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 id="2147483822" r:id="rId2"/>
    <p:sldMasterId id="2147483836" r:id="rId3"/>
  </p:sldMasterIdLst>
  <p:notesMasterIdLst>
    <p:notesMasterId r:id="rId72"/>
  </p:notesMasterIdLst>
  <p:handoutMasterIdLst>
    <p:handoutMasterId r:id="rId73"/>
  </p:handoutMasterIdLst>
  <p:sldIdLst>
    <p:sldId id="2045" r:id="rId4"/>
    <p:sldId id="63725" r:id="rId5"/>
    <p:sldId id="63722" r:id="rId6"/>
    <p:sldId id="63728" r:id="rId7"/>
    <p:sldId id="63729" r:id="rId8"/>
    <p:sldId id="63749" r:id="rId9"/>
    <p:sldId id="63750" r:id="rId10"/>
    <p:sldId id="63745" r:id="rId11"/>
    <p:sldId id="63732" r:id="rId12"/>
    <p:sldId id="63743" r:id="rId13"/>
    <p:sldId id="63742" r:id="rId14"/>
    <p:sldId id="63776" r:id="rId15"/>
    <p:sldId id="63730" r:id="rId16"/>
    <p:sldId id="63746" r:id="rId17"/>
    <p:sldId id="63733" r:id="rId18"/>
    <p:sldId id="63734" r:id="rId19"/>
    <p:sldId id="63740" r:id="rId20"/>
    <p:sldId id="63744" r:id="rId21"/>
    <p:sldId id="63751" r:id="rId22"/>
    <p:sldId id="63779" r:id="rId23"/>
    <p:sldId id="63781" r:id="rId24"/>
    <p:sldId id="63780" r:id="rId25"/>
    <p:sldId id="63782" r:id="rId26"/>
    <p:sldId id="12454" r:id="rId27"/>
    <p:sldId id="12455" r:id="rId28"/>
    <p:sldId id="12456" r:id="rId29"/>
    <p:sldId id="12457" r:id="rId30"/>
    <p:sldId id="12458" r:id="rId31"/>
    <p:sldId id="12459" r:id="rId32"/>
    <p:sldId id="12460" r:id="rId33"/>
    <p:sldId id="12461" r:id="rId34"/>
    <p:sldId id="12462" r:id="rId35"/>
    <p:sldId id="12463" r:id="rId36"/>
    <p:sldId id="12464" r:id="rId37"/>
    <p:sldId id="12465" r:id="rId38"/>
    <p:sldId id="12466" r:id="rId39"/>
    <p:sldId id="12467" r:id="rId40"/>
    <p:sldId id="12468" r:id="rId41"/>
    <p:sldId id="63783" r:id="rId42"/>
    <p:sldId id="63786" r:id="rId43"/>
    <p:sldId id="63775" r:id="rId44"/>
    <p:sldId id="63770" r:id="rId45"/>
    <p:sldId id="63772" r:id="rId46"/>
    <p:sldId id="63771" r:id="rId47"/>
    <p:sldId id="63777" r:id="rId48"/>
    <p:sldId id="63774" r:id="rId49"/>
    <p:sldId id="63773" r:id="rId50"/>
    <p:sldId id="63784" r:id="rId51"/>
    <p:sldId id="63747" r:id="rId52"/>
    <p:sldId id="63764" r:id="rId53"/>
    <p:sldId id="63768" r:id="rId54"/>
    <p:sldId id="63769" r:id="rId55"/>
    <p:sldId id="63748" r:id="rId56"/>
    <p:sldId id="63753" r:id="rId57"/>
    <p:sldId id="63754" r:id="rId58"/>
    <p:sldId id="63756" r:id="rId59"/>
    <p:sldId id="63758" r:id="rId60"/>
    <p:sldId id="63757" r:id="rId61"/>
    <p:sldId id="63755" r:id="rId62"/>
    <p:sldId id="63785" r:id="rId63"/>
    <p:sldId id="63759" r:id="rId64"/>
    <p:sldId id="63767" r:id="rId65"/>
    <p:sldId id="63761" r:id="rId66"/>
    <p:sldId id="63731" r:id="rId67"/>
    <p:sldId id="63765" r:id="rId68"/>
    <p:sldId id="63289" r:id="rId69"/>
    <p:sldId id="62312" r:id="rId70"/>
    <p:sldId id="256" r:id="rId71"/>
  </p:sldIdLst>
  <p:sldSz cx="9144000" cy="5143500" type="screen16x9"/>
  <p:notesSz cx="6858000" cy="9144000"/>
  <p:defaultTextStyle>
    <a:defPPr>
      <a:defRPr lang="en-US"/>
    </a:defPPr>
    <a:lvl1pPr algn="ctr" rtl="0" fontAlgn="base">
      <a:spcBef>
        <a:spcPct val="0"/>
      </a:spcBef>
      <a:spcAft>
        <a:spcPct val="0"/>
      </a:spcAft>
      <a:defRPr sz="4000" kern="1200">
        <a:solidFill>
          <a:schemeClr val="bg1"/>
        </a:solidFill>
        <a:latin typeface="Arial Rounded MT Bold" pitchFamily="34" charset="0"/>
        <a:ea typeface="+mn-ea"/>
        <a:cs typeface="Arial" charset="0"/>
      </a:defRPr>
    </a:lvl1pPr>
    <a:lvl2pPr marL="339061" algn="ctr" rtl="0" fontAlgn="base">
      <a:spcBef>
        <a:spcPct val="0"/>
      </a:spcBef>
      <a:spcAft>
        <a:spcPct val="0"/>
      </a:spcAft>
      <a:defRPr sz="4000" kern="1200">
        <a:solidFill>
          <a:schemeClr val="bg1"/>
        </a:solidFill>
        <a:latin typeface="Arial Rounded MT Bold" pitchFamily="34" charset="0"/>
        <a:ea typeface="+mn-ea"/>
        <a:cs typeface="Arial" charset="0"/>
      </a:defRPr>
    </a:lvl2pPr>
    <a:lvl3pPr marL="678271" algn="ctr" rtl="0" fontAlgn="base">
      <a:spcBef>
        <a:spcPct val="0"/>
      </a:spcBef>
      <a:spcAft>
        <a:spcPct val="0"/>
      </a:spcAft>
      <a:defRPr sz="4000" kern="1200">
        <a:solidFill>
          <a:schemeClr val="bg1"/>
        </a:solidFill>
        <a:latin typeface="Arial Rounded MT Bold" pitchFamily="34" charset="0"/>
        <a:ea typeface="+mn-ea"/>
        <a:cs typeface="Arial" charset="0"/>
      </a:defRPr>
    </a:lvl3pPr>
    <a:lvl4pPr marL="1017217" algn="ctr" rtl="0" fontAlgn="base">
      <a:spcBef>
        <a:spcPct val="0"/>
      </a:spcBef>
      <a:spcAft>
        <a:spcPct val="0"/>
      </a:spcAft>
      <a:defRPr sz="4000" kern="1200">
        <a:solidFill>
          <a:schemeClr val="bg1"/>
        </a:solidFill>
        <a:latin typeface="Arial Rounded MT Bold" pitchFamily="34" charset="0"/>
        <a:ea typeface="+mn-ea"/>
        <a:cs typeface="Arial" charset="0"/>
      </a:defRPr>
    </a:lvl4pPr>
    <a:lvl5pPr marL="1356390" algn="ctr" rtl="0" fontAlgn="base">
      <a:spcBef>
        <a:spcPct val="0"/>
      </a:spcBef>
      <a:spcAft>
        <a:spcPct val="0"/>
      </a:spcAft>
      <a:defRPr sz="4000" kern="1200">
        <a:solidFill>
          <a:schemeClr val="bg1"/>
        </a:solidFill>
        <a:latin typeface="Arial Rounded MT Bold" pitchFamily="34" charset="0"/>
        <a:ea typeface="+mn-ea"/>
        <a:cs typeface="Arial" charset="0"/>
      </a:defRPr>
    </a:lvl5pPr>
    <a:lvl6pPr marL="1695300" algn="l" defTabSz="678271" rtl="0" eaLnBrk="1" latinLnBrk="0" hangingPunct="1">
      <a:defRPr sz="4000" kern="1200">
        <a:solidFill>
          <a:schemeClr val="bg1"/>
        </a:solidFill>
        <a:latin typeface="Arial Rounded MT Bold" pitchFamily="34" charset="0"/>
        <a:ea typeface="+mn-ea"/>
        <a:cs typeface="Arial" charset="0"/>
      </a:defRPr>
    </a:lvl6pPr>
    <a:lvl7pPr marL="2034313" algn="l" defTabSz="678271" rtl="0" eaLnBrk="1" latinLnBrk="0" hangingPunct="1">
      <a:defRPr sz="4000" kern="1200">
        <a:solidFill>
          <a:schemeClr val="bg1"/>
        </a:solidFill>
        <a:latin typeface="Arial Rounded MT Bold" pitchFamily="34" charset="0"/>
        <a:ea typeface="+mn-ea"/>
        <a:cs typeface="Arial" charset="0"/>
      </a:defRPr>
    </a:lvl7pPr>
    <a:lvl8pPr marL="2373419" algn="l" defTabSz="678271" rtl="0" eaLnBrk="1" latinLnBrk="0" hangingPunct="1">
      <a:defRPr sz="4000" kern="1200">
        <a:solidFill>
          <a:schemeClr val="bg1"/>
        </a:solidFill>
        <a:latin typeface="Arial Rounded MT Bold" pitchFamily="34" charset="0"/>
        <a:ea typeface="+mn-ea"/>
        <a:cs typeface="Arial" charset="0"/>
      </a:defRPr>
    </a:lvl8pPr>
    <a:lvl9pPr marL="2712509" algn="l" defTabSz="678271" rtl="0" eaLnBrk="1" latinLnBrk="0" hangingPunct="1">
      <a:defRPr sz="4000" kern="1200">
        <a:solidFill>
          <a:schemeClr val="bg1"/>
        </a:solidFill>
        <a:latin typeface="Arial Rounded MT Bold" pitchFamily="34" charset="0"/>
        <a:ea typeface="+mn-ea"/>
        <a:cs typeface="Arial" charset="0"/>
      </a:defRPr>
    </a:lvl9pPr>
  </p:defaultTextStyle>
  <p:extLst>
    <p:ext uri="{EFAFB233-063F-42B5-8137-9DF3F51BA10A}">
      <p15:sldGuideLst xmlns:p15="http://schemas.microsoft.com/office/powerpoint/2012/main">
        <p15:guide id="1" orient="horz" pos="1620" userDrawn="1">
          <p15:clr>
            <a:srgbClr val="A4A3A4"/>
          </p15:clr>
        </p15:guide>
        <p15:guide id="2" pos="2880"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hmuel" initials="SW" lastIdx="2" clrIdx="0">
    <p:extLst>
      <p:ext uri="{19B8F6BF-5375-455C-9EA6-DF929625EA0E}">
        <p15:presenceInfo xmlns:p15="http://schemas.microsoft.com/office/powerpoint/2012/main" userId="Shmuel" providerId="None"/>
      </p:ext>
    </p:extLst>
  </p:cmAuthor>
  <p:cmAuthor id="2" name="Shmuel Wolkenfeld" initials="SW" lastIdx="1" clrIdx="1">
    <p:extLst>
      <p:ext uri="{19B8F6BF-5375-455C-9EA6-DF929625EA0E}">
        <p15:presenceInfo xmlns:p15="http://schemas.microsoft.com/office/powerpoint/2012/main" userId="59ac315834edd8d2"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FFF99"/>
    <a:srgbClr val="FFFF66"/>
    <a:srgbClr val="9A6766"/>
    <a:srgbClr val="AA6E56"/>
    <a:srgbClr val="FFFF00"/>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notesView">
  <p:normalViewPr>
    <p:restoredLeft sz="21900" autoAdjust="0"/>
    <p:restoredTop sz="90299" autoAdjust="0"/>
  </p:normalViewPr>
  <p:slideViewPr>
    <p:cSldViewPr>
      <p:cViewPr varScale="1">
        <p:scale>
          <a:sx n="96" d="100"/>
          <a:sy n="96" d="100"/>
        </p:scale>
        <p:origin x="96" y="636"/>
      </p:cViewPr>
      <p:guideLst>
        <p:guide orient="horz" pos="1620"/>
        <p:guide pos="2880"/>
      </p:guideLst>
    </p:cSldViewPr>
  </p:slideViewPr>
  <p:outlineViewPr>
    <p:cViewPr>
      <p:scale>
        <a:sx n="33" d="100"/>
        <a:sy n="33" d="100"/>
      </p:scale>
      <p:origin x="0" y="0"/>
    </p:cViewPr>
  </p:outlineViewPr>
  <p:notesTextViewPr>
    <p:cViewPr>
      <p:scale>
        <a:sx n="3" d="2"/>
        <a:sy n="3" d="2"/>
      </p:scale>
      <p:origin x="0" y="0"/>
    </p:cViewPr>
  </p:notesTextViewPr>
  <p:sorterViewPr>
    <p:cViewPr varScale="1">
      <p:scale>
        <a:sx n="100" d="100"/>
        <a:sy n="100" d="100"/>
      </p:scale>
      <p:origin x="0" y="-9024"/>
    </p:cViewPr>
  </p:sorterViewPr>
  <p:notesViewPr>
    <p:cSldViewPr>
      <p:cViewPr varScale="1">
        <p:scale>
          <a:sx n="83" d="100"/>
          <a:sy n="83" d="100"/>
        </p:scale>
        <p:origin x="1932" y="7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3.xml"/><Relationship Id="rId21" Type="http://schemas.openxmlformats.org/officeDocument/2006/relationships/slide" Target="slides/slide18.xml"/><Relationship Id="rId42" Type="http://schemas.openxmlformats.org/officeDocument/2006/relationships/slide" Target="slides/slide39.xml"/><Relationship Id="rId47" Type="http://schemas.openxmlformats.org/officeDocument/2006/relationships/slide" Target="slides/slide44.xml"/><Relationship Id="rId63" Type="http://schemas.openxmlformats.org/officeDocument/2006/relationships/slide" Target="slides/slide60.xml"/><Relationship Id="rId68" Type="http://schemas.openxmlformats.org/officeDocument/2006/relationships/slide" Target="slides/slide65.xml"/><Relationship Id="rId16" Type="http://schemas.openxmlformats.org/officeDocument/2006/relationships/slide" Target="slides/slide1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slide" Target="slides/slide50.xml"/><Relationship Id="rId58" Type="http://schemas.openxmlformats.org/officeDocument/2006/relationships/slide" Target="slides/slide55.xml"/><Relationship Id="rId66" Type="http://schemas.openxmlformats.org/officeDocument/2006/relationships/slide" Target="slides/slide63.xml"/><Relationship Id="rId74" Type="http://schemas.openxmlformats.org/officeDocument/2006/relationships/commentAuthors" Target="commentAuthors.xml"/><Relationship Id="rId5" Type="http://schemas.openxmlformats.org/officeDocument/2006/relationships/slide" Target="slides/slide2.xml"/><Relationship Id="rId61" Type="http://schemas.openxmlformats.org/officeDocument/2006/relationships/slide" Target="slides/slide58.xml"/><Relationship Id="rId19" Type="http://schemas.openxmlformats.org/officeDocument/2006/relationships/slide" Target="slides/slide1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56" Type="http://schemas.openxmlformats.org/officeDocument/2006/relationships/slide" Target="slides/slide53.xml"/><Relationship Id="rId64" Type="http://schemas.openxmlformats.org/officeDocument/2006/relationships/slide" Target="slides/slide61.xml"/><Relationship Id="rId69" Type="http://schemas.openxmlformats.org/officeDocument/2006/relationships/slide" Target="slides/slide66.xml"/><Relationship Id="rId77" Type="http://schemas.openxmlformats.org/officeDocument/2006/relationships/theme" Target="theme/theme1.xml"/><Relationship Id="rId8" Type="http://schemas.openxmlformats.org/officeDocument/2006/relationships/slide" Target="slides/slide5.xml"/><Relationship Id="rId51" Type="http://schemas.openxmlformats.org/officeDocument/2006/relationships/slide" Target="slides/slide48.xml"/><Relationship Id="rId72" Type="http://schemas.openxmlformats.org/officeDocument/2006/relationships/notesMaster" Target="notesMasters/notesMaster1.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59" Type="http://schemas.openxmlformats.org/officeDocument/2006/relationships/slide" Target="slides/slide56.xml"/><Relationship Id="rId67" Type="http://schemas.openxmlformats.org/officeDocument/2006/relationships/slide" Target="slides/slide64.xml"/><Relationship Id="rId20" Type="http://schemas.openxmlformats.org/officeDocument/2006/relationships/slide" Target="slides/slide17.xml"/><Relationship Id="rId41" Type="http://schemas.openxmlformats.org/officeDocument/2006/relationships/slide" Target="slides/slide38.xml"/><Relationship Id="rId54" Type="http://schemas.openxmlformats.org/officeDocument/2006/relationships/slide" Target="slides/slide51.xml"/><Relationship Id="rId62" Type="http://schemas.openxmlformats.org/officeDocument/2006/relationships/slide" Target="slides/slide59.xml"/><Relationship Id="rId70" Type="http://schemas.openxmlformats.org/officeDocument/2006/relationships/slide" Target="slides/slide67.xml"/><Relationship Id="rId75"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3.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slide" Target="slides/slide54.xml"/><Relationship Id="rId10" Type="http://schemas.openxmlformats.org/officeDocument/2006/relationships/slide" Target="slides/slide7.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slide" Target="slides/slide49.xml"/><Relationship Id="rId60" Type="http://schemas.openxmlformats.org/officeDocument/2006/relationships/slide" Target="slides/slide57.xml"/><Relationship Id="rId65" Type="http://schemas.openxmlformats.org/officeDocument/2006/relationships/slide" Target="slides/slide62.xml"/><Relationship Id="rId73" Type="http://schemas.openxmlformats.org/officeDocument/2006/relationships/handoutMaster" Target="handoutMasters/handoutMaster1.xml"/><Relationship Id="rId78" Type="http://schemas.openxmlformats.org/officeDocument/2006/relationships/tableStyles" Target="tableStyles.xml"/><Relationship Id="rId4" Type="http://schemas.openxmlformats.org/officeDocument/2006/relationships/slide" Target="slides/slide1.xml"/><Relationship Id="rId9" Type="http://schemas.openxmlformats.org/officeDocument/2006/relationships/slide" Target="slides/slide6.xml"/><Relationship Id="rId13" Type="http://schemas.openxmlformats.org/officeDocument/2006/relationships/slide" Target="slides/slide10.xml"/><Relationship Id="rId18" Type="http://schemas.openxmlformats.org/officeDocument/2006/relationships/slide" Target="slides/slide15.xml"/><Relationship Id="rId39" Type="http://schemas.openxmlformats.org/officeDocument/2006/relationships/slide" Target="slides/slide36.xml"/><Relationship Id="rId34" Type="http://schemas.openxmlformats.org/officeDocument/2006/relationships/slide" Target="slides/slide31.xml"/><Relationship Id="rId50" Type="http://schemas.openxmlformats.org/officeDocument/2006/relationships/slide" Target="slides/slide47.xml"/><Relationship Id="rId55" Type="http://schemas.openxmlformats.org/officeDocument/2006/relationships/slide" Target="slides/slide52.xml"/><Relationship Id="rId76" Type="http://schemas.openxmlformats.org/officeDocument/2006/relationships/viewProps" Target="viewProps.xml"/><Relationship Id="rId7" Type="http://schemas.openxmlformats.org/officeDocument/2006/relationships/slide" Target="slides/slide4.xml"/><Relationship Id="rId71" Type="http://schemas.openxmlformats.org/officeDocument/2006/relationships/slide" Target="slides/slide68.xml"/><Relationship Id="rId2" Type="http://schemas.openxmlformats.org/officeDocument/2006/relationships/slideMaster" Target="slideMasters/slideMaster2.xml"/><Relationship Id="rId29" Type="http://schemas.openxmlformats.org/officeDocument/2006/relationships/slide" Target="slides/slide26.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9698"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a:defRPr sz="1200">
                <a:solidFill>
                  <a:schemeClr val="tx1"/>
                </a:solidFill>
                <a:latin typeface="Arial" charset="0"/>
              </a:defRPr>
            </a:lvl1pPr>
          </a:lstStyle>
          <a:p>
            <a:r>
              <a:rPr lang="en-US" altLang="en-US"/>
              <a:t>Letter to the Messianic Jews a 09.15-19 Testament or Covenant</a:t>
            </a:r>
          </a:p>
        </p:txBody>
      </p:sp>
      <p:sp>
        <p:nvSpPr>
          <p:cNvPr id="29699" name="Rectangle 3"/>
          <p:cNvSpPr>
            <a:spLocks noGrp="1" noChangeArrowheads="1"/>
          </p:cNvSpPr>
          <p:nvPr>
            <p:ph type="dt" sz="quarter"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solidFill>
                  <a:schemeClr val="tx1"/>
                </a:solidFill>
                <a:latin typeface="Arial" charset="0"/>
              </a:defRPr>
            </a:lvl1pPr>
          </a:lstStyle>
          <a:p>
            <a:r>
              <a:rPr lang="en-US" altLang="en-US"/>
              <a:t>Oct. 9,2021 5782</a:t>
            </a:r>
          </a:p>
        </p:txBody>
      </p:sp>
      <p:sp>
        <p:nvSpPr>
          <p:cNvPr id="29700" name="Rectangle 4"/>
          <p:cNvSpPr>
            <a:spLocks noGrp="1" noChangeArrowheads="1"/>
          </p:cNvSpPr>
          <p:nvPr>
            <p:ph type="ftr" sz="quarter" idx="2"/>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l">
              <a:defRPr sz="1200">
                <a:solidFill>
                  <a:schemeClr val="tx1"/>
                </a:solidFill>
                <a:latin typeface="Arial" charset="0"/>
              </a:defRPr>
            </a:lvl1pPr>
          </a:lstStyle>
          <a:p>
            <a:endParaRPr lang="en-US" altLang="en-US"/>
          </a:p>
        </p:txBody>
      </p:sp>
      <p:sp>
        <p:nvSpPr>
          <p:cNvPr id="29701" name="Rectangle 5"/>
          <p:cNvSpPr>
            <a:spLocks noGrp="1" noChangeArrowheads="1"/>
          </p:cNvSpPr>
          <p:nvPr>
            <p:ph type="sldNum" sz="quarter" idx="3"/>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solidFill>
                  <a:schemeClr val="tx1"/>
                </a:solidFill>
                <a:latin typeface="Arial" charset="0"/>
              </a:defRPr>
            </a:lvl1pPr>
          </a:lstStyle>
          <a:p>
            <a:fld id="{743E3E74-A71D-4F9E-A274-799584BDC6E6}" type="slidenum">
              <a:rPr lang="en-US" altLang="en-US"/>
              <a:pPr/>
              <a:t>‹#›</a:t>
            </a:fld>
            <a:endParaRPr lang="en-US" altLang="en-US"/>
          </a:p>
        </p:txBody>
      </p:sp>
    </p:spTree>
    <p:extLst>
      <p:ext uri="{BB962C8B-B14F-4D97-AF65-F5344CB8AC3E}">
        <p14:creationId xmlns:p14="http://schemas.microsoft.com/office/powerpoint/2010/main" val="2088592840"/>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a:defRPr sz="1200">
                <a:solidFill>
                  <a:schemeClr val="tx1"/>
                </a:solidFill>
                <a:latin typeface="Arial" charset="0"/>
              </a:defRPr>
            </a:lvl1pPr>
          </a:lstStyle>
          <a:p>
            <a:r>
              <a:rPr lang="en-US" altLang="en-US"/>
              <a:t>Letter to the Messianic Jews a 09.15-19 Testament or Covenant</a:t>
            </a:r>
          </a:p>
        </p:txBody>
      </p:sp>
      <p:sp>
        <p:nvSpPr>
          <p:cNvPr id="5123"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solidFill>
                  <a:schemeClr val="tx1"/>
                </a:solidFill>
                <a:latin typeface="Arial" charset="0"/>
              </a:defRPr>
            </a:lvl1pPr>
          </a:lstStyle>
          <a:p>
            <a:r>
              <a:rPr lang="en-US" altLang="en-US"/>
              <a:t>Oct. 9,2021 5782</a:t>
            </a:r>
          </a:p>
        </p:txBody>
      </p:sp>
      <p:sp>
        <p:nvSpPr>
          <p:cNvPr id="5124" name="Rectangle 4"/>
          <p:cNvSpPr>
            <a:spLocks noGrp="1" noRot="1" noChangeAspect="1" noChangeArrowheads="1" noTextEdit="1"/>
          </p:cNvSpPr>
          <p:nvPr>
            <p:ph type="sldImg" idx="2"/>
          </p:nvPr>
        </p:nvSpPr>
        <p:spPr bwMode="auto">
          <a:xfrm>
            <a:off x="381000" y="685800"/>
            <a:ext cx="6096000" cy="342900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5125"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5126"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l">
              <a:defRPr sz="1200">
                <a:solidFill>
                  <a:schemeClr val="tx1"/>
                </a:solidFill>
                <a:latin typeface="Arial" charset="0"/>
              </a:defRPr>
            </a:lvl1pPr>
          </a:lstStyle>
          <a:p>
            <a:endParaRPr lang="en-US" altLang="en-US"/>
          </a:p>
        </p:txBody>
      </p:sp>
      <p:sp>
        <p:nvSpPr>
          <p:cNvPr id="5127"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solidFill>
                  <a:schemeClr val="tx1"/>
                </a:solidFill>
                <a:latin typeface="Arial" charset="0"/>
              </a:defRPr>
            </a:lvl1pPr>
          </a:lstStyle>
          <a:p>
            <a:fld id="{00E9F95B-100C-4401-AFC8-043CE70D51A5}" type="slidenum">
              <a:rPr lang="en-US" altLang="en-US"/>
              <a:pPr/>
              <a:t>‹#›</a:t>
            </a:fld>
            <a:endParaRPr lang="en-US" altLang="en-US"/>
          </a:p>
        </p:txBody>
      </p:sp>
    </p:spTree>
    <p:extLst>
      <p:ext uri="{BB962C8B-B14F-4D97-AF65-F5344CB8AC3E}">
        <p14:creationId xmlns:p14="http://schemas.microsoft.com/office/powerpoint/2010/main" val="3266379074"/>
      </p:ext>
    </p:extLst>
  </p:cSld>
  <p:clrMap bg1="lt1" tx1="dk1" bg2="lt2" tx2="dk2" accent1="accent1" accent2="accent2" accent3="accent3" accent4="accent4" accent5="accent5" accent6="accent6" hlink="hlink" folHlink="folHlink"/>
  <p:hf ftr="0"/>
  <p:notesStyle>
    <a:lvl1pPr algn="l" rtl="0" fontAlgn="base">
      <a:spcBef>
        <a:spcPct val="30000"/>
      </a:spcBef>
      <a:spcAft>
        <a:spcPct val="0"/>
      </a:spcAft>
      <a:defRPr sz="2000" kern="1200">
        <a:solidFill>
          <a:schemeClr val="tx1"/>
        </a:solidFill>
        <a:latin typeface="Arial Rounded MT Bold" pitchFamily="34" charset="0"/>
        <a:ea typeface="+mn-ea"/>
        <a:cs typeface="Arial" charset="0"/>
      </a:defRPr>
    </a:lvl1pPr>
    <a:lvl2pPr marL="339061" algn="l" rtl="0" fontAlgn="base">
      <a:spcBef>
        <a:spcPct val="30000"/>
      </a:spcBef>
      <a:spcAft>
        <a:spcPct val="0"/>
      </a:spcAft>
      <a:defRPr sz="2000" kern="1200">
        <a:solidFill>
          <a:schemeClr val="tx1"/>
        </a:solidFill>
        <a:latin typeface="Arial Rounded MT Bold" pitchFamily="34" charset="0"/>
        <a:ea typeface="+mn-ea"/>
        <a:cs typeface="Arial" charset="0"/>
      </a:defRPr>
    </a:lvl2pPr>
    <a:lvl3pPr marL="678271" algn="l" rtl="0" fontAlgn="base">
      <a:spcBef>
        <a:spcPct val="30000"/>
      </a:spcBef>
      <a:spcAft>
        <a:spcPct val="0"/>
      </a:spcAft>
      <a:defRPr sz="1200" kern="1200">
        <a:solidFill>
          <a:schemeClr val="tx1"/>
        </a:solidFill>
        <a:latin typeface="Arial" charset="0"/>
        <a:ea typeface="+mn-ea"/>
        <a:cs typeface="Arial" charset="0"/>
      </a:defRPr>
    </a:lvl3pPr>
    <a:lvl4pPr marL="1017217" algn="l" rtl="0" fontAlgn="base">
      <a:spcBef>
        <a:spcPct val="30000"/>
      </a:spcBef>
      <a:spcAft>
        <a:spcPct val="0"/>
      </a:spcAft>
      <a:defRPr sz="1200" kern="1200">
        <a:solidFill>
          <a:schemeClr val="tx1"/>
        </a:solidFill>
        <a:latin typeface="Arial" charset="0"/>
        <a:ea typeface="+mn-ea"/>
        <a:cs typeface="Arial" charset="0"/>
      </a:defRPr>
    </a:lvl4pPr>
    <a:lvl5pPr marL="1356390" algn="l" rtl="0" fontAlgn="base">
      <a:spcBef>
        <a:spcPct val="30000"/>
      </a:spcBef>
      <a:spcAft>
        <a:spcPct val="0"/>
      </a:spcAft>
      <a:defRPr sz="1200" kern="1200">
        <a:solidFill>
          <a:schemeClr val="tx1"/>
        </a:solidFill>
        <a:latin typeface="Arial" charset="0"/>
        <a:ea typeface="+mn-ea"/>
        <a:cs typeface="Arial" charset="0"/>
      </a:defRPr>
    </a:lvl5pPr>
    <a:lvl6pPr marL="1695300" algn="l" defTabSz="678271" rtl="0" eaLnBrk="1" latinLnBrk="0" hangingPunct="1">
      <a:defRPr sz="1200" kern="1200">
        <a:solidFill>
          <a:schemeClr val="tx1"/>
        </a:solidFill>
        <a:latin typeface="+mn-lt"/>
        <a:ea typeface="+mn-ea"/>
        <a:cs typeface="+mn-cs"/>
      </a:defRPr>
    </a:lvl6pPr>
    <a:lvl7pPr marL="2034313" algn="l" defTabSz="678271" rtl="0" eaLnBrk="1" latinLnBrk="0" hangingPunct="1">
      <a:defRPr sz="1200" kern="1200">
        <a:solidFill>
          <a:schemeClr val="tx1"/>
        </a:solidFill>
        <a:latin typeface="+mn-lt"/>
        <a:ea typeface="+mn-ea"/>
        <a:cs typeface="+mn-cs"/>
      </a:defRPr>
    </a:lvl7pPr>
    <a:lvl8pPr marL="2373419" algn="l" defTabSz="678271" rtl="0" eaLnBrk="1" latinLnBrk="0" hangingPunct="1">
      <a:defRPr sz="1200" kern="1200">
        <a:solidFill>
          <a:schemeClr val="tx1"/>
        </a:solidFill>
        <a:latin typeface="+mn-lt"/>
        <a:ea typeface="+mn-ea"/>
        <a:cs typeface="+mn-cs"/>
      </a:defRPr>
    </a:lvl8pPr>
    <a:lvl9pPr marL="2712509" algn="l" defTabSz="678271"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a:solidFill>
                  <a:prstClr val="white"/>
                </a:solidFill>
              </a:rPr>
              <a:t>Letter to the Messianic Jews a 09.15-19 Testament or Covenant</a:t>
            </a:r>
          </a:p>
        </p:txBody>
      </p:sp>
      <p:sp>
        <p:nvSpPr>
          <p:cNvPr id="5" name="Rectangle 3"/>
          <p:cNvSpPr>
            <a:spLocks noGrp="1" noChangeArrowheads="1"/>
          </p:cNvSpPr>
          <p:nvPr>
            <p:ph type="dt" idx="1"/>
          </p:nvPr>
        </p:nvSpPr>
        <p:spPr>
          <a:ln/>
        </p:spPr>
        <p:txBody>
          <a:bodyPr/>
          <a:lstStyle/>
          <a:p>
            <a:r>
              <a:rPr lang="en-US" altLang="en-US">
                <a:solidFill>
                  <a:prstClr val="white"/>
                </a:solidFill>
              </a:rPr>
              <a:t>Oct. 9,2021 5782</a:t>
            </a:r>
          </a:p>
        </p:txBody>
      </p:sp>
      <p:sp>
        <p:nvSpPr>
          <p:cNvPr id="6" name="Rectangle 7"/>
          <p:cNvSpPr>
            <a:spLocks noGrp="1" noChangeArrowheads="1"/>
          </p:cNvSpPr>
          <p:nvPr>
            <p:ph type="sldNum" sz="quarter" idx="5"/>
          </p:nvPr>
        </p:nvSpPr>
        <p:spPr>
          <a:ln/>
        </p:spPr>
        <p:txBody>
          <a:bodyPr/>
          <a:lstStyle/>
          <a:p>
            <a:fld id="{8E6CE499-F156-423F-B67F-0AD8D4D9AE7B}" type="slidenum">
              <a:rPr lang="en-US" altLang="en-US">
                <a:solidFill>
                  <a:prstClr val="white"/>
                </a:solidFill>
              </a:rPr>
              <a:pPr/>
              <a:t>1</a:t>
            </a:fld>
            <a:endParaRPr lang="en-US" altLang="en-US">
              <a:solidFill>
                <a:prstClr val="white"/>
              </a:solidFill>
            </a:endParaRPr>
          </a:p>
        </p:txBody>
      </p:sp>
      <p:sp>
        <p:nvSpPr>
          <p:cNvPr id="840706" name="Rectangle 2"/>
          <p:cNvSpPr>
            <a:spLocks noGrp="1" noRot="1" noChangeAspect="1" noChangeArrowheads="1" noTextEdit="1"/>
          </p:cNvSpPr>
          <p:nvPr>
            <p:ph type="sldImg"/>
          </p:nvPr>
        </p:nvSpPr>
        <p:spPr>
          <a:xfrm>
            <a:off x="381000" y="685800"/>
            <a:ext cx="6096000" cy="3429000"/>
          </a:xfrm>
          <a:ln/>
        </p:spPr>
      </p:sp>
      <p:sp>
        <p:nvSpPr>
          <p:cNvPr id="840707" name="Rectangle 3"/>
          <p:cNvSpPr>
            <a:spLocks noGrp="1" noChangeArrowheads="1"/>
          </p:cNvSpPr>
          <p:nvPr>
            <p:ph type="body" idx="1"/>
          </p:nvPr>
        </p:nvSpPr>
        <p:spPr>
          <a:xfrm>
            <a:off x="152400" y="4114800"/>
            <a:ext cx="6553200" cy="4876800"/>
          </a:xfrm>
        </p:spPr>
        <p:txBody>
          <a:bodyPr/>
          <a:lstStyle/>
          <a:p>
            <a:endParaRPr lang="en-US" altLang="en-US" b="1" dirty="0"/>
          </a:p>
        </p:txBody>
      </p:sp>
      <p:cxnSp>
        <p:nvCxnSpPr>
          <p:cNvPr id="3" name="Straight Connector 2">
            <a:extLst>
              <a:ext uri="{FF2B5EF4-FFF2-40B4-BE49-F238E27FC236}">
                <a16:creationId xmlns:a16="http://schemas.microsoft.com/office/drawing/2014/main" id="{3F0789C7-0A24-4F87-80C2-D32F7688E25A}"/>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r>
              <a:rPr lang="en-US" sz="1100" dirty="0"/>
              <a:t>https://templeinstitute.org/yom-kippur-part-6</a:t>
            </a:r>
            <a:r>
              <a:rPr lang="en-US" sz="900" dirty="0"/>
              <a:t>/</a:t>
            </a:r>
          </a:p>
        </p:txBody>
      </p:sp>
      <p:sp>
        <p:nvSpPr>
          <p:cNvPr id="4" name="Header Placeholder 3"/>
          <p:cNvSpPr>
            <a:spLocks noGrp="1"/>
          </p:cNvSpPr>
          <p:nvPr>
            <p:ph type="hdr" sz="quarter"/>
          </p:nvPr>
        </p:nvSpPr>
        <p:spPr/>
        <p:txBody>
          <a:bodyPr/>
          <a:lstStyle/>
          <a:p>
            <a:r>
              <a:rPr lang="en-US" altLang="en-US" dirty="0"/>
              <a:t>Letter to the Messianic Jews a 09.15-19 Testament or Covenant</a:t>
            </a:r>
          </a:p>
        </p:txBody>
      </p:sp>
      <p:sp>
        <p:nvSpPr>
          <p:cNvPr id="5" name="Date Placeholder 4"/>
          <p:cNvSpPr>
            <a:spLocks noGrp="1"/>
          </p:cNvSpPr>
          <p:nvPr>
            <p:ph type="dt" idx="1"/>
          </p:nvPr>
        </p:nvSpPr>
        <p:spPr/>
        <p:txBody>
          <a:bodyPr/>
          <a:lstStyle/>
          <a:p>
            <a:r>
              <a:rPr lang="en-US" altLang="en-US" dirty="0"/>
              <a:t>Oct. 9,2021 5782</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10</a:t>
            </a:fld>
            <a:endParaRPr lang="en-US" altLang="en-US"/>
          </a:p>
        </p:txBody>
      </p:sp>
    </p:spTree>
    <p:extLst>
      <p:ext uri="{BB962C8B-B14F-4D97-AF65-F5344CB8AC3E}">
        <p14:creationId xmlns:p14="http://schemas.microsoft.com/office/powerpoint/2010/main" val="98010535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r>
              <a:rPr lang="en-US" sz="1050" dirty="0"/>
              <a:t>https://duckduckgo.com/?q=christ+entered+the+holy+of+holies+in+heaven&amp;iax=images&amp;ia=images&amp;iai=https%3A%2F%2Fi.pinimg.com%2Foriginals%2Fa3%2F89%2F86%2Fa389860fff5e6b793b9b6fed4be2e6d4.jpg</a:t>
            </a:r>
          </a:p>
        </p:txBody>
      </p:sp>
      <p:sp>
        <p:nvSpPr>
          <p:cNvPr id="4" name="Header Placeholder 3"/>
          <p:cNvSpPr>
            <a:spLocks noGrp="1"/>
          </p:cNvSpPr>
          <p:nvPr>
            <p:ph type="hdr" sz="quarter"/>
          </p:nvPr>
        </p:nvSpPr>
        <p:spPr/>
        <p:txBody>
          <a:bodyPr/>
          <a:lstStyle/>
          <a:p>
            <a:r>
              <a:rPr lang="en-US" altLang="en-US" dirty="0"/>
              <a:t>Letter to the Messianic Jews a 09.15-19 Testament or Covenant</a:t>
            </a:r>
          </a:p>
        </p:txBody>
      </p:sp>
      <p:sp>
        <p:nvSpPr>
          <p:cNvPr id="5" name="Date Placeholder 4"/>
          <p:cNvSpPr>
            <a:spLocks noGrp="1"/>
          </p:cNvSpPr>
          <p:nvPr>
            <p:ph type="dt" idx="1"/>
          </p:nvPr>
        </p:nvSpPr>
        <p:spPr/>
        <p:txBody>
          <a:bodyPr/>
          <a:lstStyle/>
          <a:p>
            <a:r>
              <a:rPr lang="en-US" altLang="en-US" dirty="0"/>
              <a:t>Oct. 9,2021 5782</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11</a:t>
            </a:fld>
            <a:endParaRPr lang="en-US" altLang="en-US"/>
          </a:p>
        </p:txBody>
      </p:sp>
    </p:spTree>
    <p:extLst>
      <p:ext uri="{BB962C8B-B14F-4D97-AF65-F5344CB8AC3E}">
        <p14:creationId xmlns:p14="http://schemas.microsoft.com/office/powerpoint/2010/main" val="169997024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endParaRPr lang="en-US" dirty="0"/>
          </a:p>
        </p:txBody>
      </p:sp>
      <p:sp>
        <p:nvSpPr>
          <p:cNvPr id="4" name="Header Placeholder 3"/>
          <p:cNvSpPr>
            <a:spLocks noGrp="1"/>
          </p:cNvSpPr>
          <p:nvPr>
            <p:ph type="hdr" sz="quarter"/>
          </p:nvPr>
        </p:nvSpPr>
        <p:spPr/>
        <p:txBody>
          <a:bodyPr/>
          <a:lstStyle/>
          <a:p>
            <a:r>
              <a:rPr lang="en-US" altLang="en-US"/>
              <a:t>Letter to the Messianic Jews a 09.15-19 Testament or Covenant</a:t>
            </a:r>
          </a:p>
        </p:txBody>
      </p:sp>
      <p:sp>
        <p:nvSpPr>
          <p:cNvPr id="5" name="Date Placeholder 4"/>
          <p:cNvSpPr>
            <a:spLocks noGrp="1"/>
          </p:cNvSpPr>
          <p:nvPr>
            <p:ph type="dt" idx="1"/>
          </p:nvPr>
        </p:nvSpPr>
        <p:spPr/>
        <p:txBody>
          <a:bodyPr/>
          <a:lstStyle/>
          <a:p>
            <a:r>
              <a:rPr lang="en-US" altLang="en-US"/>
              <a:t>Oct. 9,2021 5782</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12</a:t>
            </a:fld>
            <a:endParaRPr lang="en-US" altLang="en-US"/>
          </a:p>
        </p:txBody>
      </p:sp>
    </p:spTree>
    <p:extLst>
      <p:ext uri="{BB962C8B-B14F-4D97-AF65-F5344CB8AC3E}">
        <p14:creationId xmlns:p14="http://schemas.microsoft.com/office/powerpoint/2010/main" val="174385030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r>
              <a:rPr lang="en-US" dirty="0"/>
              <a:t>Testament 13x in the Messianic scriptures.   </a:t>
            </a:r>
          </a:p>
          <a:p>
            <a:r>
              <a:rPr lang="en-US" dirty="0"/>
              <a:t>New Testament is the wrong term.   Only half wrong.  </a:t>
            </a:r>
          </a:p>
          <a:p>
            <a:r>
              <a:rPr lang="en-US" dirty="0"/>
              <a:t>Old Testament vs New Testament</a:t>
            </a:r>
          </a:p>
          <a:p>
            <a:r>
              <a:rPr lang="en-US" dirty="0"/>
              <a:t>But, WHAT does that word really mean?  </a:t>
            </a:r>
          </a:p>
          <a:p>
            <a:r>
              <a:rPr lang="en-US" dirty="0"/>
              <a:t>Scientists explore phenomena, and draw conclusions.   We explore scripture evidence…and draw conclusions!</a:t>
            </a:r>
          </a:p>
        </p:txBody>
      </p:sp>
      <p:sp>
        <p:nvSpPr>
          <p:cNvPr id="4" name="Header Placeholder 3"/>
          <p:cNvSpPr>
            <a:spLocks noGrp="1"/>
          </p:cNvSpPr>
          <p:nvPr>
            <p:ph type="hdr" sz="quarter"/>
          </p:nvPr>
        </p:nvSpPr>
        <p:spPr/>
        <p:txBody>
          <a:bodyPr/>
          <a:lstStyle/>
          <a:p>
            <a:r>
              <a:rPr lang="en-US" altLang="en-US"/>
              <a:t>Letter to the Messianic Jews a 09.15-19 Testament or Covenant</a:t>
            </a:r>
          </a:p>
        </p:txBody>
      </p:sp>
      <p:sp>
        <p:nvSpPr>
          <p:cNvPr id="5" name="Date Placeholder 4"/>
          <p:cNvSpPr>
            <a:spLocks noGrp="1"/>
          </p:cNvSpPr>
          <p:nvPr>
            <p:ph type="dt" idx="1"/>
          </p:nvPr>
        </p:nvSpPr>
        <p:spPr/>
        <p:txBody>
          <a:bodyPr/>
          <a:lstStyle/>
          <a:p>
            <a:r>
              <a:rPr lang="en-US" altLang="en-US"/>
              <a:t>Oct. 9,2021 5782</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13</a:t>
            </a:fld>
            <a:endParaRPr lang="en-US" altLang="en-US"/>
          </a:p>
        </p:txBody>
      </p:sp>
    </p:spTree>
    <p:extLst>
      <p:ext uri="{BB962C8B-B14F-4D97-AF65-F5344CB8AC3E}">
        <p14:creationId xmlns:p14="http://schemas.microsoft.com/office/powerpoint/2010/main" val="128689232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endParaRPr lang="en-US" dirty="0"/>
          </a:p>
        </p:txBody>
      </p:sp>
      <p:sp>
        <p:nvSpPr>
          <p:cNvPr id="4" name="Header Placeholder 3"/>
          <p:cNvSpPr>
            <a:spLocks noGrp="1"/>
          </p:cNvSpPr>
          <p:nvPr>
            <p:ph type="hdr" sz="quarter"/>
          </p:nvPr>
        </p:nvSpPr>
        <p:spPr/>
        <p:txBody>
          <a:bodyPr/>
          <a:lstStyle/>
          <a:p>
            <a:r>
              <a:rPr lang="en-US" altLang="en-US"/>
              <a:t>Letter to the Messianic Jews a 09.15-19 Testament or Covenant</a:t>
            </a:r>
          </a:p>
        </p:txBody>
      </p:sp>
      <p:sp>
        <p:nvSpPr>
          <p:cNvPr id="5" name="Date Placeholder 4"/>
          <p:cNvSpPr>
            <a:spLocks noGrp="1"/>
          </p:cNvSpPr>
          <p:nvPr>
            <p:ph type="dt" idx="1"/>
          </p:nvPr>
        </p:nvSpPr>
        <p:spPr/>
        <p:txBody>
          <a:bodyPr/>
          <a:lstStyle/>
          <a:p>
            <a:r>
              <a:rPr lang="en-US" altLang="en-US"/>
              <a:t>Oct. 9,2021 5782</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14</a:t>
            </a:fld>
            <a:endParaRPr lang="en-US" altLang="en-US"/>
          </a:p>
        </p:txBody>
      </p:sp>
    </p:spTree>
    <p:extLst>
      <p:ext uri="{BB962C8B-B14F-4D97-AF65-F5344CB8AC3E}">
        <p14:creationId xmlns:p14="http://schemas.microsoft.com/office/powerpoint/2010/main" val="181052784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r>
              <a:rPr lang="en-US" dirty="0"/>
              <a:t>Sounds like Yoda talk.</a:t>
            </a:r>
          </a:p>
          <a:p>
            <a:r>
              <a:rPr lang="en-US" dirty="0"/>
              <a:t>Note components of the word, </a:t>
            </a:r>
            <a:r>
              <a:rPr lang="en-US" i="1" dirty="0" err="1"/>
              <a:t>diatheke</a:t>
            </a:r>
            <a:endParaRPr lang="en-US" i="1" dirty="0"/>
          </a:p>
          <a:p>
            <a:r>
              <a:rPr lang="en-US" dirty="0"/>
              <a:t>This word, </a:t>
            </a:r>
            <a:r>
              <a:rPr lang="en-US" i="1" dirty="0" err="1"/>
              <a:t>diathekes</a:t>
            </a:r>
            <a:r>
              <a:rPr lang="en-US" dirty="0"/>
              <a:t>, appears 3x in this reading, in vs 16, 17, 18.   A Hebraic reading of it changes everything from replacement thinking to covenant thinking.</a:t>
            </a:r>
          </a:p>
        </p:txBody>
      </p:sp>
      <p:sp>
        <p:nvSpPr>
          <p:cNvPr id="4" name="Header Placeholder 3"/>
          <p:cNvSpPr>
            <a:spLocks noGrp="1"/>
          </p:cNvSpPr>
          <p:nvPr>
            <p:ph type="hdr" sz="quarter"/>
          </p:nvPr>
        </p:nvSpPr>
        <p:spPr/>
        <p:txBody>
          <a:bodyPr/>
          <a:lstStyle/>
          <a:p>
            <a:r>
              <a:rPr lang="en-US" altLang="en-US"/>
              <a:t>Letter to the Messianic Jews a 09.15-19 Testament or Covenant</a:t>
            </a:r>
          </a:p>
        </p:txBody>
      </p:sp>
      <p:sp>
        <p:nvSpPr>
          <p:cNvPr id="5" name="Date Placeholder 4"/>
          <p:cNvSpPr>
            <a:spLocks noGrp="1"/>
          </p:cNvSpPr>
          <p:nvPr>
            <p:ph type="dt" idx="1"/>
          </p:nvPr>
        </p:nvSpPr>
        <p:spPr/>
        <p:txBody>
          <a:bodyPr/>
          <a:lstStyle/>
          <a:p>
            <a:r>
              <a:rPr lang="en-US" altLang="en-US"/>
              <a:t>Oct. 9,2021 5782</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15</a:t>
            </a:fld>
            <a:endParaRPr lang="en-US" altLang="en-US"/>
          </a:p>
        </p:txBody>
      </p:sp>
    </p:spTree>
    <p:extLst>
      <p:ext uri="{BB962C8B-B14F-4D97-AF65-F5344CB8AC3E}">
        <p14:creationId xmlns:p14="http://schemas.microsoft.com/office/powerpoint/2010/main" val="17374568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r>
              <a:rPr lang="en-US" dirty="0"/>
              <a:t>One sided leaning covenant.  </a:t>
            </a:r>
          </a:p>
        </p:txBody>
      </p:sp>
      <p:sp>
        <p:nvSpPr>
          <p:cNvPr id="4" name="Header Placeholder 3"/>
          <p:cNvSpPr>
            <a:spLocks noGrp="1"/>
          </p:cNvSpPr>
          <p:nvPr>
            <p:ph type="hdr" sz="quarter"/>
          </p:nvPr>
        </p:nvSpPr>
        <p:spPr/>
        <p:txBody>
          <a:bodyPr/>
          <a:lstStyle/>
          <a:p>
            <a:r>
              <a:rPr lang="en-US" altLang="en-US"/>
              <a:t>Letter to the Messianic Jews a 09.15-19 Testament or Covenant</a:t>
            </a:r>
          </a:p>
        </p:txBody>
      </p:sp>
      <p:sp>
        <p:nvSpPr>
          <p:cNvPr id="5" name="Date Placeholder 4"/>
          <p:cNvSpPr>
            <a:spLocks noGrp="1"/>
          </p:cNvSpPr>
          <p:nvPr>
            <p:ph type="dt" idx="1"/>
          </p:nvPr>
        </p:nvSpPr>
        <p:spPr/>
        <p:txBody>
          <a:bodyPr/>
          <a:lstStyle/>
          <a:p>
            <a:r>
              <a:rPr lang="en-US" altLang="en-US"/>
              <a:t>Oct. 9,2021 5782</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16</a:t>
            </a:fld>
            <a:endParaRPr lang="en-US" altLang="en-US"/>
          </a:p>
        </p:txBody>
      </p:sp>
    </p:spTree>
    <p:extLst>
      <p:ext uri="{BB962C8B-B14F-4D97-AF65-F5344CB8AC3E}">
        <p14:creationId xmlns:p14="http://schemas.microsoft.com/office/powerpoint/2010/main" val="169386164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r>
              <a:rPr lang="en-US" sz="1050" dirty="0"/>
              <a:t>https://studybible.info/vines/Covenant%20(Noun%20and%20Verb)</a:t>
            </a:r>
          </a:p>
        </p:txBody>
      </p:sp>
      <p:sp>
        <p:nvSpPr>
          <p:cNvPr id="4" name="Header Placeholder 3"/>
          <p:cNvSpPr>
            <a:spLocks noGrp="1"/>
          </p:cNvSpPr>
          <p:nvPr>
            <p:ph type="hdr" sz="quarter"/>
          </p:nvPr>
        </p:nvSpPr>
        <p:spPr/>
        <p:txBody>
          <a:bodyPr/>
          <a:lstStyle/>
          <a:p>
            <a:r>
              <a:rPr lang="en-US" altLang="en-US"/>
              <a:t>Letter to the Messianic Jews a 09.15-19 Testament or Covenant</a:t>
            </a:r>
          </a:p>
        </p:txBody>
      </p:sp>
      <p:sp>
        <p:nvSpPr>
          <p:cNvPr id="5" name="Date Placeholder 4"/>
          <p:cNvSpPr>
            <a:spLocks noGrp="1"/>
          </p:cNvSpPr>
          <p:nvPr>
            <p:ph type="dt" idx="1"/>
          </p:nvPr>
        </p:nvSpPr>
        <p:spPr/>
        <p:txBody>
          <a:bodyPr/>
          <a:lstStyle/>
          <a:p>
            <a:r>
              <a:rPr lang="en-US" altLang="en-US"/>
              <a:t>Oct. 9,2021 5782</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17</a:t>
            </a:fld>
            <a:endParaRPr lang="en-US" altLang="en-US"/>
          </a:p>
        </p:txBody>
      </p:sp>
    </p:spTree>
    <p:extLst>
      <p:ext uri="{BB962C8B-B14F-4D97-AF65-F5344CB8AC3E}">
        <p14:creationId xmlns:p14="http://schemas.microsoft.com/office/powerpoint/2010/main" val="304248606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sz="2000" dirty="0"/>
              <a:t>also are fully affirmed by the one entering the agreement.</a:t>
            </a:r>
          </a:p>
          <a:p>
            <a:pPr marL="0" marR="0" lvl="0" indent="0" algn="l" defTabSz="914400" rtl="0" eaLnBrk="1" fontAlgn="base" latinLnBrk="0" hangingPunct="1">
              <a:lnSpc>
                <a:spcPct val="100000"/>
              </a:lnSpc>
              <a:spcBef>
                <a:spcPct val="30000"/>
              </a:spcBef>
              <a:spcAft>
                <a:spcPct val="0"/>
              </a:spcAft>
              <a:buClrTx/>
              <a:buSzTx/>
              <a:buFontTx/>
              <a:buNone/>
              <a:tabLst/>
              <a:defRPr/>
            </a:pPr>
            <a:r>
              <a:rPr lang="en-US" sz="1050" dirty="0"/>
              <a:t> </a:t>
            </a:r>
          </a:p>
          <a:p>
            <a:pPr marL="0" marR="0" lvl="0" indent="0" algn="l" defTabSz="914400" rtl="0" eaLnBrk="1" fontAlgn="base" latinLnBrk="0" hangingPunct="1">
              <a:lnSpc>
                <a:spcPct val="100000"/>
              </a:lnSpc>
              <a:spcBef>
                <a:spcPct val="30000"/>
              </a:spcBef>
              <a:spcAft>
                <a:spcPct val="0"/>
              </a:spcAft>
              <a:buClrTx/>
              <a:buSzTx/>
              <a:buFontTx/>
              <a:buNone/>
              <a:tabLst/>
              <a:defRPr/>
            </a:pPr>
            <a:r>
              <a:rPr lang="en-US" sz="1050" dirty="0"/>
              <a:t>W.E. Vines Expository Dictionary:</a:t>
            </a:r>
          </a:p>
          <a:p>
            <a:r>
              <a:rPr lang="en-US" sz="1050" dirty="0"/>
              <a:t>https://studybible.info/vines/Covenant%20(Noun%20and%20Verb)</a:t>
            </a:r>
          </a:p>
        </p:txBody>
      </p:sp>
      <p:sp>
        <p:nvSpPr>
          <p:cNvPr id="4" name="Header Placeholder 3"/>
          <p:cNvSpPr>
            <a:spLocks noGrp="1"/>
          </p:cNvSpPr>
          <p:nvPr>
            <p:ph type="hdr" sz="quarter"/>
          </p:nvPr>
        </p:nvSpPr>
        <p:spPr/>
        <p:txBody>
          <a:bodyPr/>
          <a:lstStyle/>
          <a:p>
            <a:r>
              <a:rPr lang="en-US" altLang="en-US"/>
              <a:t>Letter to the Messianic Jews a 09.15-19 Testament or Covenant</a:t>
            </a:r>
          </a:p>
        </p:txBody>
      </p:sp>
      <p:sp>
        <p:nvSpPr>
          <p:cNvPr id="5" name="Date Placeholder 4"/>
          <p:cNvSpPr>
            <a:spLocks noGrp="1"/>
          </p:cNvSpPr>
          <p:nvPr>
            <p:ph type="dt" idx="1"/>
          </p:nvPr>
        </p:nvSpPr>
        <p:spPr/>
        <p:txBody>
          <a:bodyPr/>
          <a:lstStyle/>
          <a:p>
            <a:r>
              <a:rPr lang="en-US" altLang="en-US"/>
              <a:t>Oct. 9,2021 5782</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18</a:t>
            </a:fld>
            <a:endParaRPr lang="en-US" altLang="en-US"/>
          </a:p>
        </p:txBody>
      </p:sp>
    </p:spTree>
    <p:extLst>
      <p:ext uri="{BB962C8B-B14F-4D97-AF65-F5344CB8AC3E}">
        <p14:creationId xmlns:p14="http://schemas.microsoft.com/office/powerpoint/2010/main" val="346875053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r>
              <a:rPr lang="en-US" dirty="0"/>
              <a:t>Rethink the beginning of this verse in the clarified understanding…</a:t>
            </a:r>
          </a:p>
          <a:p>
            <a:r>
              <a:rPr lang="en-US" dirty="0"/>
              <a:t>Covenant = divine leaning, initiated, empowered, impassioned relationship.</a:t>
            </a:r>
          </a:p>
          <a:p>
            <a:r>
              <a:rPr lang="en-US" dirty="0"/>
              <a:t>Application?</a:t>
            </a:r>
          </a:p>
        </p:txBody>
      </p:sp>
      <p:sp>
        <p:nvSpPr>
          <p:cNvPr id="4" name="Header Placeholder 3"/>
          <p:cNvSpPr>
            <a:spLocks noGrp="1"/>
          </p:cNvSpPr>
          <p:nvPr>
            <p:ph type="hdr" sz="quarter"/>
          </p:nvPr>
        </p:nvSpPr>
        <p:spPr/>
        <p:txBody>
          <a:bodyPr/>
          <a:lstStyle/>
          <a:p>
            <a:r>
              <a:rPr lang="en-US" altLang="en-US"/>
              <a:t>Letter to the Messianic Jews a 09.15-19 Testament or Covenant</a:t>
            </a:r>
          </a:p>
        </p:txBody>
      </p:sp>
      <p:sp>
        <p:nvSpPr>
          <p:cNvPr id="5" name="Date Placeholder 4"/>
          <p:cNvSpPr>
            <a:spLocks noGrp="1"/>
          </p:cNvSpPr>
          <p:nvPr>
            <p:ph type="dt" idx="1"/>
          </p:nvPr>
        </p:nvSpPr>
        <p:spPr/>
        <p:txBody>
          <a:bodyPr/>
          <a:lstStyle/>
          <a:p>
            <a:r>
              <a:rPr lang="en-US" altLang="en-US"/>
              <a:t>Oct. 9,2021 5782</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19</a:t>
            </a:fld>
            <a:endParaRPr lang="en-US" altLang="en-US"/>
          </a:p>
        </p:txBody>
      </p:sp>
    </p:spTree>
    <p:extLst>
      <p:ext uri="{BB962C8B-B14F-4D97-AF65-F5344CB8AC3E}">
        <p14:creationId xmlns:p14="http://schemas.microsoft.com/office/powerpoint/2010/main" val="237865733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sz="2000" dirty="0"/>
              <a:t>https://thejewishvoice.com/2021/10/museum-gave-artist-84k-for-artwork-he-delivered-blank-canvases-called-take-the-money-and-run/</a:t>
            </a:r>
          </a:p>
          <a:p>
            <a:endParaRPr lang="en-US" dirty="0"/>
          </a:p>
        </p:txBody>
      </p:sp>
      <p:sp>
        <p:nvSpPr>
          <p:cNvPr id="4" name="Header Placeholder 3"/>
          <p:cNvSpPr>
            <a:spLocks noGrp="1"/>
          </p:cNvSpPr>
          <p:nvPr>
            <p:ph type="hdr" sz="quarter"/>
          </p:nvPr>
        </p:nvSpPr>
        <p:spPr/>
        <p:txBody>
          <a:bodyPr/>
          <a:lstStyle/>
          <a:p>
            <a:r>
              <a:rPr lang="en-US" altLang="en-US"/>
              <a:t>Letter to the Messianic Jews a 09.15-19 Testament or Covenant</a:t>
            </a:r>
          </a:p>
        </p:txBody>
      </p:sp>
      <p:sp>
        <p:nvSpPr>
          <p:cNvPr id="5" name="Date Placeholder 4"/>
          <p:cNvSpPr>
            <a:spLocks noGrp="1"/>
          </p:cNvSpPr>
          <p:nvPr>
            <p:ph type="dt" idx="1"/>
          </p:nvPr>
        </p:nvSpPr>
        <p:spPr/>
        <p:txBody>
          <a:bodyPr/>
          <a:lstStyle/>
          <a:p>
            <a:r>
              <a:rPr lang="en-US" altLang="en-US"/>
              <a:t>Oct. 9,2021 5782</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2</a:t>
            </a:fld>
            <a:endParaRPr lang="en-US" altLang="en-US"/>
          </a:p>
        </p:txBody>
      </p:sp>
    </p:spTree>
    <p:extLst>
      <p:ext uri="{BB962C8B-B14F-4D97-AF65-F5344CB8AC3E}">
        <p14:creationId xmlns:p14="http://schemas.microsoft.com/office/powerpoint/2010/main" val="368075221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r>
              <a:rPr lang="en-US" dirty="0"/>
              <a:t>Not just a will, not just a covenant.</a:t>
            </a:r>
          </a:p>
        </p:txBody>
      </p:sp>
      <p:sp>
        <p:nvSpPr>
          <p:cNvPr id="4" name="Header Placeholder 3"/>
          <p:cNvSpPr>
            <a:spLocks noGrp="1"/>
          </p:cNvSpPr>
          <p:nvPr>
            <p:ph type="hdr" sz="quarter"/>
          </p:nvPr>
        </p:nvSpPr>
        <p:spPr/>
        <p:txBody>
          <a:bodyPr/>
          <a:lstStyle/>
          <a:p>
            <a:r>
              <a:rPr lang="en-US" altLang="en-US"/>
              <a:t>Letter to the Messianic Jews a 09.15-19 Testament or Covenant</a:t>
            </a:r>
          </a:p>
        </p:txBody>
      </p:sp>
      <p:sp>
        <p:nvSpPr>
          <p:cNvPr id="5" name="Date Placeholder 4"/>
          <p:cNvSpPr>
            <a:spLocks noGrp="1"/>
          </p:cNvSpPr>
          <p:nvPr>
            <p:ph type="dt" idx="1"/>
          </p:nvPr>
        </p:nvSpPr>
        <p:spPr/>
        <p:txBody>
          <a:bodyPr/>
          <a:lstStyle/>
          <a:p>
            <a:r>
              <a:rPr lang="en-US" altLang="en-US"/>
              <a:t>Oct. 9,2021 5782</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20</a:t>
            </a:fld>
            <a:endParaRPr lang="en-US" altLang="en-US"/>
          </a:p>
        </p:txBody>
      </p:sp>
    </p:spTree>
    <p:extLst>
      <p:ext uri="{BB962C8B-B14F-4D97-AF65-F5344CB8AC3E}">
        <p14:creationId xmlns:p14="http://schemas.microsoft.com/office/powerpoint/2010/main" val="393024688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endParaRPr lang="en-US" dirty="0"/>
          </a:p>
        </p:txBody>
      </p:sp>
      <p:sp>
        <p:nvSpPr>
          <p:cNvPr id="4" name="Header Placeholder 3"/>
          <p:cNvSpPr>
            <a:spLocks noGrp="1"/>
          </p:cNvSpPr>
          <p:nvPr>
            <p:ph type="hdr" sz="quarter"/>
          </p:nvPr>
        </p:nvSpPr>
        <p:spPr/>
        <p:txBody>
          <a:bodyPr/>
          <a:lstStyle/>
          <a:p>
            <a:r>
              <a:rPr lang="en-US" altLang="en-US"/>
              <a:t>Letter to the Messianic Jews a 09.15-19 Testament or Covenant</a:t>
            </a:r>
          </a:p>
        </p:txBody>
      </p:sp>
      <p:sp>
        <p:nvSpPr>
          <p:cNvPr id="5" name="Date Placeholder 4"/>
          <p:cNvSpPr>
            <a:spLocks noGrp="1"/>
          </p:cNvSpPr>
          <p:nvPr>
            <p:ph type="dt" idx="1"/>
          </p:nvPr>
        </p:nvSpPr>
        <p:spPr/>
        <p:txBody>
          <a:bodyPr/>
          <a:lstStyle/>
          <a:p>
            <a:r>
              <a:rPr lang="en-US" altLang="en-US"/>
              <a:t>Oct. 9,2021 5782</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21</a:t>
            </a:fld>
            <a:endParaRPr lang="en-US" altLang="en-US"/>
          </a:p>
        </p:txBody>
      </p:sp>
    </p:spTree>
    <p:extLst>
      <p:ext uri="{BB962C8B-B14F-4D97-AF65-F5344CB8AC3E}">
        <p14:creationId xmlns:p14="http://schemas.microsoft.com/office/powerpoint/2010/main" val="114648991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endParaRPr lang="en-US" dirty="0"/>
          </a:p>
        </p:txBody>
      </p:sp>
      <p:sp>
        <p:nvSpPr>
          <p:cNvPr id="4" name="Header Placeholder 3"/>
          <p:cNvSpPr>
            <a:spLocks noGrp="1"/>
          </p:cNvSpPr>
          <p:nvPr>
            <p:ph type="hdr" sz="quarter"/>
          </p:nvPr>
        </p:nvSpPr>
        <p:spPr/>
        <p:txBody>
          <a:bodyPr/>
          <a:lstStyle/>
          <a:p>
            <a:r>
              <a:rPr lang="en-US" altLang="en-US"/>
              <a:t>Letter to the Messianic Jews a 09.15-19 Testament or Covenant</a:t>
            </a:r>
          </a:p>
        </p:txBody>
      </p:sp>
      <p:sp>
        <p:nvSpPr>
          <p:cNvPr id="5" name="Date Placeholder 4"/>
          <p:cNvSpPr>
            <a:spLocks noGrp="1"/>
          </p:cNvSpPr>
          <p:nvPr>
            <p:ph type="dt" idx="1"/>
          </p:nvPr>
        </p:nvSpPr>
        <p:spPr/>
        <p:txBody>
          <a:bodyPr/>
          <a:lstStyle/>
          <a:p>
            <a:r>
              <a:rPr lang="en-US" altLang="en-US"/>
              <a:t>Oct. 9,2021 5782</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22</a:t>
            </a:fld>
            <a:endParaRPr lang="en-US" altLang="en-US"/>
          </a:p>
        </p:txBody>
      </p:sp>
    </p:spTree>
    <p:extLst>
      <p:ext uri="{BB962C8B-B14F-4D97-AF65-F5344CB8AC3E}">
        <p14:creationId xmlns:p14="http://schemas.microsoft.com/office/powerpoint/2010/main" val="16652015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endParaRPr lang="en-US" dirty="0"/>
          </a:p>
        </p:txBody>
      </p:sp>
      <p:sp>
        <p:nvSpPr>
          <p:cNvPr id="4" name="Header Placeholder 3"/>
          <p:cNvSpPr>
            <a:spLocks noGrp="1"/>
          </p:cNvSpPr>
          <p:nvPr>
            <p:ph type="hdr" sz="quarter"/>
          </p:nvPr>
        </p:nvSpPr>
        <p:spPr/>
        <p:txBody>
          <a:bodyPr/>
          <a:lstStyle/>
          <a:p>
            <a:r>
              <a:rPr lang="en-US" altLang="en-US"/>
              <a:t>Letter to the Messianic Jews a 09.15-19 Testament or Covenant</a:t>
            </a:r>
          </a:p>
        </p:txBody>
      </p:sp>
      <p:sp>
        <p:nvSpPr>
          <p:cNvPr id="5" name="Date Placeholder 4"/>
          <p:cNvSpPr>
            <a:spLocks noGrp="1"/>
          </p:cNvSpPr>
          <p:nvPr>
            <p:ph type="dt" idx="1"/>
          </p:nvPr>
        </p:nvSpPr>
        <p:spPr/>
        <p:txBody>
          <a:bodyPr/>
          <a:lstStyle/>
          <a:p>
            <a:r>
              <a:rPr lang="en-US" altLang="en-US"/>
              <a:t>Oct. 9,2021 5782</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23</a:t>
            </a:fld>
            <a:endParaRPr lang="en-US" altLang="en-US"/>
          </a:p>
        </p:txBody>
      </p:sp>
    </p:spTree>
    <p:extLst>
      <p:ext uri="{BB962C8B-B14F-4D97-AF65-F5344CB8AC3E}">
        <p14:creationId xmlns:p14="http://schemas.microsoft.com/office/powerpoint/2010/main" val="60425726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Makes a GREAT wedding march</a:t>
            </a:r>
          </a:p>
        </p:txBody>
      </p:sp>
      <p:sp>
        <p:nvSpPr>
          <p:cNvPr id="4" name="Header Placeholder 3"/>
          <p:cNvSpPr>
            <a:spLocks noGrp="1"/>
          </p:cNvSpPr>
          <p:nvPr>
            <p:ph type="hdr" sz="quarter"/>
          </p:nvPr>
        </p:nvSpPr>
        <p:spPr/>
        <p:txBody>
          <a:bodyPr/>
          <a:lstStyle/>
          <a:p>
            <a:r>
              <a:rPr lang="en-US" altLang="en-US"/>
              <a:t>Letter to the Messianic Jews a 09.15-19 Testament or Covenant</a:t>
            </a:r>
          </a:p>
        </p:txBody>
      </p:sp>
      <p:sp>
        <p:nvSpPr>
          <p:cNvPr id="5" name="Date Placeholder 4"/>
          <p:cNvSpPr>
            <a:spLocks noGrp="1"/>
          </p:cNvSpPr>
          <p:nvPr>
            <p:ph type="dt" idx="1"/>
          </p:nvPr>
        </p:nvSpPr>
        <p:spPr/>
        <p:txBody>
          <a:bodyPr/>
          <a:lstStyle/>
          <a:p>
            <a:r>
              <a:rPr lang="en-US" altLang="en-US"/>
              <a:t>Oct. 9,2021 5782</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24</a:t>
            </a:fld>
            <a:endParaRPr lang="en-US" altLang="en-US"/>
          </a:p>
        </p:txBody>
      </p:sp>
    </p:spTree>
    <p:extLst>
      <p:ext uri="{BB962C8B-B14F-4D97-AF65-F5344CB8AC3E}">
        <p14:creationId xmlns:p14="http://schemas.microsoft.com/office/powerpoint/2010/main" val="403461112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Bethroth</a:t>
            </a:r>
            <a:r>
              <a:rPr lang="en-US" dirty="0"/>
              <a:t> means covenant</a:t>
            </a:r>
          </a:p>
        </p:txBody>
      </p:sp>
      <p:sp>
        <p:nvSpPr>
          <p:cNvPr id="4" name="Header Placeholder 3"/>
          <p:cNvSpPr>
            <a:spLocks noGrp="1"/>
          </p:cNvSpPr>
          <p:nvPr>
            <p:ph type="hdr" sz="quarter"/>
          </p:nvPr>
        </p:nvSpPr>
        <p:spPr/>
        <p:txBody>
          <a:bodyPr/>
          <a:lstStyle/>
          <a:p>
            <a:r>
              <a:rPr lang="en-US" altLang="en-US"/>
              <a:t>Letter to the Messianic Jews a 09.15-19 Testament or Covenant</a:t>
            </a:r>
          </a:p>
        </p:txBody>
      </p:sp>
      <p:sp>
        <p:nvSpPr>
          <p:cNvPr id="5" name="Date Placeholder 4"/>
          <p:cNvSpPr>
            <a:spLocks noGrp="1"/>
          </p:cNvSpPr>
          <p:nvPr>
            <p:ph type="dt" idx="1"/>
          </p:nvPr>
        </p:nvSpPr>
        <p:spPr/>
        <p:txBody>
          <a:bodyPr/>
          <a:lstStyle/>
          <a:p>
            <a:r>
              <a:rPr lang="en-US" altLang="en-US"/>
              <a:t>Oct. 9,2021 5782</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25</a:t>
            </a:fld>
            <a:endParaRPr lang="en-US" altLang="en-US"/>
          </a:p>
        </p:txBody>
      </p:sp>
    </p:spTree>
    <p:extLst>
      <p:ext uri="{BB962C8B-B14F-4D97-AF65-F5344CB8AC3E}">
        <p14:creationId xmlns:p14="http://schemas.microsoft.com/office/powerpoint/2010/main" val="419116192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p:nvPr>
        </p:nvSpPr>
        <p:spPr/>
        <p:txBody>
          <a:bodyPr/>
          <a:lstStyle/>
          <a:p>
            <a:r>
              <a:rPr lang="en-US" altLang="en-US"/>
              <a:t>Letter to the Messianic Jews a 09.15-19 Testament or Covenant</a:t>
            </a:r>
          </a:p>
        </p:txBody>
      </p:sp>
      <p:sp>
        <p:nvSpPr>
          <p:cNvPr id="5" name="Date Placeholder 4"/>
          <p:cNvSpPr>
            <a:spLocks noGrp="1"/>
          </p:cNvSpPr>
          <p:nvPr>
            <p:ph type="dt" idx="1"/>
          </p:nvPr>
        </p:nvSpPr>
        <p:spPr/>
        <p:txBody>
          <a:bodyPr/>
          <a:lstStyle/>
          <a:p>
            <a:r>
              <a:rPr lang="en-US" altLang="en-US"/>
              <a:t>Oct. 9,2021 5782</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26</a:t>
            </a:fld>
            <a:endParaRPr lang="en-US" altLang="en-US"/>
          </a:p>
        </p:txBody>
      </p:sp>
    </p:spTree>
    <p:extLst>
      <p:ext uri="{BB962C8B-B14F-4D97-AF65-F5344CB8AC3E}">
        <p14:creationId xmlns:p14="http://schemas.microsoft.com/office/powerpoint/2010/main" val="349540246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p:nvPr>
        </p:nvSpPr>
        <p:spPr/>
        <p:txBody>
          <a:bodyPr/>
          <a:lstStyle/>
          <a:p>
            <a:r>
              <a:rPr lang="en-US" altLang="en-US"/>
              <a:t>Letter to the Messianic Jews a 09.15-19 Testament or Covenant</a:t>
            </a:r>
          </a:p>
        </p:txBody>
      </p:sp>
      <p:sp>
        <p:nvSpPr>
          <p:cNvPr id="5" name="Date Placeholder 4"/>
          <p:cNvSpPr>
            <a:spLocks noGrp="1"/>
          </p:cNvSpPr>
          <p:nvPr>
            <p:ph type="dt" idx="1"/>
          </p:nvPr>
        </p:nvSpPr>
        <p:spPr/>
        <p:txBody>
          <a:bodyPr/>
          <a:lstStyle/>
          <a:p>
            <a:r>
              <a:rPr lang="en-US" altLang="en-US"/>
              <a:t>Oct. 9,2021 5782</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27</a:t>
            </a:fld>
            <a:endParaRPr lang="en-US" altLang="en-US"/>
          </a:p>
        </p:txBody>
      </p:sp>
    </p:spTree>
    <p:extLst>
      <p:ext uri="{BB962C8B-B14F-4D97-AF65-F5344CB8AC3E}">
        <p14:creationId xmlns:p14="http://schemas.microsoft.com/office/powerpoint/2010/main" val="66128156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p:nvPr>
        </p:nvSpPr>
        <p:spPr/>
        <p:txBody>
          <a:bodyPr/>
          <a:lstStyle/>
          <a:p>
            <a:r>
              <a:rPr lang="en-US" altLang="en-US"/>
              <a:t>Letter to the Messianic Jews a 09.15-19 Testament or Covenant</a:t>
            </a:r>
          </a:p>
        </p:txBody>
      </p:sp>
      <p:sp>
        <p:nvSpPr>
          <p:cNvPr id="5" name="Date Placeholder 4"/>
          <p:cNvSpPr>
            <a:spLocks noGrp="1"/>
          </p:cNvSpPr>
          <p:nvPr>
            <p:ph type="dt" idx="1"/>
          </p:nvPr>
        </p:nvSpPr>
        <p:spPr/>
        <p:txBody>
          <a:bodyPr/>
          <a:lstStyle/>
          <a:p>
            <a:r>
              <a:rPr lang="en-US" altLang="en-US"/>
              <a:t>Oct. 9,2021 5782</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28</a:t>
            </a:fld>
            <a:endParaRPr lang="en-US" altLang="en-US"/>
          </a:p>
        </p:txBody>
      </p:sp>
    </p:spTree>
    <p:extLst>
      <p:ext uri="{BB962C8B-B14F-4D97-AF65-F5344CB8AC3E}">
        <p14:creationId xmlns:p14="http://schemas.microsoft.com/office/powerpoint/2010/main" val="427274976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p:nvPr>
        </p:nvSpPr>
        <p:spPr/>
        <p:txBody>
          <a:bodyPr/>
          <a:lstStyle/>
          <a:p>
            <a:r>
              <a:rPr lang="en-US" altLang="en-US"/>
              <a:t>Letter to the Messianic Jews a 09.15-19 Testament or Covenant</a:t>
            </a:r>
          </a:p>
        </p:txBody>
      </p:sp>
      <p:sp>
        <p:nvSpPr>
          <p:cNvPr id="5" name="Date Placeholder 4"/>
          <p:cNvSpPr>
            <a:spLocks noGrp="1"/>
          </p:cNvSpPr>
          <p:nvPr>
            <p:ph type="dt" idx="1"/>
          </p:nvPr>
        </p:nvSpPr>
        <p:spPr/>
        <p:txBody>
          <a:bodyPr/>
          <a:lstStyle/>
          <a:p>
            <a:r>
              <a:rPr lang="en-US" altLang="en-US"/>
              <a:t>Oct. 9,2021 5782</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29</a:t>
            </a:fld>
            <a:endParaRPr lang="en-US" altLang="en-US"/>
          </a:p>
        </p:txBody>
      </p:sp>
    </p:spTree>
    <p:extLst>
      <p:ext uri="{BB962C8B-B14F-4D97-AF65-F5344CB8AC3E}">
        <p14:creationId xmlns:p14="http://schemas.microsoft.com/office/powerpoint/2010/main" val="408755705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r>
              <a:rPr lang="en-US" sz="1050" dirty="0"/>
              <a:t>https://thejewishvoice.com/2021/10/museum-gave-artist-84k-for-artwork-he-delivered-blank-canvases-called-take-the-money-and-run/</a:t>
            </a:r>
          </a:p>
        </p:txBody>
      </p:sp>
      <p:sp>
        <p:nvSpPr>
          <p:cNvPr id="4" name="Header Placeholder 3"/>
          <p:cNvSpPr>
            <a:spLocks noGrp="1"/>
          </p:cNvSpPr>
          <p:nvPr>
            <p:ph type="hdr" sz="quarter"/>
          </p:nvPr>
        </p:nvSpPr>
        <p:spPr/>
        <p:txBody>
          <a:bodyPr/>
          <a:lstStyle/>
          <a:p>
            <a:r>
              <a:rPr lang="en-US" altLang="en-US"/>
              <a:t>Letter to the Messianic Jews a 09.15-19 Testament or Covenant</a:t>
            </a:r>
          </a:p>
        </p:txBody>
      </p:sp>
      <p:sp>
        <p:nvSpPr>
          <p:cNvPr id="5" name="Date Placeholder 4"/>
          <p:cNvSpPr>
            <a:spLocks noGrp="1"/>
          </p:cNvSpPr>
          <p:nvPr>
            <p:ph type="dt" idx="1"/>
          </p:nvPr>
        </p:nvSpPr>
        <p:spPr/>
        <p:txBody>
          <a:bodyPr/>
          <a:lstStyle/>
          <a:p>
            <a:r>
              <a:rPr lang="en-US" altLang="en-US"/>
              <a:t>Oct. 9,2021 5782</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3</a:t>
            </a:fld>
            <a:endParaRPr lang="en-US" altLang="en-US"/>
          </a:p>
        </p:txBody>
      </p:sp>
    </p:spTree>
    <p:extLst>
      <p:ext uri="{BB962C8B-B14F-4D97-AF65-F5344CB8AC3E}">
        <p14:creationId xmlns:p14="http://schemas.microsoft.com/office/powerpoint/2010/main" val="208824962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p:nvPr>
        </p:nvSpPr>
        <p:spPr/>
        <p:txBody>
          <a:bodyPr/>
          <a:lstStyle/>
          <a:p>
            <a:r>
              <a:rPr lang="en-US" altLang="en-US"/>
              <a:t>Letter to the Messianic Jews a 09.15-19 Testament or Covenant</a:t>
            </a:r>
          </a:p>
        </p:txBody>
      </p:sp>
      <p:sp>
        <p:nvSpPr>
          <p:cNvPr id="5" name="Date Placeholder 4"/>
          <p:cNvSpPr>
            <a:spLocks noGrp="1"/>
          </p:cNvSpPr>
          <p:nvPr>
            <p:ph type="dt" idx="1"/>
          </p:nvPr>
        </p:nvSpPr>
        <p:spPr/>
        <p:txBody>
          <a:bodyPr/>
          <a:lstStyle/>
          <a:p>
            <a:r>
              <a:rPr lang="en-US" altLang="en-US"/>
              <a:t>Oct. 9,2021 5782</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30</a:t>
            </a:fld>
            <a:endParaRPr lang="en-US" altLang="en-US"/>
          </a:p>
        </p:txBody>
      </p:sp>
    </p:spTree>
    <p:extLst>
      <p:ext uri="{BB962C8B-B14F-4D97-AF65-F5344CB8AC3E}">
        <p14:creationId xmlns:p14="http://schemas.microsoft.com/office/powerpoint/2010/main" val="161274291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p:nvPr>
        </p:nvSpPr>
        <p:spPr/>
        <p:txBody>
          <a:bodyPr/>
          <a:lstStyle/>
          <a:p>
            <a:r>
              <a:rPr lang="en-US" altLang="en-US"/>
              <a:t>Letter to the Messianic Jews a 09.15-19 Testament or Covenant</a:t>
            </a:r>
          </a:p>
        </p:txBody>
      </p:sp>
      <p:sp>
        <p:nvSpPr>
          <p:cNvPr id="5" name="Date Placeholder 4"/>
          <p:cNvSpPr>
            <a:spLocks noGrp="1"/>
          </p:cNvSpPr>
          <p:nvPr>
            <p:ph type="dt" idx="1"/>
          </p:nvPr>
        </p:nvSpPr>
        <p:spPr/>
        <p:txBody>
          <a:bodyPr/>
          <a:lstStyle/>
          <a:p>
            <a:r>
              <a:rPr lang="en-US" altLang="en-US"/>
              <a:t>Oct. 9,2021 5782</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31</a:t>
            </a:fld>
            <a:endParaRPr lang="en-US" altLang="en-US"/>
          </a:p>
        </p:txBody>
      </p:sp>
    </p:spTree>
    <p:extLst>
      <p:ext uri="{BB962C8B-B14F-4D97-AF65-F5344CB8AC3E}">
        <p14:creationId xmlns:p14="http://schemas.microsoft.com/office/powerpoint/2010/main" val="384840461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p:nvPr>
        </p:nvSpPr>
        <p:spPr/>
        <p:txBody>
          <a:bodyPr/>
          <a:lstStyle/>
          <a:p>
            <a:r>
              <a:rPr lang="en-US" altLang="en-US"/>
              <a:t>Letter to the Messianic Jews a 09.15-19 Testament or Covenant</a:t>
            </a:r>
          </a:p>
        </p:txBody>
      </p:sp>
      <p:sp>
        <p:nvSpPr>
          <p:cNvPr id="5" name="Date Placeholder 4"/>
          <p:cNvSpPr>
            <a:spLocks noGrp="1"/>
          </p:cNvSpPr>
          <p:nvPr>
            <p:ph type="dt" idx="1"/>
          </p:nvPr>
        </p:nvSpPr>
        <p:spPr/>
        <p:txBody>
          <a:bodyPr/>
          <a:lstStyle/>
          <a:p>
            <a:r>
              <a:rPr lang="en-US" altLang="en-US"/>
              <a:t>Oct. 9,2021 5782</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32</a:t>
            </a:fld>
            <a:endParaRPr lang="en-US" altLang="en-US"/>
          </a:p>
        </p:txBody>
      </p:sp>
    </p:spTree>
    <p:extLst>
      <p:ext uri="{BB962C8B-B14F-4D97-AF65-F5344CB8AC3E}">
        <p14:creationId xmlns:p14="http://schemas.microsoft.com/office/powerpoint/2010/main" val="95001876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p:nvPr>
        </p:nvSpPr>
        <p:spPr/>
        <p:txBody>
          <a:bodyPr/>
          <a:lstStyle/>
          <a:p>
            <a:r>
              <a:rPr lang="en-US" altLang="en-US"/>
              <a:t>Letter to the Messianic Jews a 09.15-19 Testament or Covenant</a:t>
            </a:r>
          </a:p>
        </p:txBody>
      </p:sp>
      <p:sp>
        <p:nvSpPr>
          <p:cNvPr id="5" name="Date Placeholder 4"/>
          <p:cNvSpPr>
            <a:spLocks noGrp="1"/>
          </p:cNvSpPr>
          <p:nvPr>
            <p:ph type="dt" idx="1"/>
          </p:nvPr>
        </p:nvSpPr>
        <p:spPr/>
        <p:txBody>
          <a:bodyPr/>
          <a:lstStyle/>
          <a:p>
            <a:r>
              <a:rPr lang="en-US" altLang="en-US"/>
              <a:t>Oct. 9,2021 5782</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33</a:t>
            </a:fld>
            <a:endParaRPr lang="en-US" altLang="en-US"/>
          </a:p>
        </p:txBody>
      </p:sp>
    </p:spTree>
    <p:extLst>
      <p:ext uri="{BB962C8B-B14F-4D97-AF65-F5344CB8AC3E}">
        <p14:creationId xmlns:p14="http://schemas.microsoft.com/office/powerpoint/2010/main" val="91992320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p:nvPr>
        </p:nvSpPr>
        <p:spPr/>
        <p:txBody>
          <a:bodyPr/>
          <a:lstStyle/>
          <a:p>
            <a:r>
              <a:rPr lang="en-US" altLang="en-US"/>
              <a:t>Letter to the Messianic Jews a 09.15-19 Testament or Covenant</a:t>
            </a:r>
          </a:p>
        </p:txBody>
      </p:sp>
      <p:sp>
        <p:nvSpPr>
          <p:cNvPr id="5" name="Date Placeholder 4"/>
          <p:cNvSpPr>
            <a:spLocks noGrp="1"/>
          </p:cNvSpPr>
          <p:nvPr>
            <p:ph type="dt" idx="1"/>
          </p:nvPr>
        </p:nvSpPr>
        <p:spPr/>
        <p:txBody>
          <a:bodyPr/>
          <a:lstStyle/>
          <a:p>
            <a:r>
              <a:rPr lang="en-US" altLang="en-US"/>
              <a:t>Oct. 9,2021 5782</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34</a:t>
            </a:fld>
            <a:endParaRPr lang="en-US" altLang="en-US"/>
          </a:p>
        </p:txBody>
      </p:sp>
    </p:spTree>
    <p:extLst>
      <p:ext uri="{BB962C8B-B14F-4D97-AF65-F5344CB8AC3E}">
        <p14:creationId xmlns:p14="http://schemas.microsoft.com/office/powerpoint/2010/main" val="190614669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p:nvPr>
        </p:nvSpPr>
        <p:spPr/>
        <p:txBody>
          <a:bodyPr/>
          <a:lstStyle/>
          <a:p>
            <a:r>
              <a:rPr lang="en-US" altLang="en-US"/>
              <a:t>Letter to the Messianic Jews a 09.15-19 Testament or Covenant</a:t>
            </a:r>
          </a:p>
        </p:txBody>
      </p:sp>
      <p:sp>
        <p:nvSpPr>
          <p:cNvPr id="5" name="Date Placeholder 4"/>
          <p:cNvSpPr>
            <a:spLocks noGrp="1"/>
          </p:cNvSpPr>
          <p:nvPr>
            <p:ph type="dt" idx="1"/>
          </p:nvPr>
        </p:nvSpPr>
        <p:spPr/>
        <p:txBody>
          <a:bodyPr/>
          <a:lstStyle/>
          <a:p>
            <a:r>
              <a:rPr lang="en-US" altLang="en-US"/>
              <a:t>Oct. 9,2021 5782</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35</a:t>
            </a:fld>
            <a:endParaRPr lang="en-US" altLang="en-US"/>
          </a:p>
        </p:txBody>
      </p:sp>
    </p:spTree>
    <p:extLst>
      <p:ext uri="{BB962C8B-B14F-4D97-AF65-F5344CB8AC3E}">
        <p14:creationId xmlns:p14="http://schemas.microsoft.com/office/powerpoint/2010/main" val="1796612786"/>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p:nvPr>
        </p:nvSpPr>
        <p:spPr/>
        <p:txBody>
          <a:bodyPr/>
          <a:lstStyle/>
          <a:p>
            <a:r>
              <a:rPr lang="en-US" altLang="en-US"/>
              <a:t>Letter to the Messianic Jews a 09.15-19 Testament or Covenant</a:t>
            </a:r>
          </a:p>
        </p:txBody>
      </p:sp>
      <p:sp>
        <p:nvSpPr>
          <p:cNvPr id="5" name="Date Placeholder 4"/>
          <p:cNvSpPr>
            <a:spLocks noGrp="1"/>
          </p:cNvSpPr>
          <p:nvPr>
            <p:ph type="dt" idx="1"/>
          </p:nvPr>
        </p:nvSpPr>
        <p:spPr/>
        <p:txBody>
          <a:bodyPr/>
          <a:lstStyle/>
          <a:p>
            <a:r>
              <a:rPr lang="en-US" altLang="en-US"/>
              <a:t>Oct. 9,2021 5782</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36</a:t>
            </a:fld>
            <a:endParaRPr lang="en-US" altLang="en-US"/>
          </a:p>
        </p:txBody>
      </p:sp>
    </p:spTree>
    <p:extLst>
      <p:ext uri="{BB962C8B-B14F-4D97-AF65-F5344CB8AC3E}">
        <p14:creationId xmlns:p14="http://schemas.microsoft.com/office/powerpoint/2010/main" val="871514186"/>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p:nvPr>
        </p:nvSpPr>
        <p:spPr/>
        <p:txBody>
          <a:bodyPr/>
          <a:lstStyle/>
          <a:p>
            <a:r>
              <a:rPr lang="en-US" altLang="en-US"/>
              <a:t>Letter to the Messianic Jews a 09.15-19 Testament or Covenant</a:t>
            </a:r>
          </a:p>
        </p:txBody>
      </p:sp>
      <p:sp>
        <p:nvSpPr>
          <p:cNvPr id="5" name="Date Placeholder 4"/>
          <p:cNvSpPr>
            <a:spLocks noGrp="1"/>
          </p:cNvSpPr>
          <p:nvPr>
            <p:ph type="dt" idx="1"/>
          </p:nvPr>
        </p:nvSpPr>
        <p:spPr/>
        <p:txBody>
          <a:bodyPr/>
          <a:lstStyle/>
          <a:p>
            <a:r>
              <a:rPr lang="en-US" altLang="en-US"/>
              <a:t>Oct. 9,2021 5782</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37</a:t>
            </a:fld>
            <a:endParaRPr lang="en-US" altLang="en-US"/>
          </a:p>
        </p:txBody>
      </p:sp>
    </p:spTree>
    <p:extLst>
      <p:ext uri="{BB962C8B-B14F-4D97-AF65-F5344CB8AC3E}">
        <p14:creationId xmlns:p14="http://schemas.microsoft.com/office/powerpoint/2010/main" val="1903704195"/>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p:nvPr>
        </p:nvSpPr>
        <p:spPr/>
        <p:txBody>
          <a:bodyPr/>
          <a:lstStyle/>
          <a:p>
            <a:r>
              <a:rPr lang="en-US" altLang="en-US"/>
              <a:t>Letter to the Messianic Jews a 09.15-19 Testament or Covenant</a:t>
            </a:r>
          </a:p>
        </p:txBody>
      </p:sp>
      <p:sp>
        <p:nvSpPr>
          <p:cNvPr id="5" name="Date Placeholder 4"/>
          <p:cNvSpPr>
            <a:spLocks noGrp="1"/>
          </p:cNvSpPr>
          <p:nvPr>
            <p:ph type="dt" idx="1"/>
          </p:nvPr>
        </p:nvSpPr>
        <p:spPr/>
        <p:txBody>
          <a:bodyPr/>
          <a:lstStyle/>
          <a:p>
            <a:r>
              <a:rPr lang="en-US" altLang="en-US"/>
              <a:t>Oct. 9,2021 5782</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38</a:t>
            </a:fld>
            <a:endParaRPr lang="en-US" altLang="en-US"/>
          </a:p>
        </p:txBody>
      </p:sp>
    </p:spTree>
    <p:extLst>
      <p:ext uri="{BB962C8B-B14F-4D97-AF65-F5344CB8AC3E}">
        <p14:creationId xmlns:p14="http://schemas.microsoft.com/office/powerpoint/2010/main" val="1943880377"/>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r>
              <a:rPr lang="en-US" dirty="0"/>
              <a:t>[Pause and invite]</a:t>
            </a:r>
          </a:p>
        </p:txBody>
      </p:sp>
      <p:sp>
        <p:nvSpPr>
          <p:cNvPr id="4" name="Header Placeholder 3"/>
          <p:cNvSpPr>
            <a:spLocks noGrp="1"/>
          </p:cNvSpPr>
          <p:nvPr>
            <p:ph type="hdr" sz="quarter"/>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rPr>
              <a:t>Letter to the Messianic Jews a 09.15-19 Testament or Covenant</a:t>
            </a:r>
          </a:p>
        </p:txBody>
      </p:sp>
      <p:sp>
        <p:nvSpPr>
          <p:cNvPr id="5" name="Date Placeholder 4"/>
          <p:cNvSpPr>
            <a:spLocks noGrp="1"/>
          </p:cNvSpPr>
          <p:nvPr>
            <p:ph type="dt" idx="1"/>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rPr>
              <a:t>Oct. 9,2021 5782</a:t>
            </a:r>
          </a:p>
        </p:txBody>
      </p:sp>
      <p:sp>
        <p:nvSpPr>
          <p:cNvPr id="6" name="Slide Number Placeholder 5"/>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00E9F95B-100C-4401-AFC8-043CE70D51A5}" type="slidenum">
              <a:rPr kumimoji="0" lang="en-US" altLang="en-US" sz="1200" b="0" i="0" u="none" strike="noStrike" kern="1200" cap="none" spc="0" normalizeH="0" baseline="0" noProof="0" smtClean="0">
                <a:ln>
                  <a:noFill/>
                </a:ln>
                <a:solidFill>
                  <a:srgbClr val="000000"/>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39</a:t>
            </a:fld>
            <a:endPar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endParaRPr>
          </a:p>
        </p:txBody>
      </p:sp>
    </p:spTree>
    <p:extLst>
      <p:ext uri="{BB962C8B-B14F-4D97-AF65-F5344CB8AC3E}">
        <p14:creationId xmlns:p14="http://schemas.microsoft.com/office/powerpoint/2010/main" val="168751556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sz="2000" dirty="0"/>
              <a:t>https://thejewishvoice.com/2021/10/museum-gave-artist-84k-for-artwork-he-delivered-blank-canvases-called-take-the-money-and-run/</a:t>
            </a:r>
          </a:p>
          <a:p>
            <a:endParaRPr lang="en-US" dirty="0"/>
          </a:p>
        </p:txBody>
      </p:sp>
      <p:sp>
        <p:nvSpPr>
          <p:cNvPr id="4" name="Header Placeholder 3"/>
          <p:cNvSpPr>
            <a:spLocks noGrp="1"/>
          </p:cNvSpPr>
          <p:nvPr>
            <p:ph type="hdr" sz="quarter"/>
          </p:nvPr>
        </p:nvSpPr>
        <p:spPr/>
        <p:txBody>
          <a:bodyPr/>
          <a:lstStyle/>
          <a:p>
            <a:r>
              <a:rPr lang="en-US" altLang="en-US"/>
              <a:t>Letter to the Messianic Jews a 09.15-19 Testament or Covenant</a:t>
            </a:r>
          </a:p>
        </p:txBody>
      </p:sp>
      <p:sp>
        <p:nvSpPr>
          <p:cNvPr id="5" name="Date Placeholder 4"/>
          <p:cNvSpPr>
            <a:spLocks noGrp="1"/>
          </p:cNvSpPr>
          <p:nvPr>
            <p:ph type="dt" idx="1"/>
          </p:nvPr>
        </p:nvSpPr>
        <p:spPr/>
        <p:txBody>
          <a:bodyPr/>
          <a:lstStyle/>
          <a:p>
            <a:r>
              <a:rPr lang="en-US" altLang="en-US"/>
              <a:t>Oct. 9,2021 5782</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4</a:t>
            </a:fld>
            <a:endParaRPr lang="en-US" altLang="en-US"/>
          </a:p>
        </p:txBody>
      </p:sp>
    </p:spTree>
    <p:extLst>
      <p:ext uri="{BB962C8B-B14F-4D97-AF65-F5344CB8AC3E}">
        <p14:creationId xmlns:p14="http://schemas.microsoft.com/office/powerpoint/2010/main" val="4281089778"/>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pPr marL="231775" indent="-231775">
              <a:buFont typeface="+mj-lt"/>
              <a:buAutoNum type="arabicPeriod"/>
            </a:pPr>
            <a:r>
              <a:rPr lang="en-US" sz="2000" dirty="0"/>
              <a:t>Meaning of “covenant or testament” </a:t>
            </a:r>
          </a:p>
          <a:p>
            <a:pPr marL="231775" indent="-231775">
              <a:buFont typeface="+mj-lt"/>
              <a:buAutoNum type="arabicPeriod"/>
            </a:pPr>
            <a:r>
              <a:rPr lang="en-US" sz="2000" dirty="0"/>
              <a:t>What “new covenant?”</a:t>
            </a:r>
          </a:p>
          <a:p>
            <a:pPr marL="231775" indent="-231775">
              <a:buFont typeface="+mj-lt"/>
              <a:buAutoNum type="arabicPeriod"/>
            </a:pPr>
            <a:r>
              <a:rPr lang="en-US" sz="2000" dirty="0"/>
              <a:t>Transgressions before?</a:t>
            </a:r>
          </a:p>
          <a:p>
            <a:pPr marL="231775" indent="-231775">
              <a:buFont typeface="+mj-lt"/>
              <a:buAutoNum type="arabicPeriod"/>
            </a:pPr>
            <a:r>
              <a:rPr lang="en-US" sz="2000" dirty="0"/>
              <a:t>Eternal inheritance and covenant.</a:t>
            </a:r>
          </a:p>
          <a:p>
            <a:endParaRPr lang="en-US" dirty="0"/>
          </a:p>
        </p:txBody>
      </p:sp>
      <p:sp>
        <p:nvSpPr>
          <p:cNvPr id="4" name="Header Placeholder 3"/>
          <p:cNvSpPr>
            <a:spLocks noGrp="1"/>
          </p:cNvSpPr>
          <p:nvPr>
            <p:ph type="hdr" sz="quarter"/>
          </p:nvPr>
        </p:nvSpPr>
        <p:spPr/>
        <p:txBody>
          <a:bodyPr/>
          <a:lstStyle/>
          <a:p>
            <a:r>
              <a:rPr lang="en-US" altLang="en-US"/>
              <a:t>Letter to the Messianic Jews a 09.15-19 Testament or Covenant</a:t>
            </a:r>
          </a:p>
        </p:txBody>
      </p:sp>
      <p:sp>
        <p:nvSpPr>
          <p:cNvPr id="5" name="Date Placeholder 4"/>
          <p:cNvSpPr>
            <a:spLocks noGrp="1"/>
          </p:cNvSpPr>
          <p:nvPr>
            <p:ph type="dt" idx="1"/>
          </p:nvPr>
        </p:nvSpPr>
        <p:spPr/>
        <p:txBody>
          <a:bodyPr/>
          <a:lstStyle/>
          <a:p>
            <a:r>
              <a:rPr lang="en-US" altLang="en-US"/>
              <a:t>Oct. 9,2021 5782</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40</a:t>
            </a:fld>
            <a:endParaRPr lang="en-US" altLang="en-US"/>
          </a:p>
        </p:txBody>
      </p:sp>
    </p:spTree>
    <p:extLst>
      <p:ext uri="{BB962C8B-B14F-4D97-AF65-F5344CB8AC3E}">
        <p14:creationId xmlns:p14="http://schemas.microsoft.com/office/powerpoint/2010/main" val="3264429171"/>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endParaRPr lang="en-US" dirty="0"/>
          </a:p>
        </p:txBody>
      </p:sp>
      <p:sp>
        <p:nvSpPr>
          <p:cNvPr id="4" name="Header Placeholder 3"/>
          <p:cNvSpPr>
            <a:spLocks noGrp="1"/>
          </p:cNvSpPr>
          <p:nvPr>
            <p:ph type="hdr" sz="quarter"/>
          </p:nvPr>
        </p:nvSpPr>
        <p:spPr/>
        <p:txBody>
          <a:bodyPr/>
          <a:lstStyle/>
          <a:p>
            <a:r>
              <a:rPr lang="en-US" altLang="en-US"/>
              <a:t>Letter to the Messianic Jews a 09.15-19 Testament or Covenant</a:t>
            </a:r>
          </a:p>
        </p:txBody>
      </p:sp>
      <p:sp>
        <p:nvSpPr>
          <p:cNvPr id="5" name="Date Placeholder 4"/>
          <p:cNvSpPr>
            <a:spLocks noGrp="1"/>
          </p:cNvSpPr>
          <p:nvPr>
            <p:ph type="dt" idx="1"/>
          </p:nvPr>
        </p:nvSpPr>
        <p:spPr/>
        <p:txBody>
          <a:bodyPr/>
          <a:lstStyle/>
          <a:p>
            <a:r>
              <a:rPr lang="en-US" altLang="en-US"/>
              <a:t>Oct. 9,2021 5782</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41</a:t>
            </a:fld>
            <a:endParaRPr lang="en-US" altLang="en-US"/>
          </a:p>
        </p:txBody>
      </p:sp>
    </p:spTree>
    <p:extLst>
      <p:ext uri="{BB962C8B-B14F-4D97-AF65-F5344CB8AC3E}">
        <p14:creationId xmlns:p14="http://schemas.microsoft.com/office/powerpoint/2010/main" val="1388459843"/>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endParaRPr lang="en-US" dirty="0"/>
          </a:p>
        </p:txBody>
      </p:sp>
      <p:sp>
        <p:nvSpPr>
          <p:cNvPr id="4" name="Header Placeholder 3"/>
          <p:cNvSpPr>
            <a:spLocks noGrp="1"/>
          </p:cNvSpPr>
          <p:nvPr>
            <p:ph type="hdr" sz="quarter"/>
          </p:nvPr>
        </p:nvSpPr>
        <p:spPr/>
        <p:txBody>
          <a:bodyPr/>
          <a:lstStyle/>
          <a:p>
            <a:r>
              <a:rPr lang="en-US" altLang="en-US"/>
              <a:t>Letter to the Messianic Jews a 09.15-19 Testament or Covenant</a:t>
            </a:r>
          </a:p>
        </p:txBody>
      </p:sp>
      <p:sp>
        <p:nvSpPr>
          <p:cNvPr id="5" name="Date Placeholder 4"/>
          <p:cNvSpPr>
            <a:spLocks noGrp="1"/>
          </p:cNvSpPr>
          <p:nvPr>
            <p:ph type="dt" idx="1"/>
          </p:nvPr>
        </p:nvSpPr>
        <p:spPr/>
        <p:txBody>
          <a:bodyPr/>
          <a:lstStyle/>
          <a:p>
            <a:r>
              <a:rPr lang="en-US" altLang="en-US"/>
              <a:t>Oct. 9,2021 5782</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42</a:t>
            </a:fld>
            <a:endParaRPr lang="en-US" altLang="en-US"/>
          </a:p>
        </p:txBody>
      </p:sp>
    </p:spTree>
    <p:extLst>
      <p:ext uri="{BB962C8B-B14F-4D97-AF65-F5344CB8AC3E}">
        <p14:creationId xmlns:p14="http://schemas.microsoft.com/office/powerpoint/2010/main" val="3988120263"/>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endParaRPr lang="en-US" dirty="0"/>
          </a:p>
        </p:txBody>
      </p:sp>
      <p:sp>
        <p:nvSpPr>
          <p:cNvPr id="4" name="Header Placeholder 3"/>
          <p:cNvSpPr>
            <a:spLocks noGrp="1"/>
          </p:cNvSpPr>
          <p:nvPr>
            <p:ph type="hdr" sz="quarter"/>
          </p:nvPr>
        </p:nvSpPr>
        <p:spPr/>
        <p:txBody>
          <a:bodyPr/>
          <a:lstStyle/>
          <a:p>
            <a:r>
              <a:rPr lang="en-US" altLang="en-US"/>
              <a:t>Letter to the Messianic Jews a 09.15-19 Testament or Covenant</a:t>
            </a:r>
          </a:p>
        </p:txBody>
      </p:sp>
      <p:sp>
        <p:nvSpPr>
          <p:cNvPr id="5" name="Date Placeholder 4"/>
          <p:cNvSpPr>
            <a:spLocks noGrp="1"/>
          </p:cNvSpPr>
          <p:nvPr>
            <p:ph type="dt" idx="1"/>
          </p:nvPr>
        </p:nvSpPr>
        <p:spPr/>
        <p:txBody>
          <a:bodyPr/>
          <a:lstStyle/>
          <a:p>
            <a:r>
              <a:rPr lang="en-US" altLang="en-US"/>
              <a:t>Oct. 9,2021 5782</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43</a:t>
            </a:fld>
            <a:endParaRPr lang="en-US" altLang="en-US"/>
          </a:p>
        </p:txBody>
      </p:sp>
    </p:spTree>
    <p:extLst>
      <p:ext uri="{BB962C8B-B14F-4D97-AF65-F5344CB8AC3E}">
        <p14:creationId xmlns:p14="http://schemas.microsoft.com/office/powerpoint/2010/main" val="1523036681"/>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endParaRPr lang="en-US" dirty="0"/>
          </a:p>
        </p:txBody>
      </p:sp>
      <p:sp>
        <p:nvSpPr>
          <p:cNvPr id="4" name="Header Placeholder 3"/>
          <p:cNvSpPr>
            <a:spLocks noGrp="1"/>
          </p:cNvSpPr>
          <p:nvPr>
            <p:ph type="hdr" sz="quarter"/>
          </p:nvPr>
        </p:nvSpPr>
        <p:spPr/>
        <p:txBody>
          <a:bodyPr/>
          <a:lstStyle/>
          <a:p>
            <a:r>
              <a:rPr lang="en-US" altLang="en-US"/>
              <a:t>Letter to the Messianic Jews a 09.15-19 Testament or Covenant</a:t>
            </a:r>
          </a:p>
        </p:txBody>
      </p:sp>
      <p:sp>
        <p:nvSpPr>
          <p:cNvPr id="5" name="Date Placeholder 4"/>
          <p:cNvSpPr>
            <a:spLocks noGrp="1"/>
          </p:cNvSpPr>
          <p:nvPr>
            <p:ph type="dt" idx="1"/>
          </p:nvPr>
        </p:nvSpPr>
        <p:spPr/>
        <p:txBody>
          <a:bodyPr/>
          <a:lstStyle/>
          <a:p>
            <a:r>
              <a:rPr lang="en-US" altLang="en-US"/>
              <a:t>Oct. 9,2021 5782</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44</a:t>
            </a:fld>
            <a:endParaRPr lang="en-US" altLang="en-US"/>
          </a:p>
        </p:txBody>
      </p:sp>
    </p:spTree>
    <p:extLst>
      <p:ext uri="{BB962C8B-B14F-4D97-AF65-F5344CB8AC3E}">
        <p14:creationId xmlns:p14="http://schemas.microsoft.com/office/powerpoint/2010/main" val="2736194087"/>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endParaRPr lang="en-US" dirty="0"/>
          </a:p>
        </p:txBody>
      </p:sp>
      <p:sp>
        <p:nvSpPr>
          <p:cNvPr id="4" name="Header Placeholder 3"/>
          <p:cNvSpPr>
            <a:spLocks noGrp="1"/>
          </p:cNvSpPr>
          <p:nvPr>
            <p:ph type="hdr" sz="quarter"/>
          </p:nvPr>
        </p:nvSpPr>
        <p:spPr/>
        <p:txBody>
          <a:bodyPr/>
          <a:lstStyle/>
          <a:p>
            <a:r>
              <a:rPr lang="en-US" altLang="en-US"/>
              <a:t>Letter to the Messianic Jews a 09.15-19 Testament or Covenant</a:t>
            </a:r>
          </a:p>
        </p:txBody>
      </p:sp>
      <p:sp>
        <p:nvSpPr>
          <p:cNvPr id="5" name="Date Placeholder 4"/>
          <p:cNvSpPr>
            <a:spLocks noGrp="1"/>
          </p:cNvSpPr>
          <p:nvPr>
            <p:ph type="dt" idx="1"/>
          </p:nvPr>
        </p:nvSpPr>
        <p:spPr/>
        <p:txBody>
          <a:bodyPr/>
          <a:lstStyle/>
          <a:p>
            <a:r>
              <a:rPr lang="en-US" altLang="en-US"/>
              <a:t>Oct. 9,2021 5782</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45</a:t>
            </a:fld>
            <a:endParaRPr lang="en-US" altLang="en-US"/>
          </a:p>
        </p:txBody>
      </p:sp>
    </p:spTree>
    <p:extLst>
      <p:ext uri="{BB962C8B-B14F-4D97-AF65-F5344CB8AC3E}">
        <p14:creationId xmlns:p14="http://schemas.microsoft.com/office/powerpoint/2010/main" val="340796833"/>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r>
              <a:rPr lang="en-US" dirty="0"/>
              <a:t>In fact, all forgiveness in the Bible was because of Messiah Yeshua’s sacrifice.  An animal has no moral value to lay down its life in your behalf.  It can only lay down its life as your lamb chops or ribeye.  All forgiveness in history has been through Yeshua.  He is the Lamb slain from the foundation of the world.  </a:t>
            </a:r>
          </a:p>
        </p:txBody>
      </p:sp>
      <p:sp>
        <p:nvSpPr>
          <p:cNvPr id="4" name="Header Placeholder 3"/>
          <p:cNvSpPr>
            <a:spLocks noGrp="1"/>
          </p:cNvSpPr>
          <p:nvPr>
            <p:ph type="hdr" sz="quarter"/>
          </p:nvPr>
        </p:nvSpPr>
        <p:spPr/>
        <p:txBody>
          <a:bodyPr/>
          <a:lstStyle/>
          <a:p>
            <a:r>
              <a:rPr lang="en-US" altLang="en-US"/>
              <a:t>Letter to the Messianic Jews a 09.15-19 Testament or Covenant</a:t>
            </a:r>
          </a:p>
        </p:txBody>
      </p:sp>
      <p:sp>
        <p:nvSpPr>
          <p:cNvPr id="5" name="Date Placeholder 4"/>
          <p:cNvSpPr>
            <a:spLocks noGrp="1"/>
          </p:cNvSpPr>
          <p:nvPr>
            <p:ph type="dt" idx="1"/>
          </p:nvPr>
        </p:nvSpPr>
        <p:spPr/>
        <p:txBody>
          <a:bodyPr/>
          <a:lstStyle/>
          <a:p>
            <a:r>
              <a:rPr lang="en-US" altLang="en-US"/>
              <a:t>Oct. 9,2021 5782</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46</a:t>
            </a:fld>
            <a:endParaRPr lang="en-US" altLang="en-US"/>
          </a:p>
        </p:txBody>
      </p:sp>
    </p:spTree>
    <p:extLst>
      <p:ext uri="{BB962C8B-B14F-4D97-AF65-F5344CB8AC3E}">
        <p14:creationId xmlns:p14="http://schemas.microsoft.com/office/powerpoint/2010/main" val="3560300044"/>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endParaRPr lang="en-US" dirty="0"/>
          </a:p>
        </p:txBody>
      </p:sp>
      <p:sp>
        <p:nvSpPr>
          <p:cNvPr id="4" name="Header Placeholder 3"/>
          <p:cNvSpPr>
            <a:spLocks noGrp="1"/>
          </p:cNvSpPr>
          <p:nvPr>
            <p:ph type="hdr" sz="quarter"/>
          </p:nvPr>
        </p:nvSpPr>
        <p:spPr/>
        <p:txBody>
          <a:bodyPr/>
          <a:lstStyle/>
          <a:p>
            <a:r>
              <a:rPr lang="en-US" altLang="en-US"/>
              <a:t>Letter to the Messianic Jews a 09.15-19 Testament or Covenant</a:t>
            </a:r>
          </a:p>
        </p:txBody>
      </p:sp>
      <p:sp>
        <p:nvSpPr>
          <p:cNvPr id="5" name="Date Placeholder 4"/>
          <p:cNvSpPr>
            <a:spLocks noGrp="1"/>
          </p:cNvSpPr>
          <p:nvPr>
            <p:ph type="dt" idx="1"/>
          </p:nvPr>
        </p:nvSpPr>
        <p:spPr/>
        <p:txBody>
          <a:bodyPr/>
          <a:lstStyle/>
          <a:p>
            <a:r>
              <a:rPr lang="en-US" altLang="en-US"/>
              <a:t>Oct. 9,2021 5782</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47</a:t>
            </a:fld>
            <a:endParaRPr lang="en-US" altLang="en-US"/>
          </a:p>
        </p:txBody>
      </p:sp>
    </p:spTree>
    <p:extLst>
      <p:ext uri="{BB962C8B-B14F-4D97-AF65-F5344CB8AC3E}">
        <p14:creationId xmlns:p14="http://schemas.microsoft.com/office/powerpoint/2010/main" val="459974012"/>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r>
              <a:rPr lang="en-US" b="0" i="0" dirty="0">
                <a:effectLst/>
              </a:rPr>
              <a:t>Stern: These three words can be traced through the Tanakh as they outline one of its major themes. </a:t>
            </a:r>
          </a:p>
          <a:p>
            <a:r>
              <a:rPr lang="en-US" dirty="0"/>
              <a:t>Inheritance is a big issue in human civilization…</a:t>
            </a:r>
          </a:p>
          <a:p>
            <a:endParaRPr lang="en-US" dirty="0"/>
          </a:p>
        </p:txBody>
      </p:sp>
      <p:sp>
        <p:nvSpPr>
          <p:cNvPr id="4" name="Header Placeholder 3"/>
          <p:cNvSpPr>
            <a:spLocks noGrp="1"/>
          </p:cNvSpPr>
          <p:nvPr>
            <p:ph type="hdr" sz="quarter"/>
          </p:nvPr>
        </p:nvSpPr>
        <p:spPr/>
        <p:txBody>
          <a:bodyPr/>
          <a:lstStyle/>
          <a:p>
            <a:r>
              <a:rPr lang="en-US" altLang="en-US"/>
              <a:t>Letter to the Messianic Jews a 09.15-19 Testament or Covenant</a:t>
            </a:r>
          </a:p>
        </p:txBody>
      </p:sp>
      <p:sp>
        <p:nvSpPr>
          <p:cNvPr id="5" name="Date Placeholder 4"/>
          <p:cNvSpPr>
            <a:spLocks noGrp="1"/>
          </p:cNvSpPr>
          <p:nvPr>
            <p:ph type="dt" idx="1"/>
          </p:nvPr>
        </p:nvSpPr>
        <p:spPr/>
        <p:txBody>
          <a:bodyPr/>
          <a:lstStyle/>
          <a:p>
            <a:r>
              <a:rPr lang="en-US" altLang="en-US"/>
              <a:t>Oct. 9,2021 5782</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48</a:t>
            </a:fld>
            <a:endParaRPr lang="en-US" altLang="en-US"/>
          </a:p>
        </p:txBody>
      </p:sp>
    </p:spTree>
    <p:extLst>
      <p:ext uri="{BB962C8B-B14F-4D97-AF65-F5344CB8AC3E}">
        <p14:creationId xmlns:p14="http://schemas.microsoft.com/office/powerpoint/2010/main" val="2474260165"/>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r>
              <a:rPr lang="en-US" sz="1050" dirty="0"/>
              <a:t>https://s3.amazonaws.com/lowres.jantoo.com/families-last_will-testament-inherit-estate-will-99912684_low.jpg</a:t>
            </a:r>
          </a:p>
        </p:txBody>
      </p:sp>
      <p:sp>
        <p:nvSpPr>
          <p:cNvPr id="4" name="Header Placeholder 3"/>
          <p:cNvSpPr>
            <a:spLocks noGrp="1"/>
          </p:cNvSpPr>
          <p:nvPr>
            <p:ph type="hdr" sz="quarter"/>
          </p:nvPr>
        </p:nvSpPr>
        <p:spPr/>
        <p:txBody>
          <a:bodyPr/>
          <a:lstStyle/>
          <a:p>
            <a:r>
              <a:rPr lang="en-US" altLang="en-US"/>
              <a:t>Letter to the Messianic Jews a 09.15-19 Testament or Covenant</a:t>
            </a:r>
          </a:p>
        </p:txBody>
      </p:sp>
      <p:sp>
        <p:nvSpPr>
          <p:cNvPr id="5" name="Date Placeholder 4"/>
          <p:cNvSpPr>
            <a:spLocks noGrp="1"/>
          </p:cNvSpPr>
          <p:nvPr>
            <p:ph type="dt" idx="1"/>
          </p:nvPr>
        </p:nvSpPr>
        <p:spPr/>
        <p:txBody>
          <a:bodyPr/>
          <a:lstStyle/>
          <a:p>
            <a:r>
              <a:rPr lang="en-US" altLang="en-US"/>
              <a:t>Oct. 9,2021 5782</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49</a:t>
            </a:fld>
            <a:endParaRPr lang="en-US" altLang="en-US"/>
          </a:p>
        </p:txBody>
      </p:sp>
    </p:spTree>
    <p:extLst>
      <p:ext uri="{BB962C8B-B14F-4D97-AF65-F5344CB8AC3E}">
        <p14:creationId xmlns:p14="http://schemas.microsoft.com/office/powerpoint/2010/main" val="254404841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r>
              <a:rPr lang="en-US" dirty="0"/>
              <a:t>To many Jewish people, the New Testament is a foreign book, suspected to be full of anti-Semitic goading.   The name doesn’t even sound like a religious Jewish book.  Testament?  We’ll find out it’s partially a true name.  </a:t>
            </a:r>
          </a:p>
        </p:txBody>
      </p:sp>
      <p:sp>
        <p:nvSpPr>
          <p:cNvPr id="4" name="Header Placeholder 3"/>
          <p:cNvSpPr>
            <a:spLocks noGrp="1"/>
          </p:cNvSpPr>
          <p:nvPr>
            <p:ph type="hdr" sz="quarter"/>
          </p:nvPr>
        </p:nvSpPr>
        <p:spPr/>
        <p:txBody>
          <a:bodyPr/>
          <a:lstStyle/>
          <a:p>
            <a:r>
              <a:rPr lang="en-US" altLang="en-US"/>
              <a:t>Letter to the Messianic Jews a 09.15-19 Testament or Covenant</a:t>
            </a:r>
          </a:p>
        </p:txBody>
      </p:sp>
      <p:sp>
        <p:nvSpPr>
          <p:cNvPr id="5" name="Date Placeholder 4"/>
          <p:cNvSpPr>
            <a:spLocks noGrp="1"/>
          </p:cNvSpPr>
          <p:nvPr>
            <p:ph type="dt" idx="1"/>
          </p:nvPr>
        </p:nvSpPr>
        <p:spPr/>
        <p:txBody>
          <a:bodyPr/>
          <a:lstStyle/>
          <a:p>
            <a:r>
              <a:rPr lang="en-US" altLang="en-US"/>
              <a:t>Oct. 9,2021 5782</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5</a:t>
            </a:fld>
            <a:endParaRPr lang="en-US" altLang="en-US"/>
          </a:p>
        </p:txBody>
      </p:sp>
    </p:spTree>
    <p:extLst>
      <p:ext uri="{BB962C8B-B14F-4D97-AF65-F5344CB8AC3E}">
        <p14:creationId xmlns:p14="http://schemas.microsoft.com/office/powerpoint/2010/main" val="1333493646"/>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r>
              <a:rPr lang="en-US" sz="1100" dirty="0"/>
              <a:t>https://www.hoyweb.com/CMS/uploadedImages/reading-450x300.will</a:t>
            </a:r>
          </a:p>
        </p:txBody>
      </p:sp>
      <p:sp>
        <p:nvSpPr>
          <p:cNvPr id="4" name="Header Placeholder 3"/>
          <p:cNvSpPr>
            <a:spLocks noGrp="1"/>
          </p:cNvSpPr>
          <p:nvPr>
            <p:ph type="hdr" sz="quarter"/>
          </p:nvPr>
        </p:nvSpPr>
        <p:spPr/>
        <p:txBody>
          <a:bodyPr/>
          <a:lstStyle/>
          <a:p>
            <a:r>
              <a:rPr lang="en-US" altLang="en-US"/>
              <a:t>Letter to the Messianic Jews a 09.15-19 Testament or Covenant</a:t>
            </a:r>
          </a:p>
        </p:txBody>
      </p:sp>
      <p:sp>
        <p:nvSpPr>
          <p:cNvPr id="5" name="Date Placeholder 4"/>
          <p:cNvSpPr>
            <a:spLocks noGrp="1"/>
          </p:cNvSpPr>
          <p:nvPr>
            <p:ph type="dt" idx="1"/>
          </p:nvPr>
        </p:nvSpPr>
        <p:spPr/>
        <p:txBody>
          <a:bodyPr/>
          <a:lstStyle/>
          <a:p>
            <a:r>
              <a:rPr lang="en-US" altLang="en-US"/>
              <a:t>Oct. 9,2021 5782</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50</a:t>
            </a:fld>
            <a:endParaRPr lang="en-US" altLang="en-US"/>
          </a:p>
        </p:txBody>
      </p:sp>
    </p:spTree>
    <p:extLst>
      <p:ext uri="{BB962C8B-B14F-4D97-AF65-F5344CB8AC3E}">
        <p14:creationId xmlns:p14="http://schemas.microsoft.com/office/powerpoint/2010/main" val="2316062252"/>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r>
              <a:rPr lang="en-US" sz="1100" dirty="0"/>
              <a:t>https://www.cardcow.com/images/set382/card00139_fr.jpg</a:t>
            </a:r>
          </a:p>
        </p:txBody>
      </p:sp>
      <p:sp>
        <p:nvSpPr>
          <p:cNvPr id="4" name="Header Placeholder 3"/>
          <p:cNvSpPr>
            <a:spLocks noGrp="1"/>
          </p:cNvSpPr>
          <p:nvPr>
            <p:ph type="hdr" sz="quarter"/>
          </p:nvPr>
        </p:nvSpPr>
        <p:spPr/>
        <p:txBody>
          <a:bodyPr/>
          <a:lstStyle/>
          <a:p>
            <a:r>
              <a:rPr lang="en-US" altLang="en-US"/>
              <a:t>Letter to the Messianic Jews a 09.15-19 Testament or Covenant</a:t>
            </a:r>
          </a:p>
        </p:txBody>
      </p:sp>
      <p:sp>
        <p:nvSpPr>
          <p:cNvPr id="5" name="Date Placeholder 4"/>
          <p:cNvSpPr>
            <a:spLocks noGrp="1"/>
          </p:cNvSpPr>
          <p:nvPr>
            <p:ph type="dt" idx="1"/>
          </p:nvPr>
        </p:nvSpPr>
        <p:spPr/>
        <p:txBody>
          <a:bodyPr/>
          <a:lstStyle/>
          <a:p>
            <a:r>
              <a:rPr lang="en-US" altLang="en-US"/>
              <a:t>Oct. 9,2021 5782</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51</a:t>
            </a:fld>
            <a:endParaRPr lang="en-US" altLang="en-US"/>
          </a:p>
        </p:txBody>
      </p:sp>
    </p:spTree>
    <p:extLst>
      <p:ext uri="{BB962C8B-B14F-4D97-AF65-F5344CB8AC3E}">
        <p14:creationId xmlns:p14="http://schemas.microsoft.com/office/powerpoint/2010/main" val="3740724062"/>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endParaRPr lang="en-US" dirty="0"/>
          </a:p>
        </p:txBody>
      </p:sp>
      <p:sp>
        <p:nvSpPr>
          <p:cNvPr id="4" name="Header Placeholder 3"/>
          <p:cNvSpPr>
            <a:spLocks noGrp="1"/>
          </p:cNvSpPr>
          <p:nvPr>
            <p:ph type="hdr" sz="quarter"/>
          </p:nvPr>
        </p:nvSpPr>
        <p:spPr/>
        <p:txBody>
          <a:bodyPr/>
          <a:lstStyle/>
          <a:p>
            <a:r>
              <a:rPr lang="en-US" altLang="en-US"/>
              <a:t>Letter to the Messianic Jews a 09.15-19 Testament or Covenant</a:t>
            </a:r>
          </a:p>
        </p:txBody>
      </p:sp>
      <p:sp>
        <p:nvSpPr>
          <p:cNvPr id="5" name="Date Placeholder 4"/>
          <p:cNvSpPr>
            <a:spLocks noGrp="1"/>
          </p:cNvSpPr>
          <p:nvPr>
            <p:ph type="dt" idx="1"/>
          </p:nvPr>
        </p:nvSpPr>
        <p:spPr/>
        <p:txBody>
          <a:bodyPr/>
          <a:lstStyle/>
          <a:p>
            <a:r>
              <a:rPr lang="en-US" altLang="en-US"/>
              <a:t>Oct. 9,2021 5782</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52</a:t>
            </a:fld>
            <a:endParaRPr lang="en-US" altLang="en-US"/>
          </a:p>
        </p:txBody>
      </p:sp>
    </p:spTree>
    <p:extLst>
      <p:ext uri="{BB962C8B-B14F-4D97-AF65-F5344CB8AC3E}">
        <p14:creationId xmlns:p14="http://schemas.microsoft.com/office/powerpoint/2010/main" val="2030358244"/>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r>
              <a:rPr lang="en-US" dirty="0"/>
              <a:t>Implying eternal life</a:t>
            </a:r>
          </a:p>
        </p:txBody>
      </p:sp>
      <p:sp>
        <p:nvSpPr>
          <p:cNvPr id="4" name="Header Placeholder 3"/>
          <p:cNvSpPr>
            <a:spLocks noGrp="1"/>
          </p:cNvSpPr>
          <p:nvPr>
            <p:ph type="hdr" sz="quarter"/>
          </p:nvPr>
        </p:nvSpPr>
        <p:spPr/>
        <p:txBody>
          <a:bodyPr/>
          <a:lstStyle/>
          <a:p>
            <a:r>
              <a:rPr lang="en-US" altLang="en-US"/>
              <a:t>Letter to the Messianic Jews a 09.15-19 Testament or Covenant</a:t>
            </a:r>
          </a:p>
        </p:txBody>
      </p:sp>
      <p:sp>
        <p:nvSpPr>
          <p:cNvPr id="5" name="Date Placeholder 4"/>
          <p:cNvSpPr>
            <a:spLocks noGrp="1"/>
          </p:cNvSpPr>
          <p:nvPr>
            <p:ph type="dt" idx="1"/>
          </p:nvPr>
        </p:nvSpPr>
        <p:spPr/>
        <p:txBody>
          <a:bodyPr/>
          <a:lstStyle/>
          <a:p>
            <a:r>
              <a:rPr lang="en-US" altLang="en-US"/>
              <a:t>Oct. 9,2021 5782</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53</a:t>
            </a:fld>
            <a:endParaRPr lang="en-US" altLang="en-US"/>
          </a:p>
        </p:txBody>
      </p:sp>
    </p:spTree>
    <p:extLst>
      <p:ext uri="{BB962C8B-B14F-4D97-AF65-F5344CB8AC3E}">
        <p14:creationId xmlns:p14="http://schemas.microsoft.com/office/powerpoint/2010/main" val="3536156414"/>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endParaRPr lang="en-US" dirty="0"/>
          </a:p>
        </p:txBody>
      </p:sp>
      <p:sp>
        <p:nvSpPr>
          <p:cNvPr id="4" name="Header Placeholder 3"/>
          <p:cNvSpPr>
            <a:spLocks noGrp="1"/>
          </p:cNvSpPr>
          <p:nvPr>
            <p:ph type="hdr" sz="quarter"/>
          </p:nvPr>
        </p:nvSpPr>
        <p:spPr/>
        <p:txBody>
          <a:bodyPr/>
          <a:lstStyle/>
          <a:p>
            <a:r>
              <a:rPr lang="en-US" altLang="en-US"/>
              <a:t>Letter to the Messianic Jews a 09.15-19 Testament or Covenant</a:t>
            </a:r>
          </a:p>
        </p:txBody>
      </p:sp>
      <p:sp>
        <p:nvSpPr>
          <p:cNvPr id="5" name="Date Placeholder 4"/>
          <p:cNvSpPr>
            <a:spLocks noGrp="1"/>
          </p:cNvSpPr>
          <p:nvPr>
            <p:ph type="dt" idx="1"/>
          </p:nvPr>
        </p:nvSpPr>
        <p:spPr/>
        <p:txBody>
          <a:bodyPr/>
          <a:lstStyle/>
          <a:p>
            <a:r>
              <a:rPr lang="en-US" altLang="en-US"/>
              <a:t>Oct. 9,2021 5782</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54</a:t>
            </a:fld>
            <a:endParaRPr lang="en-US" altLang="en-US"/>
          </a:p>
        </p:txBody>
      </p:sp>
    </p:spTree>
    <p:extLst>
      <p:ext uri="{BB962C8B-B14F-4D97-AF65-F5344CB8AC3E}">
        <p14:creationId xmlns:p14="http://schemas.microsoft.com/office/powerpoint/2010/main" val="1253741505"/>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endParaRPr lang="en-US" dirty="0"/>
          </a:p>
        </p:txBody>
      </p:sp>
      <p:sp>
        <p:nvSpPr>
          <p:cNvPr id="4" name="Header Placeholder 3"/>
          <p:cNvSpPr>
            <a:spLocks noGrp="1"/>
          </p:cNvSpPr>
          <p:nvPr>
            <p:ph type="hdr" sz="quarter"/>
          </p:nvPr>
        </p:nvSpPr>
        <p:spPr/>
        <p:txBody>
          <a:bodyPr/>
          <a:lstStyle/>
          <a:p>
            <a:r>
              <a:rPr lang="en-US" altLang="en-US"/>
              <a:t>Letter to the Messianic Jews a 09.15-19 Testament or Covenant</a:t>
            </a:r>
          </a:p>
        </p:txBody>
      </p:sp>
      <p:sp>
        <p:nvSpPr>
          <p:cNvPr id="5" name="Date Placeholder 4"/>
          <p:cNvSpPr>
            <a:spLocks noGrp="1"/>
          </p:cNvSpPr>
          <p:nvPr>
            <p:ph type="dt" idx="1"/>
          </p:nvPr>
        </p:nvSpPr>
        <p:spPr/>
        <p:txBody>
          <a:bodyPr/>
          <a:lstStyle/>
          <a:p>
            <a:r>
              <a:rPr lang="en-US" altLang="en-US"/>
              <a:t>Oct. 9,2021 5782</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55</a:t>
            </a:fld>
            <a:endParaRPr lang="en-US" altLang="en-US"/>
          </a:p>
        </p:txBody>
      </p:sp>
    </p:spTree>
    <p:extLst>
      <p:ext uri="{BB962C8B-B14F-4D97-AF65-F5344CB8AC3E}">
        <p14:creationId xmlns:p14="http://schemas.microsoft.com/office/powerpoint/2010/main" val="381477002"/>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endParaRPr lang="en-US" dirty="0"/>
          </a:p>
        </p:txBody>
      </p:sp>
      <p:sp>
        <p:nvSpPr>
          <p:cNvPr id="4" name="Header Placeholder 3"/>
          <p:cNvSpPr>
            <a:spLocks noGrp="1"/>
          </p:cNvSpPr>
          <p:nvPr>
            <p:ph type="hdr" sz="quarter"/>
          </p:nvPr>
        </p:nvSpPr>
        <p:spPr/>
        <p:txBody>
          <a:bodyPr/>
          <a:lstStyle/>
          <a:p>
            <a:r>
              <a:rPr lang="en-US" altLang="en-US"/>
              <a:t>Letter to the Messianic Jews a 09.15-19 Testament or Covenant</a:t>
            </a:r>
          </a:p>
        </p:txBody>
      </p:sp>
      <p:sp>
        <p:nvSpPr>
          <p:cNvPr id="5" name="Date Placeholder 4"/>
          <p:cNvSpPr>
            <a:spLocks noGrp="1"/>
          </p:cNvSpPr>
          <p:nvPr>
            <p:ph type="dt" idx="1"/>
          </p:nvPr>
        </p:nvSpPr>
        <p:spPr/>
        <p:txBody>
          <a:bodyPr/>
          <a:lstStyle/>
          <a:p>
            <a:r>
              <a:rPr lang="en-US" altLang="en-US"/>
              <a:t>Oct. 9,2021 5782</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56</a:t>
            </a:fld>
            <a:endParaRPr lang="en-US" altLang="en-US"/>
          </a:p>
        </p:txBody>
      </p:sp>
    </p:spTree>
    <p:extLst>
      <p:ext uri="{BB962C8B-B14F-4D97-AF65-F5344CB8AC3E}">
        <p14:creationId xmlns:p14="http://schemas.microsoft.com/office/powerpoint/2010/main" val="3409228451"/>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r>
              <a:rPr lang="en-US" dirty="0"/>
              <a:t>God promised Avraham and his seed the Land of Israel for ever</a:t>
            </a:r>
          </a:p>
        </p:txBody>
      </p:sp>
      <p:sp>
        <p:nvSpPr>
          <p:cNvPr id="4" name="Header Placeholder 3"/>
          <p:cNvSpPr>
            <a:spLocks noGrp="1"/>
          </p:cNvSpPr>
          <p:nvPr>
            <p:ph type="hdr" sz="quarter"/>
          </p:nvPr>
        </p:nvSpPr>
        <p:spPr/>
        <p:txBody>
          <a:bodyPr/>
          <a:lstStyle/>
          <a:p>
            <a:r>
              <a:rPr lang="en-US" altLang="en-US"/>
              <a:t>Letter to the Messianic Jews a 09.15-19 Testament or Covenant</a:t>
            </a:r>
          </a:p>
        </p:txBody>
      </p:sp>
      <p:sp>
        <p:nvSpPr>
          <p:cNvPr id="5" name="Date Placeholder 4"/>
          <p:cNvSpPr>
            <a:spLocks noGrp="1"/>
          </p:cNvSpPr>
          <p:nvPr>
            <p:ph type="dt" idx="1"/>
          </p:nvPr>
        </p:nvSpPr>
        <p:spPr/>
        <p:txBody>
          <a:bodyPr/>
          <a:lstStyle/>
          <a:p>
            <a:r>
              <a:rPr lang="en-US" altLang="en-US"/>
              <a:t>Oct. 9,2021 5782</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57</a:t>
            </a:fld>
            <a:endParaRPr lang="en-US" altLang="en-US"/>
          </a:p>
        </p:txBody>
      </p:sp>
    </p:spTree>
    <p:extLst>
      <p:ext uri="{BB962C8B-B14F-4D97-AF65-F5344CB8AC3E}">
        <p14:creationId xmlns:p14="http://schemas.microsoft.com/office/powerpoint/2010/main" val="1249650282"/>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r>
              <a:rPr lang="en-US" dirty="0"/>
              <a:t>the term "inherit" is first used in the Bible in connection with this promise </a:t>
            </a:r>
          </a:p>
        </p:txBody>
      </p:sp>
      <p:sp>
        <p:nvSpPr>
          <p:cNvPr id="4" name="Header Placeholder 3"/>
          <p:cNvSpPr>
            <a:spLocks noGrp="1"/>
          </p:cNvSpPr>
          <p:nvPr>
            <p:ph type="hdr" sz="quarter"/>
          </p:nvPr>
        </p:nvSpPr>
        <p:spPr/>
        <p:txBody>
          <a:bodyPr/>
          <a:lstStyle/>
          <a:p>
            <a:r>
              <a:rPr lang="en-US" altLang="en-US"/>
              <a:t>Letter to the Messianic Jews a 09.15-19 Testament or Covenant</a:t>
            </a:r>
          </a:p>
        </p:txBody>
      </p:sp>
      <p:sp>
        <p:nvSpPr>
          <p:cNvPr id="5" name="Date Placeholder 4"/>
          <p:cNvSpPr>
            <a:spLocks noGrp="1"/>
          </p:cNvSpPr>
          <p:nvPr>
            <p:ph type="dt" idx="1"/>
          </p:nvPr>
        </p:nvSpPr>
        <p:spPr/>
        <p:txBody>
          <a:bodyPr/>
          <a:lstStyle/>
          <a:p>
            <a:r>
              <a:rPr lang="en-US" altLang="en-US"/>
              <a:t>Oct. 9,2021 5782</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58</a:t>
            </a:fld>
            <a:endParaRPr lang="en-US" altLang="en-US"/>
          </a:p>
        </p:txBody>
      </p:sp>
    </p:spTree>
    <p:extLst>
      <p:ext uri="{BB962C8B-B14F-4D97-AF65-F5344CB8AC3E}">
        <p14:creationId xmlns:p14="http://schemas.microsoft.com/office/powerpoint/2010/main" val="2033739830"/>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endParaRPr lang="en-US" dirty="0"/>
          </a:p>
        </p:txBody>
      </p:sp>
      <p:sp>
        <p:nvSpPr>
          <p:cNvPr id="4" name="Header Placeholder 3"/>
          <p:cNvSpPr>
            <a:spLocks noGrp="1"/>
          </p:cNvSpPr>
          <p:nvPr>
            <p:ph type="hdr" sz="quarter"/>
          </p:nvPr>
        </p:nvSpPr>
        <p:spPr/>
        <p:txBody>
          <a:bodyPr/>
          <a:lstStyle/>
          <a:p>
            <a:r>
              <a:rPr lang="en-US" altLang="en-US"/>
              <a:t>Letter to the Messianic Jews a 09.15-19 Testament or Covenant</a:t>
            </a:r>
          </a:p>
        </p:txBody>
      </p:sp>
      <p:sp>
        <p:nvSpPr>
          <p:cNvPr id="5" name="Date Placeholder 4"/>
          <p:cNvSpPr>
            <a:spLocks noGrp="1"/>
          </p:cNvSpPr>
          <p:nvPr>
            <p:ph type="dt" idx="1"/>
          </p:nvPr>
        </p:nvSpPr>
        <p:spPr/>
        <p:txBody>
          <a:bodyPr/>
          <a:lstStyle/>
          <a:p>
            <a:r>
              <a:rPr lang="en-US" altLang="en-US"/>
              <a:t>Oct. 9,2021 5782</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59</a:t>
            </a:fld>
            <a:endParaRPr lang="en-US" altLang="en-US"/>
          </a:p>
        </p:txBody>
      </p:sp>
    </p:spTree>
    <p:extLst>
      <p:ext uri="{BB962C8B-B14F-4D97-AF65-F5344CB8AC3E}">
        <p14:creationId xmlns:p14="http://schemas.microsoft.com/office/powerpoint/2010/main" val="129860865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pPr marL="231775" indent="-231775">
              <a:buFont typeface="+mj-lt"/>
              <a:buAutoNum type="arabicPeriod"/>
            </a:pPr>
            <a:r>
              <a:rPr lang="en-US" sz="2000" dirty="0"/>
              <a:t>Meaning of “covenant or testament” </a:t>
            </a:r>
          </a:p>
          <a:p>
            <a:pPr marL="231775" indent="-231775">
              <a:buFont typeface="+mj-lt"/>
              <a:buAutoNum type="arabicPeriod"/>
            </a:pPr>
            <a:r>
              <a:rPr lang="en-US" sz="2000" dirty="0"/>
              <a:t>What “new covenant?”</a:t>
            </a:r>
          </a:p>
          <a:p>
            <a:pPr marL="231775" indent="-231775">
              <a:buFont typeface="+mj-lt"/>
              <a:buAutoNum type="arabicPeriod"/>
            </a:pPr>
            <a:r>
              <a:rPr lang="en-US" sz="2000" dirty="0"/>
              <a:t>Transgressions before?</a:t>
            </a:r>
          </a:p>
          <a:p>
            <a:pPr marL="231775" indent="-231775">
              <a:buFont typeface="+mj-lt"/>
              <a:buAutoNum type="arabicPeriod"/>
            </a:pPr>
            <a:r>
              <a:rPr lang="en-US" sz="2000" dirty="0"/>
              <a:t>Eternal inheritance and covenant.</a:t>
            </a:r>
          </a:p>
          <a:p>
            <a:endParaRPr lang="en-US" dirty="0"/>
          </a:p>
        </p:txBody>
      </p:sp>
      <p:sp>
        <p:nvSpPr>
          <p:cNvPr id="4" name="Header Placeholder 3"/>
          <p:cNvSpPr>
            <a:spLocks noGrp="1"/>
          </p:cNvSpPr>
          <p:nvPr>
            <p:ph type="hdr" sz="quarter"/>
          </p:nvPr>
        </p:nvSpPr>
        <p:spPr/>
        <p:txBody>
          <a:bodyPr/>
          <a:lstStyle/>
          <a:p>
            <a:r>
              <a:rPr lang="en-US" altLang="en-US"/>
              <a:t>Letter to the Messianic Jews a 09.15-19 Testament or Covenant</a:t>
            </a:r>
          </a:p>
        </p:txBody>
      </p:sp>
      <p:sp>
        <p:nvSpPr>
          <p:cNvPr id="5" name="Date Placeholder 4"/>
          <p:cNvSpPr>
            <a:spLocks noGrp="1"/>
          </p:cNvSpPr>
          <p:nvPr>
            <p:ph type="dt" idx="1"/>
          </p:nvPr>
        </p:nvSpPr>
        <p:spPr/>
        <p:txBody>
          <a:bodyPr/>
          <a:lstStyle/>
          <a:p>
            <a:r>
              <a:rPr lang="en-US" altLang="en-US"/>
              <a:t>Oct. 9,2021 5782</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6</a:t>
            </a:fld>
            <a:endParaRPr lang="en-US" altLang="en-US"/>
          </a:p>
        </p:txBody>
      </p:sp>
    </p:spTree>
    <p:extLst>
      <p:ext uri="{BB962C8B-B14F-4D97-AF65-F5344CB8AC3E}">
        <p14:creationId xmlns:p14="http://schemas.microsoft.com/office/powerpoint/2010/main" val="2761294922"/>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r>
              <a:rPr lang="en-US" dirty="0"/>
              <a:t>More on eternal inheritance and covenant vs testament in those perplexing </a:t>
            </a:r>
            <a:r>
              <a:rPr lang="en-US" dirty="0" err="1"/>
              <a:t>vss</a:t>
            </a:r>
            <a:r>
              <a:rPr lang="en-US" dirty="0"/>
              <a:t> 16-17</a:t>
            </a:r>
          </a:p>
        </p:txBody>
      </p:sp>
      <p:sp>
        <p:nvSpPr>
          <p:cNvPr id="4" name="Header Placeholder 3"/>
          <p:cNvSpPr>
            <a:spLocks noGrp="1"/>
          </p:cNvSpPr>
          <p:nvPr>
            <p:ph type="hdr" sz="quarter"/>
          </p:nvPr>
        </p:nvSpPr>
        <p:spPr/>
        <p:txBody>
          <a:bodyPr/>
          <a:lstStyle/>
          <a:p>
            <a:r>
              <a:rPr lang="en-US" altLang="en-US"/>
              <a:t>Letter to the Messianic Jews a 09.15-19 Testament or Covenant</a:t>
            </a:r>
          </a:p>
        </p:txBody>
      </p:sp>
      <p:sp>
        <p:nvSpPr>
          <p:cNvPr id="5" name="Date Placeholder 4"/>
          <p:cNvSpPr>
            <a:spLocks noGrp="1"/>
          </p:cNvSpPr>
          <p:nvPr>
            <p:ph type="dt" idx="1"/>
          </p:nvPr>
        </p:nvSpPr>
        <p:spPr/>
        <p:txBody>
          <a:bodyPr/>
          <a:lstStyle/>
          <a:p>
            <a:r>
              <a:rPr lang="en-US" altLang="en-US"/>
              <a:t>Oct. 9,2021 5782</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60</a:t>
            </a:fld>
            <a:endParaRPr lang="en-US" altLang="en-US"/>
          </a:p>
        </p:txBody>
      </p:sp>
    </p:spTree>
    <p:extLst>
      <p:ext uri="{BB962C8B-B14F-4D97-AF65-F5344CB8AC3E}">
        <p14:creationId xmlns:p14="http://schemas.microsoft.com/office/powerpoint/2010/main" val="2578119407"/>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876800"/>
          </a:xfrm>
        </p:spPr>
        <p:txBody>
          <a:bodyPr/>
          <a:lstStyle/>
          <a:p>
            <a:r>
              <a:rPr lang="en-US" sz="1800" dirty="0"/>
              <a:t>There must necessarily be produced the evidence of its maker's death. For wills this is self-evident; but it is also true for God's covenants, insofar as sacrifices are stand-ins for the death of the one offering them. Noah offered sacrifices (Genesis 8:20, 9:9). In the case of Avraham there were actual sacrifices (Genesis 15:9, 17-18) as well as the symbolism of the blood shed at circumcision (Genesis 17:11  </a:t>
            </a:r>
            <a:r>
              <a:rPr lang="en-US" sz="1800" b="0" i="0" dirty="0">
                <a:effectLst/>
              </a:rPr>
              <a:t>The context </a:t>
            </a:r>
            <a:r>
              <a:rPr lang="en-US" sz="1800" b="0" i="0" baseline="30000" dirty="0">
                <a:effectLst/>
              </a:rPr>
              <a:t>(vv. 15, 18-22)</a:t>
            </a:r>
            <a:r>
              <a:rPr lang="en-US" sz="1800" b="0" i="0" dirty="0">
                <a:effectLst/>
              </a:rPr>
              <a:t> is that of covenants as set forth in the Tanakh, where the Hebrew word "</a:t>
            </a:r>
            <a:r>
              <a:rPr lang="en-US" sz="1800" b="0" i="1" dirty="0" err="1">
                <a:effectLst/>
              </a:rPr>
              <a:t>b'rit</a:t>
            </a:r>
            <a:r>
              <a:rPr lang="en-US" sz="1800" b="0" i="0" dirty="0">
                <a:effectLst/>
              </a:rPr>
              <a:t>" must be translated "covenant" and cannot be rendered as "will."  Although "will" is suggested by the last word of v. 15, "inheritance," the Tanakh uses "inheritance" to mean "that which is to be received" and knows nothing of wills.</a:t>
            </a:r>
            <a:endParaRPr lang="en-US" sz="1800" dirty="0"/>
          </a:p>
          <a:p>
            <a:pPr marL="0" marR="0" lvl="0" indent="0" algn="l" defTabSz="914400" rtl="0" eaLnBrk="1" fontAlgn="base" latinLnBrk="0" hangingPunct="1">
              <a:lnSpc>
                <a:spcPct val="100000"/>
              </a:lnSpc>
              <a:spcBef>
                <a:spcPct val="30000"/>
              </a:spcBef>
              <a:spcAft>
                <a:spcPct val="0"/>
              </a:spcAft>
              <a:buClrTx/>
              <a:buSzTx/>
              <a:buFontTx/>
              <a:buNone/>
              <a:tabLst/>
              <a:defRPr/>
            </a:pPr>
            <a:endParaRPr lang="en-US" dirty="0"/>
          </a:p>
          <a:p>
            <a:endParaRPr lang="en-US" dirty="0"/>
          </a:p>
        </p:txBody>
      </p:sp>
      <p:sp>
        <p:nvSpPr>
          <p:cNvPr id="4" name="Header Placeholder 3"/>
          <p:cNvSpPr>
            <a:spLocks noGrp="1"/>
          </p:cNvSpPr>
          <p:nvPr>
            <p:ph type="hdr" sz="quarter"/>
          </p:nvPr>
        </p:nvSpPr>
        <p:spPr/>
        <p:txBody>
          <a:bodyPr/>
          <a:lstStyle/>
          <a:p>
            <a:r>
              <a:rPr lang="en-US" altLang="en-US"/>
              <a:t>Letter to the Messianic Jews a 09.15-19 Testament or Covenant</a:t>
            </a:r>
          </a:p>
        </p:txBody>
      </p:sp>
      <p:sp>
        <p:nvSpPr>
          <p:cNvPr id="5" name="Date Placeholder 4"/>
          <p:cNvSpPr>
            <a:spLocks noGrp="1"/>
          </p:cNvSpPr>
          <p:nvPr>
            <p:ph type="dt" idx="1"/>
          </p:nvPr>
        </p:nvSpPr>
        <p:spPr/>
        <p:txBody>
          <a:bodyPr/>
          <a:lstStyle/>
          <a:p>
            <a:r>
              <a:rPr lang="en-US" altLang="en-US"/>
              <a:t>Oct. 9,2021 5782</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61</a:t>
            </a:fld>
            <a:endParaRPr lang="en-US" altLang="en-US"/>
          </a:p>
        </p:txBody>
      </p:sp>
    </p:spTree>
    <p:extLst>
      <p:ext uri="{BB962C8B-B14F-4D97-AF65-F5344CB8AC3E}">
        <p14:creationId xmlns:p14="http://schemas.microsoft.com/office/powerpoint/2010/main" val="2119213602"/>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endParaRPr lang="en-US" dirty="0"/>
          </a:p>
        </p:txBody>
      </p:sp>
      <p:sp>
        <p:nvSpPr>
          <p:cNvPr id="4" name="Header Placeholder 3"/>
          <p:cNvSpPr>
            <a:spLocks noGrp="1"/>
          </p:cNvSpPr>
          <p:nvPr>
            <p:ph type="hdr" sz="quarter"/>
          </p:nvPr>
        </p:nvSpPr>
        <p:spPr/>
        <p:txBody>
          <a:bodyPr/>
          <a:lstStyle/>
          <a:p>
            <a:r>
              <a:rPr lang="en-US" altLang="en-US"/>
              <a:t>Letter to the Messianic Jews a 09.15-19 Testament or Covenant</a:t>
            </a:r>
          </a:p>
        </p:txBody>
      </p:sp>
      <p:sp>
        <p:nvSpPr>
          <p:cNvPr id="5" name="Date Placeholder 4"/>
          <p:cNvSpPr>
            <a:spLocks noGrp="1"/>
          </p:cNvSpPr>
          <p:nvPr>
            <p:ph type="dt" idx="1"/>
          </p:nvPr>
        </p:nvSpPr>
        <p:spPr/>
        <p:txBody>
          <a:bodyPr/>
          <a:lstStyle/>
          <a:p>
            <a:r>
              <a:rPr lang="en-US" altLang="en-US"/>
              <a:t>Oct. 9,2021 5782</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62</a:t>
            </a:fld>
            <a:endParaRPr lang="en-US" altLang="en-US"/>
          </a:p>
        </p:txBody>
      </p:sp>
    </p:spTree>
    <p:extLst>
      <p:ext uri="{BB962C8B-B14F-4D97-AF65-F5344CB8AC3E}">
        <p14:creationId xmlns:p14="http://schemas.microsoft.com/office/powerpoint/2010/main" val="1873012177"/>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r>
              <a:rPr lang="en-US" dirty="0"/>
              <a:t>On the day God cut a covenant with Avram that his descendants would inherit the Land, Avram cut animals in pieces and saw a burning lamp pass between them (Ber/Gen 15:7-21). ﻿</a:t>
            </a:r>
          </a:p>
        </p:txBody>
      </p:sp>
      <p:sp>
        <p:nvSpPr>
          <p:cNvPr id="4" name="Header Placeholder 3"/>
          <p:cNvSpPr>
            <a:spLocks noGrp="1"/>
          </p:cNvSpPr>
          <p:nvPr>
            <p:ph type="hdr" sz="quarter"/>
          </p:nvPr>
        </p:nvSpPr>
        <p:spPr/>
        <p:txBody>
          <a:bodyPr/>
          <a:lstStyle/>
          <a:p>
            <a:r>
              <a:rPr lang="en-US" altLang="en-US"/>
              <a:t>Letter to the Messianic Jews a 09.15-19 Testament or Covenant</a:t>
            </a:r>
          </a:p>
        </p:txBody>
      </p:sp>
      <p:sp>
        <p:nvSpPr>
          <p:cNvPr id="5" name="Date Placeholder 4"/>
          <p:cNvSpPr>
            <a:spLocks noGrp="1"/>
          </p:cNvSpPr>
          <p:nvPr>
            <p:ph type="dt" idx="1"/>
          </p:nvPr>
        </p:nvSpPr>
        <p:spPr/>
        <p:txBody>
          <a:bodyPr/>
          <a:lstStyle/>
          <a:p>
            <a:r>
              <a:rPr lang="en-US" altLang="en-US"/>
              <a:t>Oct. 9,2021 5782</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63</a:t>
            </a:fld>
            <a:endParaRPr lang="en-US" altLang="en-US"/>
          </a:p>
        </p:txBody>
      </p:sp>
    </p:spTree>
    <p:extLst>
      <p:ext uri="{BB962C8B-B14F-4D97-AF65-F5344CB8AC3E}">
        <p14:creationId xmlns:p14="http://schemas.microsoft.com/office/powerpoint/2010/main" val="2254557567"/>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r>
              <a:rPr lang="en-US" baseline="30000" dirty="0" err="1"/>
              <a:t>Shmot</a:t>
            </a:r>
            <a:r>
              <a:rPr lang="en-US" baseline="30000" dirty="0"/>
              <a:t>/Ex 24.8  </a:t>
            </a:r>
            <a:r>
              <a:rPr lang="en-US" dirty="0"/>
              <a:t>Then Moshe took the blood, sprinkled it on the people, and said, “Behold the blood of the covenant, which </a:t>
            </a:r>
            <a:r>
              <a:rPr lang="en-US" cap="small" dirty="0"/>
              <a:t>Adoni</a:t>
            </a:r>
            <a:r>
              <a:rPr lang="en-US" dirty="0"/>
              <a:t> has cut with you, in agreement with all these words.</a:t>
            </a:r>
          </a:p>
        </p:txBody>
      </p:sp>
      <p:sp>
        <p:nvSpPr>
          <p:cNvPr id="4" name="Header Placeholder 3"/>
          <p:cNvSpPr>
            <a:spLocks noGrp="1"/>
          </p:cNvSpPr>
          <p:nvPr>
            <p:ph type="hdr" sz="quarter"/>
          </p:nvPr>
        </p:nvSpPr>
        <p:spPr/>
        <p:txBody>
          <a:bodyPr/>
          <a:lstStyle/>
          <a:p>
            <a:r>
              <a:rPr lang="en-US" altLang="en-US"/>
              <a:t>Letter to the Messianic Jews a 09.15-19 Testament or Covenant</a:t>
            </a:r>
          </a:p>
        </p:txBody>
      </p:sp>
      <p:sp>
        <p:nvSpPr>
          <p:cNvPr id="5" name="Date Placeholder 4"/>
          <p:cNvSpPr>
            <a:spLocks noGrp="1"/>
          </p:cNvSpPr>
          <p:nvPr>
            <p:ph type="dt" idx="1"/>
          </p:nvPr>
        </p:nvSpPr>
        <p:spPr/>
        <p:txBody>
          <a:bodyPr/>
          <a:lstStyle/>
          <a:p>
            <a:r>
              <a:rPr lang="en-US" altLang="en-US"/>
              <a:t>Oct. 9,2021 5782</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64</a:t>
            </a:fld>
            <a:endParaRPr lang="en-US" altLang="en-US"/>
          </a:p>
        </p:txBody>
      </p:sp>
    </p:spTree>
    <p:extLst>
      <p:ext uri="{BB962C8B-B14F-4D97-AF65-F5344CB8AC3E}">
        <p14:creationId xmlns:p14="http://schemas.microsoft.com/office/powerpoint/2010/main" val="758410218"/>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endParaRPr lang="en-US" dirty="0"/>
          </a:p>
        </p:txBody>
      </p:sp>
      <p:sp>
        <p:nvSpPr>
          <p:cNvPr id="4" name="Header Placeholder 3"/>
          <p:cNvSpPr>
            <a:spLocks noGrp="1"/>
          </p:cNvSpPr>
          <p:nvPr>
            <p:ph type="hdr" sz="quarter"/>
          </p:nvPr>
        </p:nvSpPr>
        <p:spPr/>
        <p:txBody>
          <a:bodyPr/>
          <a:lstStyle/>
          <a:p>
            <a:r>
              <a:rPr lang="en-US" altLang="en-US"/>
              <a:t>Letter to the Messianic Jews a 09.15-19 Testament or Covenant</a:t>
            </a:r>
          </a:p>
        </p:txBody>
      </p:sp>
      <p:sp>
        <p:nvSpPr>
          <p:cNvPr id="5" name="Date Placeholder 4"/>
          <p:cNvSpPr>
            <a:spLocks noGrp="1"/>
          </p:cNvSpPr>
          <p:nvPr>
            <p:ph type="dt" idx="1"/>
          </p:nvPr>
        </p:nvSpPr>
        <p:spPr/>
        <p:txBody>
          <a:bodyPr/>
          <a:lstStyle/>
          <a:p>
            <a:r>
              <a:rPr lang="en-US" altLang="en-US"/>
              <a:t>Oct. 9,2021 5782</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65</a:t>
            </a:fld>
            <a:endParaRPr lang="en-US" altLang="en-US"/>
          </a:p>
        </p:txBody>
      </p:sp>
    </p:spTree>
    <p:extLst>
      <p:ext uri="{BB962C8B-B14F-4D97-AF65-F5344CB8AC3E}">
        <p14:creationId xmlns:p14="http://schemas.microsoft.com/office/powerpoint/2010/main" val="1042728254"/>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r>
              <a:rPr lang="en-US" dirty="0"/>
              <a:t>Who are you discipling, building up?4</a:t>
            </a:r>
          </a:p>
        </p:txBody>
      </p:sp>
      <p:sp>
        <p:nvSpPr>
          <p:cNvPr id="4" name="Header Placeholder 3"/>
          <p:cNvSpPr>
            <a:spLocks noGrp="1"/>
          </p:cNvSpPr>
          <p:nvPr>
            <p:ph type="hdr" sz="quarter"/>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rPr>
              <a:t>Letter to the Messianic Jews a 09.15-19 Testament or Covenant</a:t>
            </a:r>
          </a:p>
        </p:txBody>
      </p:sp>
      <p:sp>
        <p:nvSpPr>
          <p:cNvPr id="5" name="Date Placeholder 4"/>
          <p:cNvSpPr>
            <a:spLocks noGrp="1"/>
          </p:cNvSpPr>
          <p:nvPr>
            <p:ph type="dt" idx="1"/>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rPr>
              <a:t>Oct. 9,2021 5782</a:t>
            </a:r>
          </a:p>
        </p:txBody>
      </p:sp>
      <p:sp>
        <p:nvSpPr>
          <p:cNvPr id="6" name="Slide Number Placeholder 5"/>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00E9F95B-100C-4401-AFC8-043CE70D51A5}" type="slidenum">
              <a:rPr kumimoji="0" lang="en-US" altLang="en-US" sz="1200" b="0" i="0" u="none" strike="noStrike" kern="1200" cap="none" spc="0" normalizeH="0" baseline="0" noProof="0" smtClean="0">
                <a:ln>
                  <a:noFill/>
                </a:ln>
                <a:solidFill>
                  <a:srgbClr val="000000"/>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66</a:t>
            </a:fld>
            <a:endPar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endParaRPr>
          </a:p>
        </p:txBody>
      </p:sp>
    </p:spTree>
    <p:extLst>
      <p:ext uri="{BB962C8B-B14F-4D97-AF65-F5344CB8AC3E}">
        <p14:creationId xmlns:p14="http://schemas.microsoft.com/office/powerpoint/2010/main" val="1352297979"/>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p:nvPr>
        </p:nvSpPr>
        <p:spPr/>
        <p:txBody>
          <a:bodyPr/>
          <a:lstStyle/>
          <a:p>
            <a:r>
              <a:rPr lang="en-US" altLang="en-US"/>
              <a:t>Letter to the Messianic Jews a 09.15-19 Testament or Covenant</a:t>
            </a:r>
          </a:p>
        </p:txBody>
      </p:sp>
      <p:sp>
        <p:nvSpPr>
          <p:cNvPr id="5" name="Date Placeholder 4"/>
          <p:cNvSpPr>
            <a:spLocks noGrp="1"/>
          </p:cNvSpPr>
          <p:nvPr>
            <p:ph type="dt" idx="1"/>
          </p:nvPr>
        </p:nvSpPr>
        <p:spPr/>
        <p:txBody>
          <a:bodyPr/>
          <a:lstStyle/>
          <a:p>
            <a:r>
              <a:rPr lang="en-US" altLang="en-US"/>
              <a:t>Oct. 9,2021 5782</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67</a:t>
            </a:fld>
            <a:endParaRPr lang="en-US" altLang="en-US"/>
          </a:p>
        </p:txBody>
      </p:sp>
    </p:spTree>
    <p:extLst>
      <p:ext uri="{BB962C8B-B14F-4D97-AF65-F5344CB8AC3E}">
        <p14:creationId xmlns:p14="http://schemas.microsoft.com/office/powerpoint/2010/main" val="1292663610"/>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p:nvPr>
        </p:nvSpPr>
        <p:spPr/>
        <p:txBody>
          <a:bodyPr/>
          <a:lstStyle/>
          <a:p>
            <a:r>
              <a:rPr lang="en-US" altLang="en-US"/>
              <a:t>Letter to the Messianic Jews a 09.15-19 Testament or Covenant</a:t>
            </a:r>
          </a:p>
        </p:txBody>
      </p:sp>
      <p:sp>
        <p:nvSpPr>
          <p:cNvPr id="5" name="Date Placeholder 4"/>
          <p:cNvSpPr>
            <a:spLocks noGrp="1"/>
          </p:cNvSpPr>
          <p:nvPr>
            <p:ph type="dt" idx="1"/>
          </p:nvPr>
        </p:nvSpPr>
        <p:spPr/>
        <p:txBody>
          <a:bodyPr/>
          <a:lstStyle/>
          <a:p>
            <a:r>
              <a:rPr lang="en-US" altLang="en-US"/>
              <a:t>Oct. 9,2021 5782</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68</a:t>
            </a:fld>
            <a:endParaRPr lang="en-US" altLang="en-US"/>
          </a:p>
        </p:txBody>
      </p:sp>
    </p:spTree>
    <p:extLst>
      <p:ext uri="{BB962C8B-B14F-4D97-AF65-F5344CB8AC3E}">
        <p14:creationId xmlns:p14="http://schemas.microsoft.com/office/powerpoint/2010/main" val="357282694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dirty="0"/>
              <a:t>Sounds like a “last will and testament.”</a:t>
            </a:r>
          </a:p>
          <a:p>
            <a:endParaRPr lang="en-US" dirty="0"/>
          </a:p>
        </p:txBody>
      </p:sp>
      <p:sp>
        <p:nvSpPr>
          <p:cNvPr id="4" name="Header Placeholder 3"/>
          <p:cNvSpPr>
            <a:spLocks noGrp="1"/>
          </p:cNvSpPr>
          <p:nvPr>
            <p:ph type="hdr" sz="quarter"/>
          </p:nvPr>
        </p:nvSpPr>
        <p:spPr/>
        <p:txBody>
          <a:bodyPr/>
          <a:lstStyle/>
          <a:p>
            <a:r>
              <a:rPr lang="en-US" altLang="en-US"/>
              <a:t>Letter to the Messianic Jews a 09.15-19 Testament or Covenant</a:t>
            </a:r>
          </a:p>
        </p:txBody>
      </p:sp>
      <p:sp>
        <p:nvSpPr>
          <p:cNvPr id="5" name="Date Placeholder 4"/>
          <p:cNvSpPr>
            <a:spLocks noGrp="1"/>
          </p:cNvSpPr>
          <p:nvPr>
            <p:ph type="dt" idx="1"/>
          </p:nvPr>
        </p:nvSpPr>
        <p:spPr/>
        <p:txBody>
          <a:bodyPr/>
          <a:lstStyle/>
          <a:p>
            <a:r>
              <a:rPr lang="en-US" altLang="en-US"/>
              <a:t>Oct. 9,2021 5782</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7</a:t>
            </a:fld>
            <a:endParaRPr lang="en-US" altLang="en-US"/>
          </a:p>
        </p:txBody>
      </p:sp>
    </p:spTree>
    <p:extLst>
      <p:ext uri="{BB962C8B-B14F-4D97-AF65-F5344CB8AC3E}">
        <p14:creationId xmlns:p14="http://schemas.microsoft.com/office/powerpoint/2010/main" val="97278128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endParaRPr lang="en-US" dirty="0"/>
          </a:p>
        </p:txBody>
      </p:sp>
      <p:sp>
        <p:nvSpPr>
          <p:cNvPr id="4" name="Header Placeholder 3"/>
          <p:cNvSpPr>
            <a:spLocks noGrp="1"/>
          </p:cNvSpPr>
          <p:nvPr>
            <p:ph type="hdr" sz="quarter"/>
          </p:nvPr>
        </p:nvSpPr>
        <p:spPr/>
        <p:txBody>
          <a:bodyPr/>
          <a:lstStyle/>
          <a:p>
            <a:r>
              <a:rPr lang="en-US" altLang="en-US"/>
              <a:t>Letter to the Messianic Jews a 09.15-19 Testament or Covenant</a:t>
            </a:r>
          </a:p>
        </p:txBody>
      </p:sp>
      <p:sp>
        <p:nvSpPr>
          <p:cNvPr id="5" name="Date Placeholder 4"/>
          <p:cNvSpPr>
            <a:spLocks noGrp="1"/>
          </p:cNvSpPr>
          <p:nvPr>
            <p:ph type="dt" idx="1"/>
          </p:nvPr>
        </p:nvSpPr>
        <p:spPr/>
        <p:txBody>
          <a:bodyPr/>
          <a:lstStyle/>
          <a:p>
            <a:r>
              <a:rPr lang="en-US" altLang="en-US"/>
              <a:t>Oct. 9,2021 5782</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8</a:t>
            </a:fld>
            <a:endParaRPr lang="en-US" altLang="en-US"/>
          </a:p>
        </p:txBody>
      </p:sp>
    </p:spTree>
    <p:extLst>
      <p:ext uri="{BB962C8B-B14F-4D97-AF65-F5344CB8AC3E}">
        <p14:creationId xmlns:p14="http://schemas.microsoft.com/office/powerpoint/2010/main" val="24750402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endParaRPr lang="en-US" dirty="0"/>
          </a:p>
        </p:txBody>
      </p:sp>
      <p:sp>
        <p:nvSpPr>
          <p:cNvPr id="4" name="Header Placeholder 3"/>
          <p:cNvSpPr>
            <a:spLocks noGrp="1"/>
          </p:cNvSpPr>
          <p:nvPr>
            <p:ph type="hdr" sz="quarter"/>
          </p:nvPr>
        </p:nvSpPr>
        <p:spPr/>
        <p:txBody>
          <a:bodyPr/>
          <a:lstStyle/>
          <a:p>
            <a:r>
              <a:rPr lang="en-US" altLang="en-US"/>
              <a:t>Letter to the Messianic Jews a 09.15-19 Testament or Covenant</a:t>
            </a:r>
          </a:p>
        </p:txBody>
      </p:sp>
      <p:sp>
        <p:nvSpPr>
          <p:cNvPr id="5" name="Date Placeholder 4"/>
          <p:cNvSpPr>
            <a:spLocks noGrp="1"/>
          </p:cNvSpPr>
          <p:nvPr>
            <p:ph type="dt" idx="1"/>
          </p:nvPr>
        </p:nvSpPr>
        <p:spPr/>
        <p:txBody>
          <a:bodyPr/>
          <a:lstStyle/>
          <a:p>
            <a:r>
              <a:rPr lang="en-US" altLang="en-US"/>
              <a:t>Oct. 9,2021 5782</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9</a:t>
            </a:fld>
            <a:endParaRPr lang="en-US" altLang="en-US"/>
          </a:p>
        </p:txBody>
      </p:sp>
    </p:spTree>
    <p:extLst>
      <p:ext uri="{BB962C8B-B14F-4D97-AF65-F5344CB8AC3E}">
        <p14:creationId xmlns:p14="http://schemas.microsoft.com/office/powerpoint/2010/main" val="309359054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1" y="1601760"/>
            <a:ext cx="7772400" cy="1102519"/>
          </a:xfrm>
        </p:spPr>
        <p:txBody>
          <a:bodyPr/>
          <a:lstStyle/>
          <a:p>
            <a:r>
              <a:rPr lang="en-US"/>
              <a:t>Click to edit Master title style</a:t>
            </a:r>
          </a:p>
        </p:txBody>
      </p:sp>
      <p:sp>
        <p:nvSpPr>
          <p:cNvPr id="3" name="Subtitle 2"/>
          <p:cNvSpPr>
            <a:spLocks noGrp="1"/>
          </p:cNvSpPr>
          <p:nvPr>
            <p:ph type="subTitle" idx="1"/>
          </p:nvPr>
        </p:nvSpPr>
        <p:spPr>
          <a:xfrm>
            <a:off x="1374817" y="2914650"/>
            <a:ext cx="6400801" cy="1314450"/>
          </a:xfrm>
        </p:spPr>
        <p:txBody>
          <a:bodyPr/>
          <a:lstStyle>
            <a:lvl1pPr marL="0" indent="0" algn="ctr">
              <a:buNone/>
              <a:defRPr/>
            </a:lvl1pPr>
            <a:lvl2pPr marL="190718" indent="0" algn="ctr">
              <a:buNone/>
              <a:defRPr/>
            </a:lvl2pPr>
            <a:lvl3pPr marL="381518" indent="0" algn="ctr">
              <a:buNone/>
              <a:defRPr/>
            </a:lvl3pPr>
            <a:lvl4pPr marL="572171" indent="0" algn="ctr">
              <a:buNone/>
              <a:defRPr/>
            </a:lvl4pPr>
            <a:lvl5pPr marL="762951" indent="0" algn="ctr">
              <a:buNone/>
              <a:defRPr/>
            </a:lvl5pPr>
            <a:lvl6pPr marL="953583" indent="0" algn="ctr">
              <a:buNone/>
              <a:defRPr/>
            </a:lvl6pPr>
            <a:lvl7pPr marL="1144273" indent="0" algn="ctr">
              <a:buNone/>
              <a:defRPr/>
            </a:lvl7pPr>
            <a:lvl8pPr marL="1335014" indent="0" algn="ctr">
              <a:buNone/>
              <a:defRPr/>
            </a:lvl8pPr>
            <a:lvl9pPr marL="1525749" indent="0" algn="ctr">
              <a:buNone/>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B26EB06D-C9AC-4BAA-90E1-11627B68CA46}"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23752804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6836C97D-7EB4-4470-B36A-8CE1DF35336C}"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39773817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92"/>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1" y="205992"/>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02A1C997-1C84-4E42-B804-9E6F0693A64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63937247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841772"/>
            <a:ext cx="6858000" cy="1790700"/>
          </a:xfrm>
        </p:spPr>
        <p:txBody>
          <a:bodyPr anchor="b"/>
          <a:lstStyle>
            <a:lvl1pPr algn="ctr">
              <a:defRPr sz="4500"/>
            </a:lvl1pPr>
          </a:lstStyle>
          <a:p>
            <a:r>
              <a:rPr lang="en-US"/>
              <a:t>Click to edit Master title style</a:t>
            </a:r>
            <a:endParaRPr lang="en-US" dirty="0"/>
          </a:p>
        </p:txBody>
      </p:sp>
      <p:sp>
        <p:nvSpPr>
          <p:cNvPr id="3" name="Subtitle 2"/>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pPr defTabSz="370374" fontAlgn="auto">
              <a:spcBef>
                <a:spcPts val="0"/>
              </a:spcBef>
              <a:spcAft>
                <a:spcPts val="0"/>
              </a:spcAft>
            </a:pPr>
            <a:fld id="{2FDF3210-FC15-4152-9536-BC5870DC58B1}" type="datetimeFigureOut">
              <a:rPr lang="en-US" smtClean="0">
                <a:solidFill>
                  <a:prstClr val="black">
                    <a:tint val="75000"/>
                  </a:prstClr>
                </a:solidFill>
                <a:latin typeface="Calibri" panose="020F0502020204030204"/>
                <a:cs typeface="+mn-cs"/>
              </a:rPr>
              <a:pPr defTabSz="370374" fontAlgn="auto">
                <a:spcBef>
                  <a:spcPts val="0"/>
                </a:spcBef>
                <a:spcAft>
                  <a:spcPts val="0"/>
                </a:spcAft>
              </a:pPr>
              <a:t>10/9/2021</a:t>
            </a:fld>
            <a:endParaRPr lang="en-US">
              <a:solidFill>
                <a:prstClr val="black">
                  <a:tint val="75000"/>
                </a:prstClr>
              </a:solidFill>
              <a:latin typeface="Calibri" panose="020F0502020204030204"/>
              <a:cs typeface="+mn-cs"/>
            </a:endParaRPr>
          </a:p>
        </p:txBody>
      </p:sp>
      <p:sp>
        <p:nvSpPr>
          <p:cNvPr id="5" name="Footer Placeholder 4"/>
          <p:cNvSpPr>
            <a:spLocks noGrp="1"/>
          </p:cNvSpPr>
          <p:nvPr>
            <p:ph type="ftr" sz="quarter" idx="11"/>
          </p:nvPr>
        </p:nvSpPr>
        <p:spPr/>
        <p:txBody>
          <a:bodyPr/>
          <a:lstStyle/>
          <a:p>
            <a:pPr defTabSz="370374" fontAlgn="auto">
              <a:spcBef>
                <a:spcPts val="0"/>
              </a:spcBef>
              <a:spcAft>
                <a:spcPts val="0"/>
              </a:spcAft>
            </a:pPr>
            <a:endParaRPr lang="en-US">
              <a:solidFill>
                <a:prstClr val="black">
                  <a:tint val="75000"/>
                </a:prstClr>
              </a:solidFill>
              <a:latin typeface="Calibri" panose="020F0502020204030204"/>
              <a:cs typeface="+mn-cs"/>
            </a:endParaRPr>
          </a:p>
        </p:txBody>
      </p:sp>
      <p:sp>
        <p:nvSpPr>
          <p:cNvPr id="6" name="Slide Number Placeholder 5"/>
          <p:cNvSpPr>
            <a:spLocks noGrp="1"/>
          </p:cNvSpPr>
          <p:nvPr>
            <p:ph type="sldNum" sz="quarter" idx="12"/>
          </p:nvPr>
        </p:nvSpPr>
        <p:spPr/>
        <p:txBody>
          <a:bodyPr/>
          <a:lstStyle/>
          <a:p>
            <a:pPr defTabSz="370374" fontAlgn="auto">
              <a:spcBef>
                <a:spcPts val="0"/>
              </a:spcBef>
              <a:spcAft>
                <a:spcPts val="0"/>
              </a:spcAft>
            </a:pPr>
            <a:fld id="{049B43EB-7E90-4970-B822-FC5BEA4069B7}" type="slidenum">
              <a:rPr lang="en-US" smtClean="0">
                <a:solidFill>
                  <a:prstClr val="black">
                    <a:tint val="75000"/>
                  </a:prstClr>
                </a:solidFill>
                <a:latin typeface="Calibri" panose="020F0502020204030204"/>
                <a:cs typeface="+mn-cs"/>
              </a:rPr>
              <a:pPr defTabSz="370374" fontAlgn="auto">
                <a:spcBef>
                  <a:spcPts val="0"/>
                </a:spcBef>
                <a:spcAft>
                  <a:spcPts val="0"/>
                </a:spcAft>
              </a:pPr>
              <a:t>‹#›</a:t>
            </a:fld>
            <a:endParaRPr lang="en-US">
              <a:solidFill>
                <a:prstClr val="black">
                  <a:tint val="75000"/>
                </a:prstClr>
              </a:solidFill>
              <a:latin typeface="Calibri" panose="020F0502020204030204"/>
              <a:cs typeface="+mn-cs"/>
            </a:endParaRPr>
          </a:p>
        </p:txBody>
      </p:sp>
    </p:spTree>
    <p:extLst>
      <p:ext uri="{BB962C8B-B14F-4D97-AF65-F5344CB8AC3E}">
        <p14:creationId xmlns:p14="http://schemas.microsoft.com/office/powerpoint/2010/main" val="43867336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FDF3210-FC15-4152-9536-BC5870DC58B1}" type="datetimeFigureOut">
              <a:rPr lang="en-US" smtClean="0"/>
              <a:pPr/>
              <a:t>10/9/2021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49B43EB-7E90-4970-B822-FC5BEA4069B7}" type="slidenum">
              <a:rPr lang="en-US" smtClean="0"/>
              <a:pPr/>
              <a:t>‹#›</a:t>
            </a:fld>
            <a:endParaRPr lang="en-US"/>
          </a:p>
        </p:txBody>
      </p:sp>
    </p:spTree>
    <p:extLst>
      <p:ext uri="{BB962C8B-B14F-4D97-AF65-F5344CB8AC3E}">
        <p14:creationId xmlns:p14="http://schemas.microsoft.com/office/powerpoint/2010/main" val="240249610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282304"/>
            <a:ext cx="7886700" cy="2139553"/>
          </a:xfrm>
        </p:spPr>
        <p:txBody>
          <a:bodyPr anchor="b"/>
          <a:lstStyle>
            <a:lvl1pPr>
              <a:defRPr sz="4500"/>
            </a:lvl1pPr>
          </a:lstStyle>
          <a:p>
            <a:r>
              <a:rPr lang="en-US"/>
              <a:t>Click to edit Master title style</a:t>
            </a:r>
            <a:endParaRPr lang="en-US" dirty="0"/>
          </a:p>
        </p:txBody>
      </p:sp>
      <p:sp>
        <p:nvSpPr>
          <p:cNvPr id="3" name="Text Placeholder 2"/>
          <p:cNvSpPr>
            <a:spLocks noGrp="1"/>
          </p:cNvSpPr>
          <p:nvPr>
            <p:ph type="body" idx="1"/>
          </p:nvPr>
        </p:nvSpPr>
        <p:spPr>
          <a:xfrm>
            <a:off x="623888" y="3442098"/>
            <a:ext cx="7886700" cy="1125140"/>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FDF3210-FC15-4152-9536-BC5870DC58B1}" type="datetimeFigureOut">
              <a:rPr lang="en-US" smtClean="0"/>
              <a:pPr/>
              <a:t>10/9/2021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49B43EB-7E90-4970-B822-FC5BEA4069B7}" type="slidenum">
              <a:rPr lang="en-US" smtClean="0"/>
              <a:pPr/>
              <a:t>‹#›</a:t>
            </a:fld>
            <a:endParaRPr lang="en-US"/>
          </a:p>
        </p:txBody>
      </p:sp>
    </p:spTree>
    <p:extLst>
      <p:ext uri="{BB962C8B-B14F-4D97-AF65-F5344CB8AC3E}">
        <p14:creationId xmlns:p14="http://schemas.microsoft.com/office/powerpoint/2010/main" val="358972325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369219"/>
            <a:ext cx="3886200" cy="32635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369219"/>
            <a:ext cx="3886200" cy="32635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2FDF3210-FC15-4152-9536-BC5870DC58B1}" type="datetimeFigureOut">
              <a:rPr lang="en-US" smtClean="0"/>
              <a:pPr/>
              <a:t>10/9/2021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49B43EB-7E90-4970-B822-FC5BEA4069B7}" type="slidenum">
              <a:rPr lang="en-US" smtClean="0"/>
              <a:pPr/>
              <a:t>‹#›</a:t>
            </a:fld>
            <a:endParaRPr lang="en-US"/>
          </a:p>
        </p:txBody>
      </p:sp>
    </p:spTree>
    <p:extLst>
      <p:ext uri="{BB962C8B-B14F-4D97-AF65-F5344CB8AC3E}">
        <p14:creationId xmlns:p14="http://schemas.microsoft.com/office/powerpoint/2010/main" val="377446187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273844"/>
            <a:ext cx="7886700" cy="994172"/>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260872"/>
            <a:ext cx="3868340"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629842" y="1878806"/>
            <a:ext cx="3868340" cy="27634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260872"/>
            <a:ext cx="3887391"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29150" y="1878806"/>
            <a:ext cx="3887391" cy="27634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2FDF3210-FC15-4152-9536-BC5870DC58B1}" type="datetimeFigureOut">
              <a:rPr lang="en-US" smtClean="0"/>
              <a:pPr/>
              <a:t>10/9/2021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49B43EB-7E90-4970-B822-FC5BEA4069B7}" type="slidenum">
              <a:rPr lang="en-US" smtClean="0"/>
              <a:pPr/>
              <a:t>‹#›</a:t>
            </a:fld>
            <a:endParaRPr lang="en-US"/>
          </a:p>
        </p:txBody>
      </p:sp>
    </p:spTree>
    <p:extLst>
      <p:ext uri="{BB962C8B-B14F-4D97-AF65-F5344CB8AC3E}">
        <p14:creationId xmlns:p14="http://schemas.microsoft.com/office/powerpoint/2010/main" val="133957825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2FDF3210-FC15-4152-9536-BC5870DC58B1}" type="datetimeFigureOut">
              <a:rPr lang="en-US" smtClean="0"/>
              <a:pPr/>
              <a:t>10/9/2021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49B43EB-7E90-4970-B822-FC5BEA4069B7}" type="slidenum">
              <a:rPr lang="en-US" smtClean="0"/>
              <a:pPr/>
              <a:t>‹#›</a:t>
            </a:fld>
            <a:endParaRPr lang="en-US"/>
          </a:p>
        </p:txBody>
      </p:sp>
    </p:spTree>
    <p:extLst>
      <p:ext uri="{BB962C8B-B14F-4D97-AF65-F5344CB8AC3E}">
        <p14:creationId xmlns:p14="http://schemas.microsoft.com/office/powerpoint/2010/main" val="241617956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FDF3210-FC15-4152-9536-BC5870DC58B1}" type="datetimeFigureOut">
              <a:rPr lang="en-US" smtClean="0"/>
              <a:pPr/>
              <a:t>10/9/2021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49B43EB-7E90-4970-B822-FC5BEA4069B7}" type="slidenum">
              <a:rPr lang="en-US" smtClean="0"/>
              <a:pPr/>
              <a:t>‹#›</a:t>
            </a:fld>
            <a:endParaRPr lang="en-US"/>
          </a:p>
        </p:txBody>
      </p:sp>
    </p:spTree>
    <p:extLst>
      <p:ext uri="{BB962C8B-B14F-4D97-AF65-F5344CB8AC3E}">
        <p14:creationId xmlns:p14="http://schemas.microsoft.com/office/powerpoint/2010/main" val="50342259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en-US"/>
              <a:t>Click to edit Master title style</a:t>
            </a:r>
            <a:endParaRPr lang="en-US" dirty="0"/>
          </a:p>
        </p:txBody>
      </p:sp>
      <p:sp>
        <p:nvSpPr>
          <p:cNvPr id="3" name="Content Placeholder 2"/>
          <p:cNvSpPr>
            <a:spLocks noGrp="1"/>
          </p:cNvSpPr>
          <p:nvPr>
            <p:ph idx="1"/>
          </p:nvPr>
        </p:nvSpPr>
        <p:spPr>
          <a:xfrm>
            <a:off x="3887391" y="740569"/>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2FDF3210-FC15-4152-9536-BC5870DC58B1}" type="datetimeFigureOut">
              <a:rPr lang="en-US" smtClean="0"/>
              <a:pPr/>
              <a:t>10/9/2021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49B43EB-7E90-4970-B822-FC5BEA4069B7}" type="slidenum">
              <a:rPr lang="en-US" smtClean="0"/>
              <a:pPr/>
              <a:t>‹#›</a:t>
            </a:fld>
            <a:endParaRPr lang="en-US"/>
          </a:p>
        </p:txBody>
      </p:sp>
    </p:spTree>
    <p:extLst>
      <p:ext uri="{BB962C8B-B14F-4D97-AF65-F5344CB8AC3E}">
        <p14:creationId xmlns:p14="http://schemas.microsoft.com/office/powerpoint/2010/main" val="15356825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562809BE-4F75-4AE8-85BB-D151C4B7CC4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52250618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740569"/>
            <a:ext cx="4629150" cy="3655219"/>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2FDF3210-FC15-4152-9536-BC5870DC58B1}" type="datetimeFigureOut">
              <a:rPr lang="en-US" smtClean="0"/>
              <a:pPr/>
              <a:t>10/9/2021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49B43EB-7E90-4970-B822-FC5BEA4069B7}" type="slidenum">
              <a:rPr lang="en-US" smtClean="0"/>
              <a:pPr/>
              <a:t>‹#›</a:t>
            </a:fld>
            <a:endParaRPr lang="en-US"/>
          </a:p>
        </p:txBody>
      </p:sp>
    </p:spTree>
    <p:extLst>
      <p:ext uri="{BB962C8B-B14F-4D97-AF65-F5344CB8AC3E}">
        <p14:creationId xmlns:p14="http://schemas.microsoft.com/office/powerpoint/2010/main" val="142304317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FDF3210-FC15-4152-9536-BC5870DC58B1}" type="datetimeFigureOut">
              <a:rPr lang="en-US" smtClean="0"/>
              <a:pPr/>
              <a:t>10/9/2021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49B43EB-7E90-4970-B822-FC5BEA4069B7}" type="slidenum">
              <a:rPr lang="en-US" smtClean="0"/>
              <a:pPr/>
              <a:t>‹#›</a:t>
            </a:fld>
            <a:endParaRPr lang="en-US"/>
          </a:p>
        </p:txBody>
      </p:sp>
    </p:spTree>
    <p:extLst>
      <p:ext uri="{BB962C8B-B14F-4D97-AF65-F5344CB8AC3E}">
        <p14:creationId xmlns:p14="http://schemas.microsoft.com/office/powerpoint/2010/main" val="388678415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273844"/>
            <a:ext cx="1971675" cy="4358879"/>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273844"/>
            <a:ext cx="5800725" cy="435887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FDF3210-FC15-4152-9536-BC5870DC58B1}" type="datetimeFigureOut">
              <a:rPr lang="en-US" smtClean="0"/>
              <a:pPr/>
              <a:t>10/9/2021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49B43EB-7E90-4970-B822-FC5BEA4069B7}" type="slidenum">
              <a:rPr lang="en-US" smtClean="0"/>
              <a:pPr/>
              <a:t>‹#›</a:t>
            </a:fld>
            <a:endParaRPr lang="en-US"/>
          </a:p>
        </p:txBody>
      </p:sp>
    </p:spTree>
    <p:extLst>
      <p:ext uri="{BB962C8B-B14F-4D97-AF65-F5344CB8AC3E}">
        <p14:creationId xmlns:p14="http://schemas.microsoft.com/office/powerpoint/2010/main" val="104726334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AE0967-65AF-406E-945D-86B82C30C6D6}"/>
              </a:ext>
            </a:extLst>
          </p:cNvPr>
          <p:cNvSpPr>
            <a:spLocks noGrp="1"/>
          </p:cNvSpPr>
          <p:nvPr>
            <p:ph type="ctrTitle"/>
          </p:nvPr>
        </p:nvSpPr>
        <p:spPr>
          <a:xfrm>
            <a:off x="1143000" y="841772"/>
            <a:ext cx="6858000" cy="1790700"/>
          </a:xfrm>
        </p:spPr>
        <p:txBody>
          <a:bodyPr anchor="b"/>
          <a:lstStyle>
            <a:lvl1pPr algn="ctr">
              <a:defRPr sz="4500"/>
            </a:lvl1pPr>
          </a:lstStyle>
          <a:p>
            <a:r>
              <a:rPr lang="en-US"/>
              <a:t>Click to edit Master title style</a:t>
            </a:r>
          </a:p>
        </p:txBody>
      </p:sp>
      <p:sp>
        <p:nvSpPr>
          <p:cNvPr id="3" name="Subtitle 2">
            <a:extLst>
              <a:ext uri="{FF2B5EF4-FFF2-40B4-BE49-F238E27FC236}">
                <a16:creationId xmlns:a16="http://schemas.microsoft.com/office/drawing/2014/main" id="{EAC70254-BFE4-4D28-89B9-A9674371C39C}"/>
              </a:ext>
            </a:extLst>
          </p:cNvPr>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a:extLst>
              <a:ext uri="{FF2B5EF4-FFF2-40B4-BE49-F238E27FC236}">
                <a16:creationId xmlns:a16="http://schemas.microsoft.com/office/drawing/2014/main" id="{4B7C3B4F-FF0D-4BB7-B6C0-DF4701253715}"/>
              </a:ext>
            </a:extLst>
          </p:cNvPr>
          <p:cNvSpPr>
            <a:spLocks noGrp="1"/>
          </p:cNvSpPr>
          <p:nvPr>
            <p:ph type="dt" sz="half" idx="10"/>
          </p:nvPr>
        </p:nvSpPr>
        <p:spPr/>
        <p:txBody>
          <a:bodyPr/>
          <a:lstStyle>
            <a:lvl1pPr>
              <a:defRPr/>
            </a:lvl1pPr>
          </a:lstStyle>
          <a:p>
            <a:endParaRPr lang="en-US" altLang="en-US"/>
          </a:p>
        </p:txBody>
      </p:sp>
      <p:sp>
        <p:nvSpPr>
          <p:cNvPr id="5" name="Footer Placeholder 4">
            <a:extLst>
              <a:ext uri="{FF2B5EF4-FFF2-40B4-BE49-F238E27FC236}">
                <a16:creationId xmlns:a16="http://schemas.microsoft.com/office/drawing/2014/main" id="{460DEC4F-C919-4433-A43C-A3E12E222DD2}"/>
              </a:ext>
            </a:extLst>
          </p:cNvPr>
          <p:cNvSpPr>
            <a:spLocks noGrp="1"/>
          </p:cNvSpPr>
          <p:nvPr>
            <p:ph type="ftr" sz="quarter" idx="11"/>
          </p:nvPr>
        </p:nvSpPr>
        <p:spPr/>
        <p:txBody>
          <a:bodyPr/>
          <a:lstStyle>
            <a:lvl1pPr>
              <a:defRPr/>
            </a:lvl1pPr>
          </a:lstStyle>
          <a:p>
            <a:endParaRPr lang="en-US" altLang="en-US"/>
          </a:p>
        </p:txBody>
      </p:sp>
      <p:sp>
        <p:nvSpPr>
          <p:cNvPr id="6" name="Slide Number Placeholder 5">
            <a:extLst>
              <a:ext uri="{FF2B5EF4-FFF2-40B4-BE49-F238E27FC236}">
                <a16:creationId xmlns:a16="http://schemas.microsoft.com/office/drawing/2014/main" id="{1C097EB3-7F33-426F-A019-32A865CAD81C}"/>
              </a:ext>
            </a:extLst>
          </p:cNvPr>
          <p:cNvSpPr>
            <a:spLocks noGrp="1"/>
          </p:cNvSpPr>
          <p:nvPr>
            <p:ph type="sldNum" sz="quarter" idx="12"/>
          </p:nvPr>
        </p:nvSpPr>
        <p:spPr/>
        <p:txBody>
          <a:bodyPr/>
          <a:lstStyle>
            <a:lvl1pPr>
              <a:defRPr/>
            </a:lvl1pPr>
          </a:lstStyle>
          <a:p>
            <a:fld id="{83A65C6B-2CA6-41FB-83BA-11DE207451C7}" type="slidenum">
              <a:rPr lang="en-US" altLang="en-US"/>
              <a:pPr/>
              <a:t>‹#›</a:t>
            </a:fld>
            <a:endParaRPr lang="en-US" altLang="en-US"/>
          </a:p>
        </p:txBody>
      </p:sp>
    </p:spTree>
    <p:extLst>
      <p:ext uri="{BB962C8B-B14F-4D97-AF65-F5344CB8AC3E}">
        <p14:creationId xmlns:p14="http://schemas.microsoft.com/office/powerpoint/2010/main" val="378736257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FD321C-FBAB-4C39-94BD-65CDC31C0C6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5FE5399-1F49-4A54-8229-6840FBEB18D4}"/>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4F2A00C-885A-4586-ABF4-BE863CE47197}"/>
              </a:ext>
            </a:extLst>
          </p:cNvPr>
          <p:cNvSpPr>
            <a:spLocks noGrp="1"/>
          </p:cNvSpPr>
          <p:nvPr>
            <p:ph type="dt" sz="half" idx="10"/>
          </p:nvPr>
        </p:nvSpPr>
        <p:spPr/>
        <p:txBody>
          <a:bodyPr/>
          <a:lstStyle>
            <a:lvl1pPr>
              <a:defRPr/>
            </a:lvl1pPr>
          </a:lstStyle>
          <a:p>
            <a:endParaRPr lang="en-US" altLang="en-US"/>
          </a:p>
        </p:txBody>
      </p:sp>
      <p:sp>
        <p:nvSpPr>
          <p:cNvPr id="5" name="Footer Placeholder 4">
            <a:extLst>
              <a:ext uri="{FF2B5EF4-FFF2-40B4-BE49-F238E27FC236}">
                <a16:creationId xmlns:a16="http://schemas.microsoft.com/office/drawing/2014/main" id="{C4D51DB8-DE58-488F-B1F9-91734AA5DA0B}"/>
              </a:ext>
            </a:extLst>
          </p:cNvPr>
          <p:cNvSpPr>
            <a:spLocks noGrp="1"/>
          </p:cNvSpPr>
          <p:nvPr>
            <p:ph type="ftr" sz="quarter" idx="11"/>
          </p:nvPr>
        </p:nvSpPr>
        <p:spPr/>
        <p:txBody>
          <a:bodyPr/>
          <a:lstStyle>
            <a:lvl1pPr>
              <a:defRPr/>
            </a:lvl1pPr>
          </a:lstStyle>
          <a:p>
            <a:endParaRPr lang="en-US" altLang="en-US"/>
          </a:p>
        </p:txBody>
      </p:sp>
      <p:sp>
        <p:nvSpPr>
          <p:cNvPr id="6" name="Slide Number Placeholder 5">
            <a:extLst>
              <a:ext uri="{FF2B5EF4-FFF2-40B4-BE49-F238E27FC236}">
                <a16:creationId xmlns:a16="http://schemas.microsoft.com/office/drawing/2014/main" id="{13998631-0246-4DAA-A516-B89C11E08AEF}"/>
              </a:ext>
            </a:extLst>
          </p:cNvPr>
          <p:cNvSpPr>
            <a:spLocks noGrp="1"/>
          </p:cNvSpPr>
          <p:nvPr>
            <p:ph type="sldNum" sz="quarter" idx="12"/>
          </p:nvPr>
        </p:nvSpPr>
        <p:spPr/>
        <p:txBody>
          <a:bodyPr/>
          <a:lstStyle>
            <a:lvl1pPr>
              <a:defRPr/>
            </a:lvl1pPr>
          </a:lstStyle>
          <a:p>
            <a:fld id="{C80E9534-1134-43ED-B96A-D20FBAE6B33B}" type="slidenum">
              <a:rPr lang="en-US" altLang="en-US"/>
              <a:pPr/>
              <a:t>‹#›</a:t>
            </a:fld>
            <a:endParaRPr lang="en-US" altLang="en-US"/>
          </a:p>
        </p:txBody>
      </p:sp>
    </p:spTree>
    <p:extLst>
      <p:ext uri="{BB962C8B-B14F-4D97-AF65-F5344CB8AC3E}">
        <p14:creationId xmlns:p14="http://schemas.microsoft.com/office/powerpoint/2010/main" val="258799073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7E986E-C29C-4CCA-B8CB-B0030E701EE7}"/>
              </a:ext>
            </a:extLst>
          </p:cNvPr>
          <p:cNvSpPr>
            <a:spLocks noGrp="1"/>
          </p:cNvSpPr>
          <p:nvPr>
            <p:ph type="title"/>
          </p:nvPr>
        </p:nvSpPr>
        <p:spPr>
          <a:xfrm>
            <a:off x="623888" y="1282304"/>
            <a:ext cx="7886700" cy="2139553"/>
          </a:xfrm>
        </p:spPr>
        <p:txBody>
          <a:bodyPr anchor="b"/>
          <a:lstStyle>
            <a:lvl1pPr>
              <a:defRPr sz="4500"/>
            </a:lvl1pPr>
          </a:lstStyle>
          <a:p>
            <a:r>
              <a:rPr lang="en-US"/>
              <a:t>Click to edit Master title style</a:t>
            </a:r>
          </a:p>
        </p:txBody>
      </p:sp>
      <p:sp>
        <p:nvSpPr>
          <p:cNvPr id="3" name="Text Placeholder 2">
            <a:extLst>
              <a:ext uri="{FF2B5EF4-FFF2-40B4-BE49-F238E27FC236}">
                <a16:creationId xmlns:a16="http://schemas.microsoft.com/office/drawing/2014/main" id="{8DC8E736-7B70-48C3-B0CA-941D2EC58AC5}"/>
              </a:ext>
            </a:extLst>
          </p:cNvPr>
          <p:cNvSpPr>
            <a:spLocks noGrp="1"/>
          </p:cNvSpPr>
          <p:nvPr>
            <p:ph type="body" idx="1"/>
          </p:nvPr>
        </p:nvSpPr>
        <p:spPr>
          <a:xfrm>
            <a:off x="623888" y="3442098"/>
            <a:ext cx="7886700" cy="1125140"/>
          </a:xfrm>
        </p:spPr>
        <p:txBody>
          <a:bodyPr/>
          <a:lstStyle>
            <a:lvl1pPr marL="0" indent="0">
              <a:buNone/>
              <a:defRPr sz="1800"/>
            </a:lvl1pPr>
            <a:lvl2pPr marL="342900" indent="0">
              <a:buNone/>
              <a:defRPr sz="1500"/>
            </a:lvl2pPr>
            <a:lvl3pPr marL="685800" indent="0">
              <a:buNone/>
              <a:defRPr sz="135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pPr lvl="0"/>
            <a:r>
              <a:rPr lang="en-US"/>
              <a:t>Click to edit Master text styles</a:t>
            </a:r>
          </a:p>
        </p:txBody>
      </p:sp>
      <p:sp>
        <p:nvSpPr>
          <p:cNvPr id="4" name="Date Placeholder 3">
            <a:extLst>
              <a:ext uri="{FF2B5EF4-FFF2-40B4-BE49-F238E27FC236}">
                <a16:creationId xmlns:a16="http://schemas.microsoft.com/office/drawing/2014/main" id="{2271270E-5988-4688-875C-5FD85438C798}"/>
              </a:ext>
            </a:extLst>
          </p:cNvPr>
          <p:cNvSpPr>
            <a:spLocks noGrp="1"/>
          </p:cNvSpPr>
          <p:nvPr>
            <p:ph type="dt" sz="half" idx="10"/>
          </p:nvPr>
        </p:nvSpPr>
        <p:spPr/>
        <p:txBody>
          <a:bodyPr/>
          <a:lstStyle>
            <a:lvl1pPr>
              <a:defRPr/>
            </a:lvl1pPr>
          </a:lstStyle>
          <a:p>
            <a:endParaRPr lang="en-US" altLang="en-US"/>
          </a:p>
        </p:txBody>
      </p:sp>
      <p:sp>
        <p:nvSpPr>
          <p:cNvPr id="5" name="Footer Placeholder 4">
            <a:extLst>
              <a:ext uri="{FF2B5EF4-FFF2-40B4-BE49-F238E27FC236}">
                <a16:creationId xmlns:a16="http://schemas.microsoft.com/office/drawing/2014/main" id="{0A57ACC7-F7F4-4854-BBD4-82BBCF3242B8}"/>
              </a:ext>
            </a:extLst>
          </p:cNvPr>
          <p:cNvSpPr>
            <a:spLocks noGrp="1"/>
          </p:cNvSpPr>
          <p:nvPr>
            <p:ph type="ftr" sz="quarter" idx="11"/>
          </p:nvPr>
        </p:nvSpPr>
        <p:spPr/>
        <p:txBody>
          <a:bodyPr/>
          <a:lstStyle>
            <a:lvl1pPr>
              <a:defRPr/>
            </a:lvl1pPr>
          </a:lstStyle>
          <a:p>
            <a:endParaRPr lang="en-US" altLang="en-US"/>
          </a:p>
        </p:txBody>
      </p:sp>
      <p:sp>
        <p:nvSpPr>
          <p:cNvPr id="6" name="Slide Number Placeholder 5">
            <a:extLst>
              <a:ext uri="{FF2B5EF4-FFF2-40B4-BE49-F238E27FC236}">
                <a16:creationId xmlns:a16="http://schemas.microsoft.com/office/drawing/2014/main" id="{1851E163-1BB5-4128-9E93-70A2F8C1E1E9}"/>
              </a:ext>
            </a:extLst>
          </p:cNvPr>
          <p:cNvSpPr>
            <a:spLocks noGrp="1"/>
          </p:cNvSpPr>
          <p:nvPr>
            <p:ph type="sldNum" sz="quarter" idx="12"/>
          </p:nvPr>
        </p:nvSpPr>
        <p:spPr/>
        <p:txBody>
          <a:bodyPr/>
          <a:lstStyle>
            <a:lvl1pPr>
              <a:defRPr/>
            </a:lvl1pPr>
          </a:lstStyle>
          <a:p>
            <a:fld id="{30FCA74A-6A27-443C-83AF-242D605F3529}" type="slidenum">
              <a:rPr lang="en-US" altLang="en-US"/>
              <a:pPr/>
              <a:t>‹#›</a:t>
            </a:fld>
            <a:endParaRPr lang="en-US" altLang="en-US"/>
          </a:p>
        </p:txBody>
      </p:sp>
    </p:spTree>
    <p:extLst>
      <p:ext uri="{BB962C8B-B14F-4D97-AF65-F5344CB8AC3E}">
        <p14:creationId xmlns:p14="http://schemas.microsoft.com/office/powerpoint/2010/main" val="11396856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1DC441-06E2-41A7-804F-F5DDFAABBF5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33BD30A-B875-4491-9CFD-6DA6786D3174}"/>
              </a:ext>
            </a:extLst>
          </p:cNvPr>
          <p:cNvSpPr>
            <a:spLocks noGrp="1"/>
          </p:cNvSpPr>
          <p:nvPr>
            <p:ph sz="half" idx="1"/>
          </p:nvPr>
        </p:nvSpPr>
        <p:spPr>
          <a:xfrm>
            <a:off x="457200" y="1200151"/>
            <a:ext cx="4038600" cy="33944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0DEBE8B8-25FB-4926-B009-0BDC95A158F7}"/>
              </a:ext>
            </a:extLst>
          </p:cNvPr>
          <p:cNvSpPr>
            <a:spLocks noGrp="1"/>
          </p:cNvSpPr>
          <p:nvPr>
            <p:ph sz="half" idx="2"/>
          </p:nvPr>
        </p:nvSpPr>
        <p:spPr>
          <a:xfrm>
            <a:off x="4648200" y="1200151"/>
            <a:ext cx="4038600" cy="33944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FBB64A84-0322-4CE4-97D7-DDC6FD1469DC}"/>
              </a:ext>
            </a:extLst>
          </p:cNvPr>
          <p:cNvSpPr>
            <a:spLocks noGrp="1"/>
          </p:cNvSpPr>
          <p:nvPr>
            <p:ph type="dt" sz="half" idx="10"/>
          </p:nvPr>
        </p:nvSpPr>
        <p:spPr/>
        <p:txBody>
          <a:bodyPr/>
          <a:lstStyle>
            <a:lvl1pPr>
              <a:defRPr/>
            </a:lvl1pPr>
          </a:lstStyle>
          <a:p>
            <a:endParaRPr lang="en-US" altLang="en-US"/>
          </a:p>
        </p:txBody>
      </p:sp>
      <p:sp>
        <p:nvSpPr>
          <p:cNvPr id="6" name="Footer Placeholder 5">
            <a:extLst>
              <a:ext uri="{FF2B5EF4-FFF2-40B4-BE49-F238E27FC236}">
                <a16:creationId xmlns:a16="http://schemas.microsoft.com/office/drawing/2014/main" id="{ECE8D307-3DB0-4C61-B873-960272136424}"/>
              </a:ext>
            </a:extLst>
          </p:cNvPr>
          <p:cNvSpPr>
            <a:spLocks noGrp="1"/>
          </p:cNvSpPr>
          <p:nvPr>
            <p:ph type="ftr" sz="quarter" idx="11"/>
          </p:nvPr>
        </p:nvSpPr>
        <p:spPr/>
        <p:txBody>
          <a:bodyPr/>
          <a:lstStyle>
            <a:lvl1pPr>
              <a:defRPr/>
            </a:lvl1pPr>
          </a:lstStyle>
          <a:p>
            <a:endParaRPr lang="en-US" altLang="en-US"/>
          </a:p>
        </p:txBody>
      </p:sp>
      <p:sp>
        <p:nvSpPr>
          <p:cNvPr id="7" name="Slide Number Placeholder 6">
            <a:extLst>
              <a:ext uri="{FF2B5EF4-FFF2-40B4-BE49-F238E27FC236}">
                <a16:creationId xmlns:a16="http://schemas.microsoft.com/office/drawing/2014/main" id="{6B75C808-2083-4036-B927-60DF18B09D3F}"/>
              </a:ext>
            </a:extLst>
          </p:cNvPr>
          <p:cNvSpPr>
            <a:spLocks noGrp="1"/>
          </p:cNvSpPr>
          <p:nvPr>
            <p:ph type="sldNum" sz="quarter" idx="12"/>
          </p:nvPr>
        </p:nvSpPr>
        <p:spPr/>
        <p:txBody>
          <a:bodyPr/>
          <a:lstStyle>
            <a:lvl1pPr>
              <a:defRPr/>
            </a:lvl1pPr>
          </a:lstStyle>
          <a:p>
            <a:fld id="{8399DD08-E911-4CEB-8B25-4A596A65A192}" type="slidenum">
              <a:rPr lang="en-US" altLang="en-US"/>
              <a:pPr/>
              <a:t>‹#›</a:t>
            </a:fld>
            <a:endParaRPr lang="en-US" altLang="en-US"/>
          </a:p>
        </p:txBody>
      </p:sp>
    </p:spTree>
    <p:extLst>
      <p:ext uri="{BB962C8B-B14F-4D97-AF65-F5344CB8AC3E}">
        <p14:creationId xmlns:p14="http://schemas.microsoft.com/office/powerpoint/2010/main" val="107644417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E218E0-CF39-4ADC-890D-EC3FA4BAA0AC}"/>
              </a:ext>
            </a:extLst>
          </p:cNvPr>
          <p:cNvSpPr>
            <a:spLocks noGrp="1"/>
          </p:cNvSpPr>
          <p:nvPr>
            <p:ph type="title"/>
          </p:nvPr>
        </p:nvSpPr>
        <p:spPr>
          <a:xfrm>
            <a:off x="630238" y="273844"/>
            <a:ext cx="7886700" cy="994172"/>
          </a:xfrm>
        </p:spPr>
        <p:txBody>
          <a:bodyPr/>
          <a:lstStyle/>
          <a:p>
            <a:r>
              <a:rPr lang="en-US"/>
              <a:t>Click to edit Master title style</a:t>
            </a:r>
          </a:p>
        </p:txBody>
      </p:sp>
      <p:sp>
        <p:nvSpPr>
          <p:cNvPr id="3" name="Text Placeholder 2">
            <a:extLst>
              <a:ext uri="{FF2B5EF4-FFF2-40B4-BE49-F238E27FC236}">
                <a16:creationId xmlns:a16="http://schemas.microsoft.com/office/drawing/2014/main" id="{F030811D-409C-4D38-B655-C8E4CB013631}"/>
              </a:ext>
            </a:extLst>
          </p:cNvPr>
          <p:cNvSpPr>
            <a:spLocks noGrp="1"/>
          </p:cNvSpPr>
          <p:nvPr>
            <p:ph type="body" idx="1"/>
          </p:nvPr>
        </p:nvSpPr>
        <p:spPr>
          <a:xfrm>
            <a:off x="630239" y="1260872"/>
            <a:ext cx="3868737"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a:extLst>
              <a:ext uri="{FF2B5EF4-FFF2-40B4-BE49-F238E27FC236}">
                <a16:creationId xmlns:a16="http://schemas.microsoft.com/office/drawing/2014/main" id="{4299C104-E3D1-40DE-A846-BA6E2B35EE9F}"/>
              </a:ext>
            </a:extLst>
          </p:cNvPr>
          <p:cNvSpPr>
            <a:spLocks noGrp="1"/>
          </p:cNvSpPr>
          <p:nvPr>
            <p:ph sz="half" idx="2"/>
          </p:nvPr>
        </p:nvSpPr>
        <p:spPr>
          <a:xfrm>
            <a:off x="630239" y="1878806"/>
            <a:ext cx="3868737" cy="27634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5CADC6B9-4E15-4A5C-8CB0-7E9B64C3D67C}"/>
              </a:ext>
            </a:extLst>
          </p:cNvPr>
          <p:cNvSpPr>
            <a:spLocks noGrp="1"/>
          </p:cNvSpPr>
          <p:nvPr>
            <p:ph type="body" sz="quarter" idx="3"/>
          </p:nvPr>
        </p:nvSpPr>
        <p:spPr>
          <a:xfrm>
            <a:off x="4629150" y="1260872"/>
            <a:ext cx="3887788"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a:extLst>
              <a:ext uri="{FF2B5EF4-FFF2-40B4-BE49-F238E27FC236}">
                <a16:creationId xmlns:a16="http://schemas.microsoft.com/office/drawing/2014/main" id="{90926852-D6D6-48D1-A7D6-C8B3D3DDDE5B}"/>
              </a:ext>
            </a:extLst>
          </p:cNvPr>
          <p:cNvSpPr>
            <a:spLocks noGrp="1"/>
          </p:cNvSpPr>
          <p:nvPr>
            <p:ph sz="quarter" idx="4"/>
          </p:nvPr>
        </p:nvSpPr>
        <p:spPr>
          <a:xfrm>
            <a:off x="4629150" y="1878806"/>
            <a:ext cx="3887788" cy="27634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79DBAD1A-6CEA-44E7-A165-33E21E972479}"/>
              </a:ext>
            </a:extLst>
          </p:cNvPr>
          <p:cNvSpPr>
            <a:spLocks noGrp="1"/>
          </p:cNvSpPr>
          <p:nvPr>
            <p:ph type="dt" sz="half" idx="10"/>
          </p:nvPr>
        </p:nvSpPr>
        <p:spPr/>
        <p:txBody>
          <a:bodyPr/>
          <a:lstStyle>
            <a:lvl1pPr>
              <a:defRPr/>
            </a:lvl1pPr>
          </a:lstStyle>
          <a:p>
            <a:endParaRPr lang="en-US" altLang="en-US"/>
          </a:p>
        </p:txBody>
      </p:sp>
      <p:sp>
        <p:nvSpPr>
          <p:cNvPr id="8" name="Footer Placeholder 7">
            <a:extLst>
              <a:ext uri="{FF2B5EF4-FFF2-40B4-BE49-F238E27FC236}">
                <a16:creationId xmlns:a16="http://schemas.microsoft.com/office/drawing/2014/main" id="{2501014C-CD56-476B-8CCF-F121465CC72A}"/>
              </a:ext>
            </a:extLst>
          </p:cNvPr>
          <p:cNvSpPr>
            <a:spLocks noGrp="1"/>
          </p:cNvSpPr>
          <p:nvPr>
            <p:ph type="ftr" sz="quarter" idx="11"/>
          </p:nvPr>
        </p:nvSpPr>
        <p:spPr/>
        <p:txBody>
          <a:bodyPr/>
          <a:lstStyle>
            <a:lvl1pPr>
              <a:defRPr/>
            </a:lvl1pPr>
          </a:lstStyle>
          <a:p>
            <a:endParaRPr lang="en-US" altLang="en-US"/>
          </a:p>
        </p:txBody>
      </p:sp>
      <p:sp>
        <p:nvSpPr>
          <p:cNvPr id="9" name="Slide Number Placeholder 8">
            <a:extLst>
              <a:ext uri="{FF2B5EF4-FFF2-40B4-BE49-F238E27FC236}">
                <a16:creationId xmlns:a16="http://schemas.microsoft.com/office/drawing/2014/main" id="{BD20FD60-6B3E-4D70-B964-3CDB846AE988}"/>
              </a:ext>
            </a:extLst>
          </p:cNvPr>
          <p:cNvSpPr>
            <a:spLocks noGrp="1"/>
          </p:cNvSpPr>
          <p:nvPr>
            <p:ph type="sldNum" sz="quarter" idx="12"/>
          </p:nvPr>
        </p:nvSpPr>
        <p:spPr/>
        <p:txBody>
          <a:bodyPr/>
          <a:lstStyle>
            <a:lvl1pPr>
              <a:defRPr/>
            </a:lvl1pPr>
          </a:lstStyle>
          <a:p>
            <a:fld id="{34A0C241-2550-42AE-9D56-396C6FA8D798}" type="slidenum">
              <a:rPr lang="en-US" altLang="en-US"/>
              <a:pPr/>
              <a:t>‹#›</a:t>
            </a:fld>
            <a:endParaRPr lang="en-US" altLang="en-US"/>
          </a:p>
        </p:txBody>
      </p:sp>
    </p:spTree>
    <p:extLst>
      <p:ext uri="{BB962C8B-B14F-4D97-AF65-F5344CB8AC3E}">
        <p14:creationId xmlns:p14="http://schemas.microsoft.com/office/powerpoint/2010/main" val="10617291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11A1B6-F396-4BAB-BD6C-2BCDC3CCC73F}"/>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C71E7904-515D-4B11-9F7B-97DDB1834BAE}"/>
              </a:ext>
            </a:extLst>
          </p:cNvPr>
          <p:cNvSpPr>
            <a:spLocks noGrp="1"/>
          </p:cNvSpPr>
          <p:nvPr>
            <p:ph type="dt" sz="half" idx="10"/>
          </p:nvPr>
        </p:nvSpPr>
        <p:spPr/>
        <p:txBody>
          <a:bodyPr/>
          <a:lstStyle>
            <a:lvl1pPr>
              <a:defRPr/>
            </a:lvl1pPr>
          </a:lstStyle>
          <a:p>
            <a:endParaRPr lang="en-US" altLang="en-US"/>
          </a:p>
        </p:txBody>
      </p:sp>
      <p:sp>
        <p:nvSpPr>
          <p:cNvPr id="4" name="Footer Placeholder 3">
            <a:extLst>
              <a:ext uri="{FF2B5EF4-FFF2-40B4-BE49-F238E27FC236}">
                <a16:creationId xmlns:a16="http://schemas.microsoft.com/office/drawing/2014/main" id="{AC51B114-DD71-4955-B289-CF564CFCF3CF}"/>
              </a:ext>
            </a:extLst>
          </p:cNvPr>
          <p:cNvSpPr>
            <a:spLocks noGrp="1"/>
          </p:cNvSpPr>
          <p:nvPr>
            <p:ph type="ftr" sz="quarter" idx="11"/>
          </p:nvPr>
        </p:nvSpPr>
        <p:spPr/>
        <p:txBody>
          <a:bodyPr/>
          <a:lstStyle>
            <a:lvl1pPr>
              <a:defRPr/>
            </a:lvl1pPr>
          </a:lstStyle>
          <a:p>
            <a:endParaRPr lang="en-US" altLang="en-US"/>
          </a:p>
        </p:txBody>
      </p:sp>
      <p:sp>
        <p:nvSpPr>
          <p:cNvPr id="5" name="Slide Number Placeholder 4">
            <a:extLst>
              <a:ext uri="{FF2B5EF4-FFF2-40B4-BE49-F238E27FC236}">
                <a16:creationId xmlns:a16="http://schemas.microsoft.com/office/drawing/2014/main" id="{41512EA0-C5C0-4165-B70F-2BA1DF156F85}"/>
              </a:ext>
            </a:extLst>
          </p:cNvPr>
          <p:cNvSpPr>
            <a:spLocks noGrp="1"/>
          </p:cNvSpPr>
          <p:nvPr>
            <p:ph type="sldNum" sz="quarter" idx="12"/>
          </p:nvPr>
        </p:nvSpPr>
        <p:spPr/>
        <p:txBody>
          <a:bodyPr/>
          <a:lstStyle>
            <a:lvl1pPr>
              <a:defRPr/>
            </a:lvl1pPr>
          </a:lstStyle>
          <a:p>
            <a:fld id="{C69CB423-0B0E-4614-BEB6-8328F1CDEB08}" type="slidenum">
              <a:rPr lang="en-US" altLang="en-US"/>
              <a:pPr/>
              <a:t>‹#›</a:t>
            </a:fld>
            <a:endParaRPr lang="en-US" altLang="en-US"/>
          </a:p>
        </p:txBody>
      </p:sp>
    </p:spTree>
    <p:extLst>
      <p:ext uri="{BB962C8B-B14F-4D97-AF65-F5344CB8AC3E}">
        <p14:creationId xmlns:p14="http://schemas.microsoft.com/office/powerpoint/2010/main" val="49400244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12A6B73-55DE-4BC7-815D-9AA0066F3B9E}"/>
              </a:ext>
            </a:extLst>
          </p:cNvPr>
          <p:cNvSpPr>
            <a:spLocks noGrp="1"/>
          </p:cNvSpPr>
          <p:nvPr>
            <p:ph type="dt" sz="half" idx="10"/>
          </p:nvPr>
        </p:nvSpPr>
        <p:spPr/>
        <p:txBody>
          <a:bodyPr/>
          <a:lstStyle>
            <a:lvl1pPr>
              <a:defRPr/>
            </a:lvl1pPr>
          </a:lstStyle>
          <a:p>
            <a:endParaRPr lang="en-US" altLang="en-US"/>
          </a:p>
        </p:txBody>
      </p:sp>
      <p:sp>
        <p:nvSpPr>
          <p:cNvPr id="3" name="Footer Placeholder 2">
            <a:extLst>
              <a:ext uri="{FF2B5EF4-FFF2-40B4-BE49-F238E27FC236}">
                <a16:creationId xmlns:a16="http://schemas.microsoft.com/office/drawing/2014/main" id="{347B9609-A673-450D-B265-A33A022FB524}"/>
              </a:ext>
            </a:extLst>
          </p:cNvPr>
          <p:cNvSpPr>
            <a:spLocks noGrp="1"/>
          </p:cNvSpPr>
          <p:nvPr>
            <p:ph type="ftr" sz="quarter" idx="11"/>
          </p:nvPr>
        </p:nvSpPr>
        <p:spPr/>
        <p:txBody>
          <a:bodyPr/>
          <a:lstStyle>
            <a:lvl1pPr>
              <a:defRPr/>
            </a:lvl1pPr>
          </a:lstStyle>
          <a:p>
            <a:endParaRPr lang="en-US" altLang="en-US"/>
          </a:p>
        </p:txBody>
      </p:sp>
      <p:sp>
        <p:nvSpPr>
          <p:cNvPr id="4" name="Slide Number Placeholder 3">
            <a:extLst>
              <a:ext uri="{FF2B5EF4-FFF2-40B4-BE49-F238E27FC236}">
                <a16:creationId xmlns:a16="http://schemas.microsoft.com/office/drawing/2014/main" id="{75946B40-E16F-4665-9414-D07B112CC6F3}"/>
              </a:ext>
            </a:extLst>
          </p:cNvPr>
          <p:cNvSpPr>
            <a:spLocks noGrp="1"/>
          </p:cNvSpPr>
          <p:nvPr>
            <p:ph type="sldNum" sz="quarter" idx="12"/>
          </p:nvPr>
        </p:nvSpPr>
        <p:spPr/>
        <p:txBody>
          <a:bodyPr/>
          <a:lstStyle>
            <a:lvl1pPr>
              <a:defRPr/>
            </a:lvl1pPr>
          </a:lstStyle>
          <a:p>
            <a:fld id="{30264949-77B3-444B-87DB-29E4AFB20674}" type="slidenum">
              <a:rPr lang="en-US" altLang="en-US"/>
              <a:pPr/>
              <a:t>‹#›</a:t>
            </a:fld>
            <a:endParaRPr lang="en-US" altLang="en-US"/>
          </a:p>
        </p:txBody>
      </p:sp>
    </p:spTree>
    <p:extLst>
      <p:ext uri="{BB962C8B-B14F-4D97-AF65-F5344CB8AC3E}">
        <p14:creationId xmlns:p14="http://schemas.microsoft.com/office/powerpoint/2010/main" val="30332581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5" y="3305191"/>
            <a:ext cx="7772400" cy="1021556"/>
          </a:xfrm>
        </p:spPr>
        <p:txBody>
          <a:bodyPr anchor="t"/>
          <a:lstStyle>
            <a:lvl1pPr algn="l">
              <a:defRPr sz="2250" b="1" cap="all"/>
            </a:lvl1pPr>
          </a:lstStyle>
          <a:p>
            <a:r>
              <a:rPr lang="en-US"/>
              <a:t>Click to edit Master title style</a:t>
            </a:r>
          </a:p>
        </p:txBody>
      </p:sp>
      <p:sp>
        <p:nvSpPr>
          <p:cNvPr id="3" name="Text Placeholder 2"/>
          <p:cNvSpPr>
            <a:spLocks noGrp="1"/>
          </p:cNvSpPr>
          <p:nvPr>
            <p:ph type="body" idx="1"/>
          </p:nvPr>
        </p:nvSpPr>
        <p:spPr>
          <a:xfrm>
            <a:off x="722315" y="2180035"/>
            <a:ext cx="7772400" cy="1125140"/>
          </a:xfrm>
        </p:spPr>
        <p:txBody>
          <a:bodyPr anchor="b"/>
          <a:lstStyle>
            <a:lvl1pPr marL="0" indent="0">
              <a:buNone/>
              <a:defRPr sz="1125"/>
            </a:lvl1pPr>
            <a:lvl2pPr marL="190718" indent="0">
              <a:buNone/>
              <a:defRPr sz="1013"/>
            </a:lvl2pPr>
            <a:lvl3pPr marL="381518" indent="0">
              <a:buNone/>
              <a:defRPr sz="900"/>
            </a:lvl3pPr>
            <a:lvl4pPr marL="572171" indent="0">
              <a:buNone/>
              <a:defRPr sz="788"/>
            </a:lvl4pPr>
            <a:lvl5pPr marL="762951" indent="0">
              <a:buNone/>
              <a:defRPr sz="788"/>
            </a:lvl5pPr>
            <a:lvl6pPr marL="953583" indent="0">
              <a:buNone/>
              <a:defRPr sz="788"/>
            </a:lvl6pPr>
            <a:lvl7pPr marL="1144273" indent="0">
              <a:buNone/>
              <a:defRPr sz="788"/>
            </a:lvl7pPr>
            <a:lvl8pPr marL="1335014" indent="0">
              <a:buNone/>
              <a:defRPr sz="788"/>
            </a:lvl8pPr>
            <a:lvl9pPr marL="1525749" indent="0">
              <a:buNone/>
              <a:defRPr sz="788"/>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87AE4B22-24C9-4BD8-A2D6-8E3898629F9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27932507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94AB94-B072-4A06-A72F-0A05AB3E8E71}"/>
              </a:ext>
            </a:extLst>
          </p:cNvPr>
          <p:cNvSpPr>
            <a:spLocks noGrp="1"/>
          </p:cNvSpPr>
          <p:nvPr>
            <p:ph type="title"/>
          </p:nvPr>
        </p:nvSpPr>
        <p:spPr>
          <a:xfrm>
            <a:off x="630239" y="342900"/>
            <a:ext cx="2949575" cy="1200150"/>
          </a:xfrm>
        </p:spPr>
        <p:txBody>
          <a:bodyPr anchor="b"/>
          <a:lstStyle>
            <a:lvl1pPr>
              <a:defRPr sz="2400"/>
            </a:lvl1pPr>
          </a:lstStyle>
          <a:p>
            <a:r>
              <a:rPr lang="en-US"/>
              <a:t>Click to edit Master title style</a:t>
            </a:r>
          </a:p>
        </p:txBody>
      </p:sp>
      <p:sp>
        <p:nvSpPr>
          <p:cNvPr id="3" name="Content Placeholder 2">
            <a:extLst>
              <a:ext uri="{FF2B5EF4-FFF2-40B4-BE49-F238E27FC236}">
                <a16:creationId xmlns:a16="http://schemas.microsoft.com/office/drawing/2014/main" id="{447914B3-4406-4F3D-9627-EEAFF1209E69}"/>
              </a:ext>
            </a:extLst>
          </p:cNvPr>
          <p:cNvSpPr>
            <a:spLocks noGrp="1"/>
          </p:cNvSpPr>
          <p:nvPr>
            <p:ph idx="1"/>
          </p:nvPr>
        </p:nvSpPr>
        <p:spPr>
          <a:xfrm>
            <a:off x="3887788" y="740569"/>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206874BA-8643-4CDC-8ABC-93FFB8948F3F}"/>
              </a:ext>
            </a:extLst>
          </p:cNvPr>
          <p:cNvSpPr>
            <a:spLocks noGrp="1"/>
          </p:cNvSpPr>
          <p:nvPr>
            <p:ph type="body" sz="half" idx="2"/>
          </p:nvPr>
        </p:nvSpPr>
        <p:spPr>
          <a:xfrm>
            <a:off x="630239" y="1543050"/>
            <a:ext cx="2949575"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0F2FB45F-66C0-49E9-989F-36732FB26539}"/>
              </a:ext>
            </a:extLst>
          </p:cNvPr>
          <p:cNvSpPr>
            <a:spLocks noGrp="1"/>
          </p:cNvSpPr>
          <p:nvPr>
            <p:ph type="dt" sz="half" idx="10"/>
          </p:nvPr>
        </p:nvSpPr>
        <p:spPr/>
        <p:txBody>
          <a:bodyPr/>
          <a:lstStyle>
            <a:lvl1pPr>
              <a:defRPr/>
            </a:lvl1pPr>
          </a:lstStyle>
          <a:p>
            <a:endParaRPr lang="en-US" altLang="en-US"/>
          </a:p>
        </p:txBody>
      </p:sp>
      <p:sp>
        <p:nvSpPr>
          <p:cNvPr id="6" name="Footer Placeholder 5">
            <a:extLst>
              <a:ext uri="{FF2B5EF4-FFF2-40B4-BE49-F238E27FC236}">
                <a16:creationId xmlns:a16="http://schemas.microsoft.com/office/drawing/2014/main" id="{2501BF77-37AB-4287-B3F1-934995C11675}"/>
              </a:ext>
            </a:extLst>
          </p:cNvPr>
          <p:cNvSpPr>
            <a:spLocks noGrp="1"/>
          </p:cNvSpPr>
          <p:nvPr>
            <p:ph type="ftr" sz="quarter" idx="11"/>
          </p:nvPr>
        </p:nvSpPr>
        <p:spPr/>
        <p:txBody>
          <a:bodyPr/>
          <a:lstStyle>
            <a:lvl1pPr>
              <a:defRPr/>
            </a:lvl1pPr>
          </a:lstStyle>
          <a:p>
            <a:endParaRPr lang="en-US" altLang="en-US"/>
          </a:p>
        </p:txBody>
      </p:sp>
      <p:sp>
        <p:nvSpPr>
          <p:cNvPr id="7" name="Slide Number Placeholder 6">
            <a:extLst>
              <a:ext uri="{FF2B5EF4-FFF2-40B4-BE49-F238E27FC236}">
                <a16:creationId xmlns:a16="http://schemas.microsoft.com/office/drawing/2014/main" id="{7FED35FF-89D7-4951-8770-A783191CE2CA}"/>
              </a:ext>
            </a:extLst>
          </p:cNvPr>
          <p:cNvSpPr>
            <a:spLocks noGrp="1"/>
          </p:cNvSpPr>
          <p:nvPr>
            <p:ph type="sldNum" sz="quarter" idx="12"/>
          </p:nvPr>
        </p:nvSpPr>
        <p:spPr/>
        <p:txBody>
          <a:bodyPr/>
          <a:lstStyle>
            <a:lvl1pPr>
              <a:defRPr/>
            </a:lvl1pPr>
          </a:lstStyle>
          <a:p>
            <a:fld id="{60B74CD0-2975-46DB-A2D4-D9F2211B558F}" type="slidenum">
              <a:rPr lang="en-US" altLang="en-US"/>
              <a:pPr/>
              <a:t>‹#›</a:t>
            </a:fld>
            <a:endParaRPr lang="en-US" altLang="en-US"/>
          </a:p>
        </p:txBody>
      </p:sp>
    </p:spTree>
    <p:extLst>
      <p:ext uri="{BB962C8B-B14F-4D97-AF65-F5344CB8AC3E}">
        <p14:creationId xmlns:p14="http://schemas.microsoft.com/office/powerpoint/2010/main" val="402691572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4003A9-C1D3-4E5A-A004-9894FAB144A9}"/>
              </a:ext>
            </a:extLst>
          </p:cNvPr>
          <p:cNvSpPr>
            <a:spLocks noGrp="1"/>
          </p:cNvSpPr>
          <p:nvPr>
            <p:ph type="title"/>
          </p:nvPr>
        </p:nvSpPr>
        <p:spPr>
          <a:xfrm>
            <a:off x="630239" y="342900"/>
            <a:ext cx="2949575" cy="1200150"/>
          </a:xfrm>
        </p:spPr>
        <p:txBody>
          <a:bodyPr anchor="b"/>
          <a:lstStyle>
            <a:lvl1pPr>
              <a:defRPr sz="2400"/>
            </a:lvl1pPr>
          </a:lstStyle>
          <a:p>
            <a:r>
              <a:rPr lang="en-US"/>
              <a:t>Click to edit Master title style</a:t>
            </a:r>
          </a:p>
        </p:txBody>
      </p:sp>
      <p:sp>
        <p:nvSpPr>
          <p:cNvPr id="3" name="Picture Placeholder 2">
            <a:extLst>
              <a:ext uri="{FF2B5EF4-FFF2-40B4-BE49-F238E27FC236}">
                <a16:creationId xmlns:a16="http://schemas.microsoft.com/office/drawing/2014/main" id="{C28E54CF-0FE2-4807-9377-A5B8C504F8AB}"/>
              </a:ext>
            </a:extLst>
          </p:cNvPr>
          <p:cNvSpPr>
            <a:spLocks noGrp="1"/>
          </p:cNvSpPr>
          <p:nvPr>
            <p:ph type="pic" idx="1"/>
          </p:nvPr>
        </p:nvSpPr>
        <p:spPr>
          <a:xfrm>
            <a:off x="3887788" y="740569"/>
            <a:ext cx="4629150" cy="3655219"/>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a:extLst>
              <a:ext uri="{FF2B5EF4-FFF2-40B4-BE49-F238E27FC236}">
                <a16:creationId xmlns:a16="http://schemas.microsoft.com/office/drawing/2014/main" id="{3502846B-EECD-4CFB-A802-BB6BED3AD546}"/>
              </a:ext>
            </a:extLst>
          </p:cNvPr>
          <p:cNvSpPr>
            <a:spLocks noGrp="1"/>
          </p:cNvSpPr>
          <p:nvPr>
            <p:ph type="body" sz="half" idx="2"/>
          </p:nvPr>
        </p:nvSpPr>
        <p:spPr>
          <a:xfrm>
            <a:off x="630239" y="1543050"/>
            <a:ext cx="2949575"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337EF343-739B-4EC2-9190-B1F721399BCF}"/>
              </a:ext>
            </a:extLst>
          </p:cNvPr>
          <p:cNvSpPr>
            <a:spLocks noGrp="1"/>
          </p:cNvSpPr>
          <p:nvPr>
            <p:ph type="dt" sz="half" idx="10"/>
          </p:nvPr>
        </p:nvSpPr>
        <p:spPr/>
        <p:txBody>
          <a:bodyPr/>
          <a:lstStyle>
            <a:lvl1pPr>
              <a:defRPr/>
            </a:lvl1pPr>
          </a:lstStyle>
          <a:p>
            <a:endParaRPr lang="en-US" altLang="en-US"/>
          </a:p>
        </p:txBody>
      </p:sp>
      <p:sp>
        <p:nvSpPr>
          <p:cNvPr id="6" name="Footer Placeholder 5">
            <a:extLst>
              <a:ext uri="{FF2B5EF4-FFF2-40B4-BE49-F238E27FC236}">
                <a16:creationId xmlns:a16="http://schemas.microsoft.com/office/drawing/2014/main" id="{5FE300F9-2F74-4DF2-B289-C947599B80C4}"/>
              </a:ext>
            </a:extLst>
          </p:cNvPr>
          <p:cNvSpPr>
            <a:spLocks noGrp="1"/>
          </p:cNvSpPr>
          <p:nvPr>
            <p:ph type="ftr" sz="quarter" idx="11"/>
          </p:nvPr>
        </p:nvSpPr>
        <p:spPr/>
        <p:txBody>
          <a:bodyPr/>
          <a:lstStyle>
            <a:lvl1pPr>
              <a:defRPr/>
            </a:lvl1pPr>
          </a:lstStyle>
          <a:p>
            <a:endParaRPr lang="en-US" altLang="en-US"/>
          </a:p>
        </p:txBody>
      </p:sp>
      <p:sp>
        <p:nvSpPr>
          <p:cNvPr id="7" name="Slide Number Placeholder 6">
            <a:extLst>
              <a:ext uri="{FF2B5EF4-FFF2-40B4-BE49-F238E27FC236}">
                <a16:creationId xmlns:a16="http://schemas.microsoft.com/office/drawing/2014/main" id="{5440F838-0532-4DFA-8456-A6E769673FA9}"/>
              </a:ext>
            </a:extLst>
          </p:cNvPr>
          <p:cNvSpPr>
            <a:spLocks noGrp="1"/>
          </p:cNvSpPr>
          <p:nvPr>
            <p:ph type="sldNum" sz="quarter" idx="12"/>
          </p:nvPr>
        </p:nvSpPr>
        <p:spPr/>
        <p:txBody>
          <a:bodyPr/>
          <a:lstStyle>
            <a:lvl1pPr>
              <a:defRPr/>
            </a:lvl1pPr>
          </a:lstStyle>
          <a:p>
            <a:fld id="{EDB3BEBA-CC32-4ECA-BBE5-52DA41AD09BA}" type="slidenum">
              <a:rPr lang="en-US" altLang="en-US"/>
              <a:pPr/>
              <a:t>‹#›</a:t>
            </a:fld>
            <a:endParaRPr lang="en-US" altLang="en-US"/>
          </a:p>
        </p:txBody>
      </p:sp>
    </p:spTree>
    <p:extLst>
      <p:ext uri="{BB962C8B-B14F-4D97-AF65-F5344CB8AC3E}">
        <p14:creationId xmlns:p14="http://schemas.microsoft.com/office/powerpoint/2010/main" val="105835694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E05B2F-DC58-46CC-8465-5F00D89FE9CD}"/>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5DC15850-0C04-4B95-9B2E-F75D0432B6F7}"/>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F95C0E8-A35E-4BE3-BB8B-4CCB863D4DFC}"/>
              </a:ext>
            </a:extLst>
          </p:cNvPr>
          <p:cNvSpPr>
            <a:spLocks noGrp="1"/>
          </p:cNvSpPr>
          <p:nvPr>
            <p:ph type="dt" sz="half" idx="10"/>
          </p:nvPr>
        </p:nvSpPr>
        <p:spPr/>
        <p:txBody>
          <a:bodyPr/>
          <a:lstStyle>
            <a:lvl1pPr>
              <a:defRPr/>
            </a:lvl1pPr>
          </a:lstStyle>
          <a:p>
            <a:endParaRPr lang="en-US" altLang="en-US"/>
          </a:p>
        </p:txBody>
      </p:sp>
      <p:sp>
        <p:nvSpPr>
          <p:cNvPr id="5" name="Footer Placeholder 4">
            <a:extLst>
              <a:ext uri="{FF2B5EF4-FFF2-40B4-BE49-F238E27FC236}">
                <a16:creationId xmlns:a16="http://schemas.microsoft.com/office/drawing/2014/main" id="{80BD3BC4-3985-4BA4-9ED6-61062913C51D}"/>
              </a:ext>
            </a:extLst>
          </p:cNvPr>
          <p:cNvSpPr>
            <a:spLocks noGrp="1"/>
          </p:cNvSpPr>
          <p:nvPr>
            <p:ph type="ftr" sz="quarter" idx="11"/>
          </p:nvPr>
        </p:nvSpPr>
        <p:spPr/>
        <p:txBody>
          <a:bodyPr/>
          <a:lstStyle>
            <a:lvl1pPr>
              <a:defRPr/>
            </a:lvl1pPr>
          </a:lstStyle>
          <a:p>
            <a:endParaRPr lang="en-US" altLang="en-US"/>
          </a:p>
        </p:txBody>
      </p:sp>
      <p:sp>
        <p:nvSpPr>
          <p:cNvPr id="6" name="Slide Number Placeholder 5">
            <a:extLst>
              <a:ext uri="{FF2B5EF4-FFF2-40B4-BE49-F238E27FC236}">
                <a16:creationId xmlns:a16="http://schemas.microsoft.com/office/drawing/2014/main" id="{744C913E-8086-4EFD-A624-60E0317536FF}"/>
              </a:ext>
            </a:extLst>
          </p:cNvPr>
          <p:cNvSpPr>
            <a:spLocks noGrp="1"/>
          </p:cNvSpPr>
          <p:nvPr>
            <p:ph type="sldNum" sz="quarter" idx="12"/>
          </p:nvPr>
        </p:nvSpPr>
        <p:spPr/>
        <p:txBody>
          <a:bodyPr/>
          <a:lstStyle>
            <a:lvl1pPr>
              <a:defRPr/>
            </a:lvl1pPr>
          </a:lstStyle>
          <a:p>
            <a:fld id="{8E52A3F3-5936-4BE5-BF5B-4DCAC9171DFC}" type="slidenum">
              <a:rPr lang="en-US" altLang="en-US"/>
              <a:pPr/>
              <a:t>‹#›</a:t>
            </a:fld>
            <a:endParaRPr lang="en-US" altLang="en-US"/>
          </a:p>
        </p:txBody>
      </p:sp>
    </p:spTree>
    <p:extLst>
      <p:ext uri="{BB962C8B-B14F-4D97-AF65-F5344CB8AC3E}">
        <p14:creationId xmlns:p14="http://schemas.microsoft.com/office/powerpoint/2010/main" val="48047210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E2E5B25-D2DA-4F7C-98C6-685928D85C3C}"/>
              </a:ext>
            </a:extLst>
          </p:cNvPr>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0BA84B55-FE1E-4A85-8DDA-A693B3214A09}"/>
              </a:ext>
            </a:extLst>
          </p:cNvPr>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346BAA7-6853-4E59-B0DC-C63386916DF2}"/>
              </a:ext>
            </a:extLst>
          </p:cNvPr>
          <p:cNvSpPr>
            <a:spLocks noGrp="1"/>
          </p:cNvSpPr>
          <p:nvPr>
            <p:ph type="dt" sz="half" idx="10"/>
          </p:nvPr>
        </p:nvSpPr>
        <p:spPr/>
        <p:txBody>
          <a:bodyPr/>
          <a:lstStyle>
            <a:lvl1pPr>
              <a:defRPr/>
            </a:lvl1pPr>
          </a:lstStyle>
          <a:p>
            <a:endParaRPr lang="en-US" altLang="en-US"/>
          </a:p>
        </p:txBody>
      </p:sp>
      <p:sp>
        <p:nvSpPr>
          <p:cNvPr id="5" name="Footer Placeholder 4">
            <a:extLst>
              <a:ext uri="{FF2B5EF4-FFF2-40B4-BE49-F238E27FC236}">
                <a16:creationId xmlns:a16="http://schemas.microsoft.com/office/drawing/2014/main" id="{D1CDA334-95DB-47D2-8E63-FE3B55F12DD4}"/>
              </a:ext>
            </a:extLst>
          </p:cNvPr>
          <p:cNvSpPr>
            <a:spLocks noGrp="1"/>
          </p:cNvSpPr>
          <p:nvPr>
            <p:ph type="ftr" sz="quarter" idx="11"/>
          </p:nvPr>
        </p:nvSpPr>
        <p:spPr/>
        <p:txBody>
          <a:bodyPr/>
          <a:lstStyle>
            <a:lvl1pPr>
              <a:defRPr/>
            </a:lvl1pPr>
          </a:lstStyle>
          <a:p>
            <a:endParaRPr lang="en-US" altLang="en-US"/>
          </a:p>
        </p:txBody>
      </p:sp>
      <p:sp>
        <p:nvSpPr>
          <p:cNvPr id="6" name="Slide Number Placeholder 5">
            <a:extLst>
              <a:ext uri="{FF2B5EF4-FFF2-40B4-BE49-F238E27FC236}">
                <a16:creationId xmlns:a16="http://schemas.microsoft.com/office/drawing/2014/main" id="{D209227C-FCA9-4FC5-AD28-BB7D7155C01B}"/>
              </a:ext>
            </a:extLst>
          </p:cNvPr>
          <p:cNvSpPr>
            <a:spLocks noGrp="1"/>
          </p:cNvSpPr>
          <p:nvPr>
            <p:ph type="sldNum" sz="quarter" idx="12"/>
          </p:nvPr>
        </p:nvSpPr>
        <p:spPr/>
        <p:txBody>
          <a:bodyPr/>
          <a:lstStyle>
            <a:lvl1pPr>
              <a:defRPr/>
            </a:lvl1pPr>
          </a:lstStyle>
          <a:p>
            <a:fld id="{7AA52950-F2F6-4BAA-BFBF-233FA67E29F6}" type="slidenum">
              <a:rPr lang="en-US" altLang="en-US"/>
              <a:pPr/>
              <a:t>‹#›</a:t>
            </a:fld>
            <a:endParaRPr lang="en-US" altLang="en-US"/>
          </a:p>
        </p:txBody>
      </p:sp>
    </p:spTree>
    <p:extLst>
      <p:ext uri="{BB962C8B-B14F-4D97-AF65-F5344CB8AC3E}">
        <p14:creationId xmlns:p14="http://schemas.microsoft.com/office/powerpoint/2010/main" val="5317402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1" y="1200155"/>
            <a:ext cx="4038600" cy="3394472"/>
          </a:xfrm>
        </p:spPr>
        <p:txBody>
          <a:bodyPr/>
          <a:lstStyle>
            <a:lvl1pPr>
              <a:defRPr sz="1575"/>
            </a:lvl1pPr>
            <a:lvl2pPr>
              <a:defRPr sz="1350"/>
            </a:lvl2pPr>
            <a:lvl3pPr>
              <a:defRPr sz="1125"/>
            </a:lvl3pPr>
            <a:lvl4pPr>
              <a:defRPr sz="1013"/>
            </a:lvl4pPr>
            <a:lvl5pPr>
              <a:defRPr sz="1013"/>
            </a:lvl5pPr>
            <a:lvl6pPr>
              <a:defRPr sz="1013"/>
            </a:lvl6pPr>
            <a:lvl7pPr>
              <a:defRPr sz="1013"/>
            </a:lvl7pPr>
            <a:lvl8pPr>
              <a:defRPr sz="1013"/>
            </a:lvl8pPr>
            <a:lvl9pPr>
              <a:defRPr sz="101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5"/>
            <a:ext cx="4038600" cy="3394472"/>
          </a:xfrm>
        </p:spPr>
        <p:txBody>
          <a:bodyPr/>
          <a:lstStyle>
            <a:lvl1pPr>
              <a:defRPr sz="1575"/>
            </a:lvl1pPr>
            <a:lvl2pPr>
              <a:defRPr sz="1350"/>
            </a:lvl2pPr>
            <a:lvl3pPr>
              <a:defRPr sz="1125"/>
            </a:lvl3pPr>
            <a:lvl4pPr>
              <a:defRPr sz="1013"/>
            </a:lvl4pPr>
            <a:lvl5pPr>
              <a:defRPr sz="1013"/>
            </a:lvl5pPr>
            <a:lvl6pPr>
              <a:defRPr sz="1013"/>
            </a:lvl6pPr>
            <a:lvl7pPr>
              <a:defRPr sz="1013"/>
            </a:lvl7pPr>
            <a:lvl8pPr>
              <a:defRPr sz="1013"/>
            </a:lvl8pPr>
            <a:lvl9pPr>
              <a:defRPr sz="101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a:defRPr/>
            </a:lvl1pPr>
          </a:lstStyle>
          <a:p>
            <a:endParaRPr lang="en-US" alt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lt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2B11E98B-EED2-4B67-A443-F4B6B35947A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772167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743" y="1151335"/>
            <a:ext cx="4040188" cy="479822"/>
          </a:xfrm>
        </p:spPr>
        <p:txBody>
          <a:bodyPr anchor="b"/>
          <a:lstStyle>
            <a:lvl1pPr marL="0" indent="0">
              <a:buNone/>
              <a:defRPr sz="1350" b="1"/>
            </a:lvl1pPr>
            <a:lvl2pPr marL="190718" indent="0">
              <a:buNone/>
              <a:defRPr sz="1125" b="1"/>
            </a:lvl2pPr>
            <a:lvl3pPr marL="381518" indent="0">
              <a:buNone/>
              <a:defRPr sz="1013" b="1"/>
            </a:lvl3pPr>
            <a:lvl4pPr marL="572171" indent="0">
              <a:buNone/>
              <a:defRPr sz="900" b="1"/>
            </a:lvl4pPr>
            <a:lvl5pPr marL="762951" indent="0">
              <a:buNone/>
              <a:defRPr sz="900" b="1"/>
            </a:lvl5pPr>
            <a:lvl6pPr marL="953583" indent="0">
              <a:buNone/>
              <a:defRPr sz="900" b="1"/>
            </a:lvl6pPr>
            <a:lvl7pPr marL="1144273" indent="0">
              <a:buNone/>
              <a:defRPr sz="900" b="1"/>
            </a:lvl7pPr>
            <a:lvl8pPr marL="1335014" indent="0">
              <a:buNone/>
              <a:defRPr sz="900" b="1"/>
            </a:lvl8pPr>
            <a:lvl9pPr marL="1525749" indent="0">
              <a:buNone/>
              <a:defRPr sz="900" b="1"/>
            </a:lvl9pPr>
          </a:lstStyle>
          <a:p>
            <a:pPr lvl="0"/>
            <a:r>
              <a:rPr lang="en-US"/>
              <a:t>Click to edit Master text styles</a:t>
            </a:r>
          </a:p>
        </p:txBody>
      </p:sp>
      <p:sp>
        <p:nvSpPr>
          <p:cNvPr id="4" name="Content Placeholder 3"/>
          <p:cNvSpPr>
            <a:spLocks noGrp="1"/>
          </p:cNvSpPr>
          <p:nvPr>
            <p:ph sz="half" idx="2"/>
          </p:nvPr>
        </p:nvSpPr>
        <p:spPr>
          <a:xfrm>
            <a:off x="457743" y="1631156"/>
            <a:ext cx="4040188" cy="2963466"/>
          </a:xfrm>
        </p:spPr>
        <p:txBody>
          <a:bodyPr/>
          <a:lstStyle>
            <a:lvl1pPr>
              <a:defRPr sz="1350"/>
            </a:lvl1pPr>
            <a:lvl2pPr>
              <a:defRPr sz="1125"/>
            </a:lvl2pPr>
            <a:lvl3pPr>
              <a:defRPr sz="1013"/>
            </a:lvl3pPr>
            <a:lvl4pPr>
              <a:defRPr sz="900"/>
            </a:lvl4pPr>
            <a:lvl5pPr>
              <a:defRPr sz="900"/>
            </a:lvl5pPr>
            <a:lvl6pPr>
              <a:defRPr sz="900"/>
            </a:lvl6pPr>
            <a:lvl7pPr>
              <a:defRPr sz="900"/>
            </a:lvl7pPr>
            <a:lvl8pPr>
              <a:defRPr sz="900"/>
            </a:lvl8pPr>
            <a:lvl9pPr>
              <a:defRPr sz="9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8154" y="1151335"/>
            <a:ext cx="4041775" cy="479822"/>
          </a:xfrm>
        </p:spPr>
        <p:txBody>
          <a:bodyPr anchor="b"/>
          <a:lstStyle>
            <a:lvl1pPr marL="0" indent="0">
              <a:buNone/>
              <a:defRPr sz="1350" b="1"/>
            </a:lvl1pPr>
            <a:lvl2pPr marL="190718" indent="0">
              <a:buNone/>
              <a:defRPr sz="1125" b="1"/>
            </a:lvl2pPr>
            <a:lvl3pPr marL="381518" indent="0">
              <a:buNone/>
              <a:defRPr sz="1013" b="1"/>
            </a:lvl3pPr>
            <a:lvl4pPr marL="572171" indent="0">
              <a:buNone/>
              <a:defRPr sz="900" b="1"/>
            </a:lvl4pPr>
            <a:lvl5pPr marL="762951" indent="0">
              <a:buNone/>
              <a:defRPr sz="900" b="1"/>
            </a:lvl5pPr>
            <a:lvl6pPr marL="953583" indent="0">
              <a:buNone/>
              <a:defRPr sz="900" b="1"/>
            </a:lvl6pPr>
            <a:lvl7pPr marL="1144273" indent="0">
              <a:buNone/>
              <a:defRPr sz="900" b="1"/>
            </a:lvl7pPr>
            <a:lvl8pPr marL="1335014" indent="0">
              <a:buNone/>
              <a:defRPr sz="900" b="1"/>
            </a:lvl8pPr>
            <a:lvl9pPr marL="1525749" indent="0">
              <a:buNone/>
              <a:defRPr sz="900" b="1"/>
            </a:lvl9pPr>
          </a:lstStyle>
          <a:p>
            <a:pPr lvl="0"/>
            <a:r>
              <a:rPr lang="en-US"/>
              <a:t>Click to edit Master text styles</a:t>
            </a:r>
          </a:p>
        </p:txBody>
      </p:sp>
      <p:sp>
        <p:nvSpPr>
          <p:cNvPr id="6" name="Content Placeholder 5"/>
          <p:cNvSpPr>
            <a:spLocks noGrp="1"/>
          </p:cNvSpPr>
          <p:nvPr>
            <p:ph sz="quarter" idx="4"/>
          </p:nvPr>
        </p:nvSpPr>
        <p:spPr>
          <a:xfrm>
            <a:off x="4648154" y="1631156"/>
            <a:ext cx="4041775" cy="2963466"/>
          </a:xfrm>
        </p:spPr>
        <p:txBody>
          <a:bodyPr/>
          <a:lstStyle>
            <a:lvl1pPr>
              <a:defRPr sz="1350"/>
            </a:lvl1pPr>
            <a:lvl2pPr>
              <a:defRPr sz="1125"/>
            </a:lvl2pPr>
            <a:lvl3pPr>
              <a:defRPr sz="1013"/>
            </a:lvl3pPr>
            <a:lvl4pPr>
              <a:defRPr sz="900"/>
            </a:lvl4pPr>
            <a:lvl5pPr>
              <a:defRPr sz="900"/>
            </a:lvl5pPr>
            <a:lvl6pPr>
              <a:defRPr sz="900"/>
            </a:lvl6pPr>
            <a:lvl7pPr>
              <a:defRPr sz="900"/>
            </a:lvl7pPr>
            <a:lvl8pPr>
              <a:defRPr sz="900"/>
            </a:lvl8pPr>
            <a:lvl9pPr>
              <a:defRPr sz="9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a:defRPr/>
            </a:lvl1pPr>
          </a:lstStyle>
          <a:p>
            <a:endParaRPr lang="en-US" altLang="en-US">
              <a:solidFill>
                <a:srgbClr val="000000"/>
              </a:solidFill>
            </a:endParaRPr>
          </a:p>
        </p:txBody>
      </p:sp>
      <p:sp>
        <p:nvSpPr>
          <p:cNvPr id="8" name="Footer Placeholder 7"/>
          <p:cNvSpPr>
            <a:spLocks noGrp="1"/>
          </p:cNvSpPr>
          <p:nvPr>
            <p:ph type="ftr" sz="quarter" idx="11"/>
          </p:nvPr>
        </p:nvSpPr>
        <p:spPr/>
        <p:txBody>
          <a:bodyPr/>
          <a:lstStyle>
            <a:lvl1pPr>
              <a:defRPr/>
            </a:lvl1pPr>
          </a:lstStyle>
          <a:p>
            <a:endParaRPr lang="en-US" altLang="en-US">
              <a:solidFill>
                <a:srgbClr val="000000"/>
              </a:solidFill>
            </a:endParaRPr>
          </a:p>
        </p:txBody>
      </p:sp>
      <p:sp>
        <p:nvSpPr>
          <p:cNvPr id="9" name="Slide Number Placeholder 8"/>
          <p:cNvSpPr>
            <a:spLocks noGrp="1"/>
          </p:cNvSpPr>
          <p:nvPr>
            <p:ph type="sldNum" sz="quarter" idx="12"/>
          </p:nvPr>
        </p:nvSpPr>
        <p:spPr/>
        <p:txBody>
          <a:bodyPr/>
          <a:lstStyle>
            <a:lvl1pPr>
              <a:defRPr/>
            </a:lvl1pPr>
          </a:lstStyle>
          <a:p>
            <a:fld id="{65CDC162-1900-40CE-9BEB-10030CC81F0F}"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2410278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a:defRPr/>
            </a:lvl1pPr>
          </a:lstStyle>
          <a:p>
            <a:endParaRPr lang="en-US" altLang="en-US">
              <a:solidFill>
                <a:srgbClr val="000000"/>
              </a:solidFill>
            </a:endParaRPr>
          </a:p>
        </p:txBody>
      </p:sp>
      <p:sp>
        <p:nvSpPr>
          <p:cNvPr id="4" name="Footer Placeholder 3"/>
          <p:cNvSpPr>
            <a:spLocks noGrp="1"/>
          </p:cNvSpPr>
          <p:nvPr>
            <p:ph type="ftr" sz="quarter" idx="11"/>
          </p:nvPr>
        </p:nvSpPr>
        <p:spPr/>
        <p:txBody>
          <a:bodyPr/>
          <a:lstStyle>
            <a:lvl1pPr>
              <a:defRPr/>
            </a:lvl1pPr>
          </a:lstStyle>
          <a:p>
            <a:endParaRPr lang="en-US" altLang="en-US">
              <a:solidFill>
                <a:srgbClr val="000000"/>
              </a:solidFill>
            </a:endParaRPr>
          </a:p>
        </p:txBody>
      </p:sp>
      <p:sp>
        <p:nvSpPr>
          <p:cNvPr id="5" name="Slide Number Placeholder 4"/>
          <p:cNvSpPr>
            <a:spLocks noGrp="1"/>
          </p:cNvSpPr>
          <p:nvPr>
            <p:ph type="sldNum" sz="quarter" idx="12"/>
          </p:nvPr>
        </p:nvSpPr>
        <p:spPr/>
        <p:txBody>
          <a:bodyPr/>
          <a:lstStyle>
            <a:lvl1pPr>
              <a:defRPr/>
            </a:lvl1pPr>
          </a:lstStyle>
          <a:p>
            <a:fld id="{E4CB589C-4D57-407B-91A2-640CFE24FC6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63499862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ltLang="en-US">
              <a:solidFill>
                <a:srgbClr val="000000"/>
              </a:solidFill>
            </a:endParaRPr>
          </a:p>
        </p:txBody>
      </p:sp>
      <p:sp>
        <p:nvSpPr>
          <p:cNvPr id="3" name="Footer Placeholder 2"/>
          <p:cNvSpPr>
            <a:spLocks noGrp="1"/>
          </p:cNvSpPr>
          <p:nvPr>
            <p:ph type="ftr" sz="quarter" idx="11"/>
          </p:nvPr>
        </p:nvSpPr>
        <p:spPr/>
        <p:txBody>
          <a:bodyPr/>
          <a:lstStyle>
            <a:lvl1pPr>
              <a:defRPr/>
            </a:lvl1pPr>
          </a:lstStyle>
          <a:p>
            <a:endParaRPr lang="en-US" altLang="en-US">
              <a:solidFill>
                <a:srgbClr val="000000"/>
              </a:solidFill>
            </a:endParaRPr>
          </a:p>
        </p:txBody>
      </p:sp>
      <p:sp>
        <p:nvSpPr>
          <p:cNvPr id="4" name="Slide Number Placeholder 3"/>
          <p:cNvSpPr>
            <a:spLocks noGrp="1"/>
          </p:cNvSpPr>
          <p:nvPr>
            <p:ph type="sldNum" sz="quarter" idx="12"/>
          </p:nvPr>
        </p:nvSpPr>
        <p:spPr/>
        <p:txBody>
          <a:bodyPr/>
          <a:lstStyle>
            <a:lvl1pPr>
              <a:defRPr/>
            </a:lvl1pPr>
          </a:lstStyle>
          <a:p>
            <a:fld id="{46F5A7C8-905E-4755-8782-9AD9A4FE91F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7298644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60438" y="204787"/>
            <a:ext cx="3008313" cy="871538"/>
          </a:xfrm>
        </p:spPr>
        <p:txBody>
          <a:bodyPr anchor="b"/>
          <a:lstStyle>
            <a:lvl1pPr algn="l">
              <a:defRPr sz="1125" b="1"/>
            </a:lvl1pPr>
          </a:lstStyle>
          <a:p>
            <a:r>
              <a:rPr lang="en-US"/>
              <a:t>Click to edit Master title style</a:t>
            </a:r>
          </a:p>
        </p:txBody>
      </p:sp>
      <p:sp>
        <p:nvSpPr>
          <p:cNvPr id="3" name="Content Placeholder 2"/>
          <p:cNvSpPr>
            <a:spLocks noGrp="1"/>
          </p:cNvSpPr>
          <p:nvPr>
            <p:ph idx="1"/>
          </p:nvPr>
        </p:nvSpPr>
        <p:spPr>
          <a:xfrm>
            <a:off x="3575585" y="208726"/>
            <a:ext cx="5111751" cy="4389835"/>
          </a:xfrm>
        </p:spPr>
        <p:txBody>
          <a:bodyPr/>
          <a:lstStyle>
            <a:lvl1pPr>
              <a:defRPr sz="1800"/>
            </a:lvl1pPr>
            <a:lvl2pPr>
              <a:defRPr sz="1575"/>
            </a:lvl2pPr>
            <a:lvl3pPr>
              <a:defRPr sz="1350"/>
            </a:lvl3pPr>
            <a:lvl4pPr>
              <a:defRPr sz="1125"/>
            </a:lvl4pPr>
            <a:lvl5pPr>
              <a:defRPr sz="1125"/>
            </a:lvl5pPr>
            <a:lvl6pPr>
              <a:defRPr sz="1125"/>
            </a:lvl6pPr>
            <a:lvl7pPr>
              <a:defRPr sz="1125"/>
            </a:lvl7pPr>
            <a:lvl8pPr>
              <a:defRPr sz="1125"/>
            </a:lvl8pPr>
            <a:lvl9pPr>
              <a:defRPr sz="1125"/>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60438" y="1076343"/>
            <a:ext cx="3008313" cy="3518297"/>
          </a:xfrm>
        </p:spPr>
        <p:txBody>
          <a:bodyPr/>
          <a:lstStyle>
            <a:lvl1pPr marL="0" indent="0">
              <a:buNone/>
              <a:defRPr sz="788"/>
            </a:lvl1pPr>
            <a:lvl2pPr marL="190718" indent="0">
              <a:buNone/>
              <a:defRPr sz="675"/>
            </a:lvl2pPr>
            <a:lvl3pPr marL="381518" indent="0">
              <a:buNone/>
              <a:defRPr sz="563"/>
            </a:lvl3pPr>
            <a:lvl4pPr marL="572171" indent="0">
              <a:buNone/>
              <a:defRPr sz="506"/>
            </a:lvl4pPr>
            <a:lvl5pPr marL="762951" indent="0">
              <a:buNone/>
              <a:defRPr sz="506"/>
            </a:lvl5pPr>
            <a:lvl6pPr marL="953583" indent="0">
              <a:buNone/>
              <a:defRPr sz="506"/>
            </a:lvl6pPr>
            <a:lvl7pPr marL="1144273" indent="0">
              <a:buNone/>
              <a:defRPr sz="506"/>
            </a:lvl7pPr>
            <a:lvl8pPr marL="1335014" indent="0">
              <a:buNone/>
              <a:defRPr sz="506"/>
            </a:lvl8pPr>
            <a:lvl9pPr marL="1525749" indent="0">
              <a:buNone/>
              <a:defRPr sz="506"/>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lt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6C47A99C-07AA-42E0-A17B-9B37B53AD972}"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2453706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303" y="3600451"/>
            <a:ext cx="5486400" cy="425054"/>
          </a:xfrm>
        </p:spPr>
        <p:txBody>
          <a:bodyPr anchor="b"/>
          <a:lstStyle>
            <a:lvl1pPr algn="l">
              <a:defRPr sz="1125" b="1"/>
            </a:lvl1pPr>
          </a:lstStyle>
          <a:p>
            <a:r>
              <a:rPr lang="en-US"/>
              <a:t>Click to edit Master title style</a:t>
            </a:r>
          </a:p>
        </p:txBody>
      </p:sp>
      <p:sp>
        <p:nvSpPr>
          <p:cNvPr id="3" name="Picture Placeholder 2"/>
          <p:cNvSpPr>
            <a:spLocks noGrp="1"/>
          </p:cNvSpPr>
          <p:nvPr>
            <p:ph type="pic" idx="1"/>
          </p:nvPr>
        </p:nvSpPr>
        <p:spPr>
          <a:xfrm>
            <a:off x="1792303" y="459581"/>
            <a:ext cx="5486400" cy="3086100"/>
          </a:xfrm>
        </p:spPr>
        <p:txBody>
          <a:bodyPr/>
          <a:lstStyle>
            <a:lvl1pPr marL="0" indent="0">
              <a:buNone/>
              <a:defRPr sz="1800"/>
            </a:lvl1pPr>
            <a:lvl2pPr marL="190718" indent="0">
              <a:buNone/>
              <a:defRPr sz="1575"/>
            </a:lvl2pPr>
            <a:lvl3pPr marL="381518" indent="0">
              <a:buNone/>
              <a:defRPr sz="1350"/>
            </a:lvl3pPr>
            <a:lvl4pPr marL="572171" indent="0">
              <a:buNone/>
              <a:defRPr sz="1125"/>
            </a:lvl4pPr>
            <a:lvl5pPr marL="762951" indent="0">
              <a:buNone/>
              <a:defRPr sz="1125"/>
            </a:lvl5pPr>
            <a:lvl6pPr marL="953583" indent="0">
              <a:buNone/>
              <a:defRPr sz="1125"/>
            </a:lvl6pPr>
            <a:lvl7pPr marL="1144273" indent="0">
              <a:buNone/>
              <a:defRPr sz="1125"/>
            </a:lvl7pPr>
            <a:lvl8pPr marL="1335014" indent="0">
              <a:buNone/>
              <a:defRPr sz="1125"/>
            </a:lvl8pPr>
            <a:lvl9pPr marL="1525749" indent="0">
              <a:buNone/>
              <a:defRPr sz="1125"/>
            </a:lvl9pPr>
          </a:lstStyle>
          <a:p>
            <a:endParaRPr lang="en-US"/>
          </a:p>
        </p:txBody>
      </p:sp>
      <p:sp>
        <p:nvSpPr>
          <p:cNvPr id="4" name="Text Placeholder 3"/>
          <p:cNvSpPr>
            <a:spLocks noGrp="1"/>
          </p:cNvSpPr>
          <p:nvPr>
            <p:ph type="body" sz="half" idx="2"/>
          </p:nvPr>
        </p:nvSpPr>
        <p:spPr>
          <a:xfrm>
            <a:off x="1792303" y="4029428"/>
            <a:ext cx="5486400" cy="603647"/>
          </a:xfrm>
        </p:spPr>
        <p:txBody>
          <a:bodyPr/>
          <a:lstStyle>
            <a:lvl1pPr marL="0" indent="0">
              <a:buNone/>
              <a:defRPr sz="788"/>
            </a:lvl1pPr>
            <a:lvl2pPr marL="190718" indent="0">
              <a:buNone/>
              <a:defRPr sz="675"/>
            </a:lvl2pPr>
            <a:lvl3pPr marL="381518" indent="0">
              <a:buNone/>
              <a:defRPr sz="563"/>
            </a:lvl3pPr>
            <a:lvl4pPr marL="572171" indent="0">
              <a:buNone/>
              <a:defRPr sz="506"/>
            </a:lvl4pPr>
            <a:lvl5pPr marL="762951" indent="0">
              <a:buNone/>
              <a:defRPr sz="506"/>
            </a:lvl5pPr>
            <a:lvl6pPr marL="953583" indent="0">
              <a:buNone/>
              <a:defRPr sz="506"/>
            </a:lvl6pPr>
            <a:lvl7pPr marL="1144273" indent="0">
              <a:buNone/>
              <a:defRPr sz="506"/>
            </a:lvl7pPr>
            <a:lvl8pPr marL="1335014" indent="0">
              <a:buNone/>
              <a:defRPr sz="506"/>
            </a:lvl8pPr>
            <a:lvl9pPr marL="1525749" indent="0">
              <a:buNone/>
              <a:defRPr sz="506"/>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lt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3DAB7C7D-F77A-452E-A8B2-BE455B7E5109}"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08939470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5" y="205979"/>
            <a:ext cx="8229601" cy="857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011" tIns="33920" rIns="68011" bIns="33920" numCol="1" anchor="ctr" anchorCtr="0" compatLnSpc="1">
            <a:prstTxWarp prst="textNoShape">
              <a:avLst/>
            </a:prstTxWarp>
          </a:bodyPr>
          <a:lstStyle/>
          <a:p>
            <a:pPr lvl="0"/>
            <a:r>
              <a:rPr lang="en-US" altLang="en-US"/>
              <a:t>Click to edit Master title style</a:t>
            </a:r>
          </a:p>
        </p:txBody>
      </p:sp>
      <p:sp>
        <p:nvSpPr>
          <p:cNvPr id="1027" name="Rectangle 3"/>
          <p:cNvSpPr>
            <a:spLocks noGrp="1" noChangeArrowheads="1"/>
          </p:cNvSpPr>
          <p:nvPr>
            <p:ph type="body" idx="1"/>
          </p:nvPr>
        </p:nvSpPr>
        <p:spPr bwMode="auto">
          <a:xfrm>
            <a:off x="457205" y="1200155"/>
            <a:ext cx="8229601" cy="33944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011" tIns="33920" rIns="68011" bIns="339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p:cNvSpPr>
            <a:spLocks noGrp="1" noChangeArrowheads="1"/>
          </p:cNvSpPr>
          <p:nvPr>
            <p:ph type="dt" sz="half" idx="2"/>
          </p:nvPr>
        </p:nvSpPr>
        <p:spPr bwMode="auto">
          <a:xfrm>
            <a:off x="457200" y="4683919"/>
            <a:ext cx="2133600" cy="357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011" tIns="33920" rIns="68011" bIns="33920" numCol="1" anchor="t" anchorCtr="0" compatLnSpc="1">
            <a:prstTxWarp prst="textNoShape">
              <a:avLst/>
            </a:prstTxWarp>
          </a:bodyPr>
          <a:lstStyle>
            <a:lvl1pPr algn="l">
              <a:defRPr sz="788">
                <a:solidFill>
                  <a:schemeClr val="tx1"/>
                </a:solidFill>
                <a:latin typeface="+mj-lt"/>
              </a:defRPr>
            </a:lvl1pPr>
          </a:lstStyle>
          <a:p>
            <a:endParaRPr lang="en-US" altLang="en-US">
              <a:solidFill>
                <a:srgbClr val="000000"/>
              </a:solidFill>
            </a:endParaRPr>
          </a:p>
        </p:txBody>
      </p:sp>
      <p:sp>
        <p:nvSpPr>
          <p:cNvPr id="1029" name="Rectangle 5"/>
          <p:cNvSpPr>
            <a:spLocks noGrp="1" noChangeArrowheads="1"/>
          </p:cNvSpPr>
          <p:nvPr>
            <p:ph type="ftr" sz="quarter" idx="3"/>
          </p:nvPr>
        </p:nvSpPr>
        <p:spPr bwMode="auto">
          <a:xfrm>
            <a:off x="3124215" y="4683919"/>
            <a:ext cx="2895600" cy="357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011" tIns="33920" rIns="68011" bIns="33920" numCol="1" anchor="t" anchorCtr="0" compatLnSpc="1">
            <a:prstTxWarp prst="textNoShape">
              <a:avLst/>
            </a:prstTxWarp>
          </a:bodyPr>
          <a:lstStyle>
            <a:lvl1pPr>
              <a:defRPr sz="788">
                <a:solidFill>
                  <a:schemeClr val="tx1"/>
                </a:solidFill>
                <a:latin typeface="+mj-lt"/>
              </a:defRPr>
            </a:lvl1pPr>
          </a:lstStyle>
          <a:p>
            <a:endParaRPr lang="en-US" altLang="en-US">
              <a:solidFill>
                <a:srgbClr val="000000"/>
              </a:solidFill>
            </a:endParaRPr>
          </a:p>
        </p:txBody>
      </p:sp>
      <p:sp>
        <p:nvSpPr>
          <p:cNvPr id="1030" name="Rectangle 6"/>
          <p:cNvSpPr>
            <a:spLocks noGrp="1" noChangeArrowheads="1"/>
          </p:cNvSpPr>
          <p:nvPr>
            <p:ph type="sldNum" sz="quarter" idx="4"/>
          </p:nvPr>
        </p:nvSpPr>
        <p:spPr bwMode="auto">
          <a:xfrm>
            <a:off x="6553201" y="4683919"/>
            <a:ext cx="2133600" cy="357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011" tIns="33920" rIns="68011" bIns="33920" numCol="1" anchor="t" anchorCtr="0" compatLnSpc="1">
            <a:prstTxWarp prst="textNoShape">
              <a:avLst/>
            </a:prstTxWarp>
          </a:bodyPr>
          <a:lstStyle>
            <a:lvl1pPr algn="r">
              <a:defRPr sz="788">
                <a:solidFill>
                  <a:schemeClr val="tx1"/>
                </a:solidFill>
                <a:latin typeface="+mj-lt"/>
              </a:defRPr>
            </a:lvl1pPr>
          </a:lstStyle>
          <a:p>
            <a:fld id="{2B47646A-D41E-4824-8B47-F94474723556}"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782791974"/>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fade">
                                      <p:cBhvr>
                                        <p:cTn id="7" dur="2000"/>
                                        <p:tgtEl>
                                          <p:spTgt spid="102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027">
                                            <p:txEl>
                                              <p:pRg st="0" end="0"/>
                                            </p:txEl>
                                          </p:spTgt>
                                        </p:tgtEl>
                                        <p:attrNameLst>
                                          <p:attrName>style.visibility</p:attrName>
                                        </p:attrNameLst>
                                      </p:cBhvr>
                                      <p:to>
                                        <p:strVal val="visible"/>
                                      </p:to>
                                    </p:set>
                                    <p:animEffect transition="in" filter="wipe(left)">
                                      <p:cBhvr>
                                        <p:cTn id="12" dur="500"/>
                                        <p:tgtEl>
                                          <p:spTgt spid="1027">
                                            <p:txEl>
                                              <p:pRg st="0" end="0"/>
                                            </p:txEl>
                                          </p:spTgt>
                                        </p:tgtEl>
                                      </p:cBhvr>
                                    </p:animEffect>
                                  </p:childTnLst>
                                </p:cTn>
                              </p:par>
                              <p:par>
                                <p:cTn id="13" presetID="22" presetClass="entr" presetSubtype="8" fill="hold" grpId="0" nodeType="withEffect">
                                  <p:stCondLst>
                                    <p:cond delay="0"/>
                                  </p:stCondLst>
                                  <p:childTnLst>
                                    <p:set>
                                      <p:cBhvr>
                                        <p:cTn id="14" dur="1" fill="hold">
                                          <p:stCondLst>
                                            <p:cond delay="0"/>
                                          </p:stCondLst>
                                        </p:cTn>
                                        <p:tgtEl>
                                          <p:spTgt spid="1027">
                                            <p:txEl>
                                              <p:pRg st="1" end="1"/>
                                            </p:txEl>
                                          </p:spTgt>
                                        </p:tgtEl>
                                        <p:attrNameLst>
                                          <p:attrName>style.visibility</p:attrName>
                                        </p:attrNameLst>
                                      </p:cBhvr>
                                      <p:to>
                                        <p:strVal val="visible"/>
                                      </p:to>
                                    </p:set>
                                    <p:animEffect transition="in" filter="wipe(left)">
                                      <p:cBhvr>
                                        <p:cTn id="15" dur="500"/>
                                        <p:tgtEl>
                                          <p:spTgt spid="1027">
                                            <p:txEl>
                                              <p:pRg st="1" end="1"/>
                                            </p:txEl>
                                          </p:spTgt>
                                        </p:tgtEl>
                                      </p:cBhvr>
                                    </p:animEffect>
                                  </p:childTnLst>
                                </p:cTn>
                              </p:par>
                              <p:par>
                                <p:cTn id="16" presetID="22" presetClass="entr" presetSubtype="8" fill="hold" grpId="0" nodeType="withEffect">
                                  <p:stCondLst>
                                    <p:cond delay="0"/>
                                  </p:stCondLst>
                                  <p:childTnLst>
                                    <p:set>
                                      <p:cBhvr>
                                        <p:cTn id="17" dur="1" fill="hold">
                                          <p:stCondLst>
                                            <p:cond delay="0"/>
                                          </p:stCondLst>
                                        </p:cTn>
                                        <p:tgtEl>
                                          <p:spTgt spid="1027">
                                            <p:txEl>
                                              <p:pRg st="2" end="2"/>
                                            </p:txEl>
                                          </p:spTgt>
                                        </p:tgtEl>
                                        <p:attrNameLst>
                                          <p:attrName>style.visibility</p:attrName>
                                        </p:attrNameLst>
                                      </p:cBhvr>
                                      <p:to>
                                        <p:strVal val="visible"/>
                                      </p:to>
                                    </p:set>
                                    <p:animEffect transition="in" filter="wipe(left)">
                                      <p:cBhvr>
                                        <p:cTn id="18" dur="500"/>
                                        <p:tgtEl>
                                          <p:spTgt spid="1027">
                                            <p:txEl>
                                              <p:pRg st="2" end="2"/>
                                            </p:txEl>
                                          </p:spTgt>
                                        </p:tgtEl>
                                      </p:cBhvr>
                                    </p:animEffect>
                                  </p:childTnLst>
                                </p:cTn>
                              </p:par>
                              <p:par>
                                <p:cTn id="19" presetID="22" presetClass="entr" presetSubtype="8" fill="hold" grpId="0" nodeType="withEffect">
                                  <p:stCondLst>
                                    <p:cond delay="0"/>
                                  </p:stCondLst>
                                  <p:childTnLst>
                                    <p:set>
                                      <p:cBhvr>
                                        <p:cTn id="20" dur="1" fill="hold">
                                          <p:stCondLst>
                                            <p:cond delay="0"/>
                                          </p:stCondLst>
                                        </p:cTn>
                                        <p:tgtEl>
                                          <p:spTgt spid="1027">
                                            <p:txEl>
                                              <p:pRg st="3" end="3"/>
                                            </p:txEl>
                                          </p:spTgt>
                                        </p:tgtEl>
                                        <p:attrNameLst>
                                          <p:attrName>style.visibility</p:attrName>
                                        </p:attrNameLst>
                                      </p:cBhvr>
                                      <p:to>
                                        <p:strVal val="visible"/>
                                      </p:to>
                                    </p:set>
                                    <p:animEffect transition="in" filter="wipe(left)">
                                      <p:cBhvr>
                                        <p:cTn id="21" dur="500"/>
                                        <p:tgtEl>
                                          <p:spTgt spid="1027">
                                            <p:txEl>
                                              <p:pRg st="3" end="3"/>
                                            </p:txEl>
                                          </p:spTgt>
                                        </p:tgtEl>
                                      </p:cBhvr>
                                    </p:animEffect>
                                  </p:childTnLst>
                                </p:cTn>
                              </p:par>
                              <p:par>
                                <p:cTn id="22" presetID="22" presetClass="entr" presetSubtype="8" fill="hold" grpId="0" nodeType="withEffect">
                                  <p:stCondLst>
                                    <p:cond delay="0"/>
                                  </p:stCondLst>
                                  <p:childTnLst>
                                    <p:set>
                                      <p:cBhvr>
                                        <p:cTn id="23" dur="1" fill="hold">
                                          <p:stCondLst>
                                            <p:cond delay="0"/>
                                          </p:stCondLst>
                                        </p:cTn>
                                        <p:tgtEl>
                                          <p:spTgt spid="1027">
                                            <p:txEl>
                                              <p:pRg st="4" end="4"/>
                                            </p:txEl>
                                          </p:spTgt>
                                        </p:tgtEl>
                                        <p:attrNameLst>
                                          <p:attrName>style.visibility</p:attrName>
                                        </p:attrNameLst>
                                      </p:cBhvr>
                                      <p:to>
                                        <p:strVal val="visible"/>
                                      </p:to>
                                    </p:set>
                                    <p:animEffect transition="in" filter="wipe(left)">
                                      <p:cBhvr>
                                        <p:cTn id="24" dur="500"/>
                                        <p:tgtEl>
                                          <p:spTgt spid="102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6" grpId="0"/>
      <p:bldP spid="1027" grpId="0" build="p">
        <p:tmplLst>
          <p:tmpl lvl="1">
            <p:tnLst>
              <p:par>
                <p:cTn presetID="22" presetClass="entr" presetSubtype="8" fill="hold" nodeType="click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wipe(left)">
                      <p:cBhvr>
                        <p:cTn dur="500"/>
                        <p:tgtEl>
                          <p:spTgt spid="1027"/>
                        </p:tgtEl>
                      </p:cBhvr>
                    </p:animEffect>
                  </p:childTnLst>
                </p:cTn>
              </p:par>
            </p:tnLst>
          </p:tmpl>
          <p:tmpl lvl="2">
            <p:tnLst>
              <p:par>
                <p:cTn presetID="22" presetClass="entr" presetSubtype="8" fill="hold" nodeType="with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wipe(left)">
                      <p:cBhvr>
                        <p:cTn dur="500"/>
                        <p:tgtEl>
                          <p:spTgt spid="1027"/>
                        </p:tgtEl>
                      </p:cBhvr>
                    </p:animEffect>
                  </p:childTnLst>
                </p:cTn>
              </p:par>
            </p:tnLst>
          </p:tmpl>
          <p:tmpl lvl="3">
            <p:tnLst>
              <p:par>
                <p:cTn presetID="22" presetClass="entr" presetSubtype="8" fill="hold" nodeType="with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wipe(left)">
                      <p:cBhvr>
                        <p:cTn dur="500"/>
                        <p:tgtEl>
                          <p:spTgt spid="1027"/>
                        </p:tgtEl>
                      </p:cBhvr>
                    </p:animEffect>
                  </p:childTnLst>
                </p:cTn>
              </p:par>
            </p:tnLst>
          </p:tmpl>
          <p:tmpl lvl="4">
            <p:tnLst>
              <p:par>
                <p:cTn presetID="22" presetClass="entr" presetSubtype="8" fill="hold" nodeType="with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wipe(left)">
                      <p:cBhvr>
                        <p:cTn dur="500"/>
                        <p:tgtEl>
                          <p:spTgt spid="1027"/>
                        </p:tgtEl>
                      </p:cBhvr>
                    </p:animEffect>
                  </p:childTnLst>
                </p:cTn>
              </p:par>
            </p:tnLst>
          </p:tmpl>
          <p:tmpl lvl="5">
            <p:tnLst>
              <p:par>
                <p:cTn presetID="22" presetClass="entr" presetSubtype="8" fill="hold" nodeType="with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wipe(left)">
                      <p:cBhvr>
                        <p:cTn dur="500"/>
                        <p:tgtEl>
                          <p:spTgt spid="1027"/>
                        </p:tgtEl>
                      </p:cBhvr>
                    </p:animEffect>
                  </p:childTnLst>
                </p:cTn>
              </p:par>
            </p:tnLst>
          </p:tmpl>
        </p:tmplLst>
      </p:bldP>
    </p:bldLst>
  </p:timing>
  <p:txStyles>
    <p:titleStyle>
      <a:lvl1pPr algn="ctr" rtl="0" fontAlgn="base">
        <a:spcBef>
          <a:spcPct val="0"/>
        </a:spcBef>
        <a:spcAft>
          <a:spcPct val="0"/>
        </a:spcAft>
        <a:defRPr sz="2475">
          <a:solidFill>
            <a:schemeClr val="tx2"/>
          </a:solidFill>
          <a:latin typeface="+mj-lt"/>
          <a:ea typeface="+mj-ea"/>
          <a:cs typeface="+mj-cs"/>
        </a:defRPr>
      </a:lvl1pPr>
      <a:lvl2pPr algn="ctr" rtl="0" fontAlgn="base">
        <a:spcBef>
          <a:spcPct val="0"/>
        </a:spcBef>
        <a:spcAft>
          <a:spcPct val="0"/>
        </a:spcAft>
        <a:defRPr sz="2475">
          <a:solidFill>
            <a:schemeClr val="tx2"/>
          </a:solidFill>
          <a:latin typeface="Arial" charset="0"/>
          <a:cs typeface="Arial" charset="0"/>
        </a:defRPr>
      </a:lvl2pPr>
      <a:lvl3pPr algn="ctr" rtl="0" fontAlgn="base">
        <a:spcBef>
          <a:spcPct val="0"/>
        </a:spcBef>
        <a:spcAft>
          <a:spcPct val="0"/>
        </a:spcAft>
        <a:defRPr sz="2475">
          <a:solidFill>
            <a:schemeClr val="tx2"/>
          </a:solidFill>
          <a:latin typeface="Arial" charset="0"/>
          <a:cs typeface="Arial" charset="0"/>
        </a:defRPr>
      </a:lvl3pPr>
      <a:lvl4pPr algn="ctr" rtl="0" fontAlgn="base">
        <a:spcBef>
          <a:spcPct val="0"/>
        </a:spcBef>
        <a:spcAft>
          <a:spcPct val="0"/>
        </a:spcAft>
        <a:defRPr sz="2475">
          <a:solidFill>
            <a:schemeClr val="tx2"/>
          </a:solidFill>
          <a:latin typeface="Arial" charset="0"/>
          <a:cs typeface="Arial" charset="0"/>
        </a:defRPr>
      </a:lvl4pPr>
      <a:lvl5pPr algn="ctr" rtl="0" fontAlgn="base">
        <a:spcBef>
          <a:spcPct val="0"/>
        </a:spcBef>
        <a:spcAft>
          <a:spcPct val="0"/>
        </a:spcAft>
        <a:defRPr sz="2475">
          <a:solidFill>
            <a:schemeClr val="tx2"/>
          </a:solidFill>
          <a:latin typeface="Arial" charset="0"/>
          <a:cs typeface="Arial" charset="0"/>
        </a:defRPr>
      </a:lvl5pPr>
      <a:lvl6pPr marL="190718" algn="ctr" rtl="0" fontAlgn="base">
        <a:spcBef>
          <a:spcPct val="0"/>
        </a:spcBef>
        <a:spcAft>
          <a:spcPct val="0"/>
        </a:spcAft>
        <a:defRPr sz="2475">
          <a:solidFill>
            <a:schemeClr val="tx2"/>
          </a:solidFill>
          <a:latin typeface="Arial" charset="0"/>
          <a:cs typeface="Arial" charset="0"/>
        </a:defRPr>
      </a:lvl6pPr>
      <a:lvl7pPr marL="381518" algn="ctr" rtl="0" fontAlgn="base">
        <a:spcBef>
          <a:spcPct val="0"/>
        </a:spcBef>
        <a:spcAft>
          <a:spcPct val="0"/>
        </a:spcAft>
        <a:defRPr sz="2475">
          <a:solidFill>
            <a:schemeClr val="tx2"/>
          </a:solidFill>
          <a:latin typeface="Arial" charset="0"/>
          <a:cs typeface="Arial" charset="0"/>
        </a:defRPr>
      </a:lvl7pPr>
      <a:lvl8pPr marL="572171" algn="ctr" rtl="0" fontAlgn="base">
        <a:spcBef>
          <a:spcPct val="0"/>
        </a:spcBef>
        <a:spcAft>
          <a:spcPct val="0"/>
        </a:spcAft>
        <a:defRPr sz="2475">
          <a:solidFill>
            <a:schemeClr val="tx2"/>
          </a:solidFill>
          <a:latin typeface="Arial" charset="0"/>
          <a:cs typeface="Arial" charset="0"/>
        </a:defRPr>
      </a:lvl8pPr>
      <a:lvl9pPr marL="762951" algn="ctr" rtl="0" fontAlgn="base">
        <a:spcBef>
          <a:spcPct val="0"/>
        </a:spcBef>
        <a:spcAft>
          <a:spcPct val="0"/>
        </a:spcAft>
        <a:defRPr sz="2475">
          <a:solidFill>
            <a:schemeClr val="tx2"/>
          </a:solidFill>
          <a:latin typeface="Arial" charset="0"/>
          <a:cs typeface="Arial" charset="0"/>
        </a:defRPr>
      </a:lvl9pPr>
    </p:titleStyle>
    <p:bodyStyle>
      <a:lvl1pPr marL="143000" indent="-143000" algn="l" rtl="0" fontAlgn="base">
        <a:spcBef>
          <a:spcPct val="20000"/>
        </a:spcBef>
        <a:spcAft>
          <a:spcPct val="0"/>
        </a:spcAft>
        <a:buChar char="•"/>
        <a:defRPr sz="2250">
          <a:solidFill>
            <a:schemeClr val="bg1"/>
          </a:solidFill>
          <a:latin typeface="+mn-lt"/>
          <a:ea typeface="+mn-ea"/>
          <a:cs typeface="+mn-cs"/>
        </a:defRPr>
      </a:lvl1pPr>
      <a:lvl2pPr marL="310007" indent="-119187" algn="l" rtl="0" fontAlgn="base">
        <a:spcBef>
          <a:spcPct val="20000"/>
        </a:spcBef>
        <a:spcAft>
          <a:spcPct val="0"/>
        </a:spcAft>
        <a:buChar char="–"/>
        <a:defRPr sz="2250">
          <a:solidFill>
            <a:schemeClr val="bg1"/>
          </a:solidFill>
          <a:latin typeface="+mn-lt"/>
        </a:defRPr>
      </a:lvl2pPr>
      <a:lvl3pPr marL="476785" indent="-95377" algn="l" rtl="0" fontAlgn="base">
        <a:spcBef>
          <a:spcPct val="20000"/>
        </a:spcBef>
        <a:spcAft>
          <a:spcPct val="0"/>
        </a:spcAft>
        <a:buChar char="•"/>
        <a:defRPr sz="1350">
          <a:solidFill>
            <a:schemeClr val="tx1"/>
          </a:solidFill>
          <a:latin typeface="+mj-lt"/>
          <a:cs typeface="+mj-cs"/>
        </a:defRPr>
      </a:lvl3pPr>
      <a:lvl4pPr marL="667552" indent="-95377" algn="l" rtl="0" fontAlgn="base">
        <a:spcBef>
          <a:spcPct val="20000"/>
        </a:spcBef>
        <a:spcAft>
          <a:spcPct val="0"/>
        </a:spcAft>
        <a:buChar char="–"/>
        <a:defRPr sz="1125">
          <a:solidFill>
            <a:schemeClr val="tx1"/>
          </a:solidFill>
          <a:latin typeface="+mj-lt"/>
          <a:cs typeface="+mj-cs"/>
        </a:defRPr>
      </a:lvl4pPr>
      <a:lvl5pPr marL="858305" indent="-95377" algn="l" rtl="0" fontAlgn="base">
        <a:spcBef>
          <a:spcPct val="20000"/>
        </a:spcBef>
        <a:spcAft>
          <a:spcPct val="0"/>
        </a:spcAft>
        <a:buChar char="»"/>
        <a:defRPr sz="1125">
          <a:solidFill>
            <a:schemeClr val="tx1"/>
          </a:solidFill>
          <a:latin typeface="+mj-lt"/>
          <a:cs typeface="+mj-cs"/>
        </a:defRPr>
      </a:lvl5pPr>
      <a:lvl6pPr marL="1048901" indent="-95377" algn="l" rtl="0" fontAlgn="base">
        <a:spcBef>
          <a:spcPct val="20000"/>
        </a:spcBef>
        <a:spcAft>
          <a:spcPct val="0"/>
        </a:spcAft>
        <a:buChar char="»"/>
        <a:defRPr sz="1125">
          <a:solidFill>
            <a:schemeClr val="tx1"/>
          </a:solidFill>
          <a:latin typeface="+mj-lt"/>
          <a:cs typeface="+mj-cs"/>
        </a:defRPr>
      </a:lvl6pPr>
      <a:lvl7pPr marL="1239680" indent="-95377" algn="l" rtl="0" fontAlgn="base">
        <a:spcBef>
          <a:spcPct val="20000"/>
        </a:spcBef>
        <a:spcAft>
          <a:spcPct val="0"/>
        </a:spcAft>
        <a:buChar char="»"/>
        <a:defRPr sz="1125">
          <a:solidFill>
            <a:schemeClr val="tx1"/>
          </a:solidFill>
          <a:latin typeface="+mj-lt"/>
          <a:cs typeface="+mj-cs"/>
        </a:defRPr>
      </a:lvl7pPr>
      <a:lvl8pPr marL="1430387" indent="-95377" algn="l" rtl="0" fontAlgn="base">
        <a:spcBef>
          <a:spcPct val="20000"/>
        </a:spcBef>
        <a:spcAft>
          <a:spcPct val="0"/>
        </a:spcAft>
        <a:buChar char="»"/>
        <a:defRPr sz="1125">
          <a:solidFill>
            <a:schemeClr val="tx1"/>
          </a:solidFill>
          <a:latin typeface="+mj-lt"/>
          <a:cs typeface="+mj-cs"/>
        </a:defRPr>
      </a:lvl8pPr>
      <a:lvl9pPr marL="1621158" indent="-95377" algn="l" rtl="0" fontAlgn="base">
        <a:spcBef>
          <a:spcPct val="20000"/>
        </a:spcBef>
        <a:spcAft>
          <a:spcPct val="0"/>
        </a:spcAft>
        <a:buChar char="»"/>
        <a:defRPr sz="1125">
          <a:solidFill>
            <a:schemeClr val="tx1"/>
          </a:solidFill>
          <a:latin typeface="+mj-lt"/>
          <a:cs typeface="+mj-cs"/>
        </a:defRPr>
      </a:lvl9pPr>
    </p:bodyStyle>
    <p:otherStyle>
      <a:defPPr>
        <a:defRPr lang="en-US"/>
      </a:defPPr>
      <a:lvl1pPr marL="0" algn="l" defTabSz="381518" rtl="0" eaLnBrk="1" latinLnBrk="0" hangingPunct="1">
        <a:defRPr sz="1013" kern="1200">
          <a:solidFill>
            <a:schemeClr val="tx1"/>
          </a:solidFill>
          <a:latin typeface="+mn-lt"/>
          <a:ea typeface="+mn-ea"/>
          <a:cs typeface="+mn-cs"/>
        </a:defRPr>
      </a:lvl1pPr>
      <a:lvl2pPr marL="190718" algn="l" defTabSz="381518" rtl="0" eaLnBrk="1" latinLnBrk="0" hangingPunct="1">
        <a:defRPr sz="1013" kern="1200">
          <a:solidFill>
            <a:schemeClr val="tx1"/>
          </a:solidFill>
          <a:latin typeface="+mn-lt"/>
          <a:ea typeface="+mn-ea"/>
          <a:cs typeface="+mn-cs"/>
        </a:defRPr>
      </a:lvl2pPr>
      <a:lvl3pPr marL="381518" algn="l" defTabSz="381518" rtl="0" eaLnBrk="1" latinLnBrk="0" hangingPunct="1">
        <a:defRPr sz="1013" kern="1200">
          <a:solidFill>
            <a:schemeClr val="tx1"/>
          </a:solidFill>
          <a:latin typeface="+mn-lt"/>
          <a:ea typeface="+mn-ea"/>
          <a:cs typeface="+mn-cs"/>
        </a:defRPr>
      </a:lvl3pPr>
      <a:lvl4pPr marL="572171" algn="l" defTabSz="381518" rtl="0" eaLnBrk="1" latinLnBrk="0" hangingPunct="1">
        <a:defRPr sz="1013" kern="1200">
          <a:solidFill>
            <a:schemeClr val="tx1"/>
          </a:solidFill>
          <a:latin typeface="+mn-lt"/>
          <a:ea typeface="+mn-ea"/>
          <a:cs typeface="+mn-cs"/>
        </a:defRPr>
      </a:lvl4pPr>
      <a:lvl5pPr marL="762951" algn="l" defTabSz="381518" rtl="0" eaLnBrk="1" latinLnBrk="0" hangingPunct="1">
        <a:defRPr sz="1013" kern="1200">
          <a:solidFill>
            <a:schemeClr val="tx1"/>
          </a:solidFill>
          <a:latin typeface="+mn-lt"/>
          <a:ea typeface="+mn-ea"/>
          <a:cs typeface="+mn-cs"/>
        </a:defRPr>
      </a:lvl5pPr>
      <a:lvl6pPr marL="953583" algn="l" defTabSz="381518" rtl="0" eaLnBrk="1" latinLnBrk="0" hangingPunct="1">
        <a:defRPr sz="1013" kern="1200">
          <a:solidFill>
            <a:schemeClr val="tx1"/>
          </a:solidFill>
          <a:latin typeface="+mn-lt"/>
          <a:ea typeface="+mn-ea"/>
          <a:cs typeface="+mn-cs"/>
        </a:defRPr>
      </a:lvl6pPr>
      <a:lvl7pPr marL="1144273" algn="l" defTabSz="381518" rtl="0" eaLnBrk="1" latinLnBrk="0" hangingPunct="1">
        <a:defRPr sz="1013" kern="1200">
          <a:solidFill>
            <a:schemeClr val="tx1"/>
          </a:solidFill>
          <a:latin typeface="+mn-lt"/>
          <a:ea typeface="+mn-ea"/>
          <a:cs typeface="+mn-cs"/>
        </a:defRPr>
      </a:lvl7pPr>
      <a:lvl8pPr marL="1335014" algn="l" defTabSz="381518" rtl="0" eaLnBrk="1" latinLnBrk="0" hangingPunct="1">
        <a:defRPr sz="1013" kern="1200">
          <a:solidFill>
            <a:schemeClr val="tx1"/>
          </a:solidFill>
          <a:latin typeface="+mn-lt"/>
          <a:ea typeface="+mn-ea"/>
          <a:cs typeface="+mn-cs"/>
        </a:defRPr>
      </a:lvl8pPr>
      <a:lvl9pPr marL="1525749" algn="l" defTabSz="381518" rtl="0" eaLnBrk="1" latinLnBrk="0" hangingPunct="1">
        <a:defRPr sz="1013"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273844"/>
            <a:ext cx="7886700" cy="994172"/>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4767263"/>
            <a:ext cx="2057400" cy="273844"/>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altLang="en-US">
              <a:solidFill>
                <a:srgbClr val="000000"/>
              </a:solidFill>
            </a:endParaRPr>
          </a:p>
        </p:txBody>
      </p:sp>
      <p:sp>
        <p:nvSpPr>
          <p:cNvPr id="5" name="Footer Placeholder 4"/>
          <p:cNvSpPr>
            <a:spLocks noGrp="1"/>
          </p:cNvSpPr>
          <p:nvPr>
            <p:ph type="ftr" sz="quarter" idx="3"/>
          </p:nvPr>
        </p:nvSpPr>
        <p:spPr>
          <a:xfrm>
            <a:off x="3028950" y="4767263"/>
            <a:ext cx="30861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ltLang="en-US">
              <a:solidFill>
                <a:srgbClr val="000000"/>
              </a:solidFill>
            </a:endParaRPr>
          </a:p>
        </p:txBody>
      </p:sp>
      <p:sp>
        <p:nvSpPr>
          <p:cNvPr id="6" name="Slide Number Placeholder 5"/>
          <p:cNvSpPr>
            <a:spLocks noGrp="1"/>
          </p:cNvSpPr>
          <p:nvPr>
            <p:ph type="sldNum" sz="quarter" idx="4"/>
          </p:nvPr>
        </p:nvSpPr>
        <p:spPr>
          <a:xfrm>
            <a:off x="6457950" y="4767263"/>
            <a:ext cx="2057400" cy="273844"/>
          </a:xfrm>
          <a:prstGeom prst="rect">
            <a:avLst/>
          </a:prstGeom>
        </p:spPr>
        <p:txBody>
          <a:bodyPr vert="horz" lIns="91440" tIns="45720" rIns="91440" bIns="45720" rtlCol="0" anchor="ctr"/>
          <a:lstStyle>
            <a:lvl1pPr algn="r">
              <a:defRPr sz="900">
                <a:solidFill>
                  <a:schemeClr val="tx1">
                    <a:tint val="75000"/>
                  </a:schemeClr>
                </a:solidFill>
              </a:defRPr>
            </a:lvl1pPr>
          </a:lstStyle>
          <a:p>
            <a:fld id="{2B47646A-D41E-4824-8B47-F94474723556}" type="slidenum">
              <a:rPr lang="en-US" altLang="en-US" smtClean="0">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625484461"/>
      </p:ext>
    </p:extLst>
  </p:cSld>
  <p:clrMap bg1="lt1" tx1="dk1" bg2="lt2" tx2="dk2" accent1="accent1" accent2="accent2" accent3="accent3" accent4="accent4" accent5="accent5" accent6="accent6" hlink="hlink" folHlink="folHlink"/>
  <p:sldLayoutIdLst>
    <p:sldLayoutId id="2147483823" r:id="rId1"/>
    <p:sldLayoutId id="2147483824" r:id="rId2"/>
    <p:sldLayoutId id="2147483825" r:id="rId3"/>
    <p:sldLayoutId id="2147483826" r:id="rId4"/>
    <p:sldLayoutId id="2147483827" r:id="rId5"/>
    <p:sldLayoutId id="2147483828" r:id="rId6"/>
    <p:sldLayoutId id="2147483829" r:id="rId7"/>
    <p:sldLayoutId id="2147483830" r:id="rId8"/>
    <p:sldLayoutId id="2147483831" r:id="rId9"/>
    <p:sldLayoutId id="2147483832" r:id="rId10"/>
    <p:sldLayoutId id="2147483833"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778562" name="Rectangle 2">
            <a:extLst>
              <a:ext uri="{FF2B5EF4-FFF2-40B4-BE49-F238E27FC236}">
                <a16:creationId xmlns:a16="http://schemas.microsoft.com/office/drawing/2014/main" id="{73D4D0BD-4FEF-4BEA-A97F-F4E413AF681B}"/>
              </a:ext>
            </a:extLst>
          </p:cNvPr>
          <p:cNvSpPr>
            <a:spLocks noGrp="1" noChangeArrowheads="1"/>
          </p:cNvSpPr>
          <p:nvPr>
            <p:ph type="title"/>
          </p:nvPr>
        </p:nvSpPr>
        <p:spPr bwMode="auto">
          <a:xfrm>
            <a:off x="457200" y="205979"/>
            <a:ext cx="8229600" cy="857250"/>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3778563" name="Rectangle 3">
            <a:extLst>
              <a:ext uri="{FF2B5EF4-FFF2-40B4-BE49-F238E27FC236}">
                <a16:creationId xmlns:a16="http://schemas.microsoft.com/office/drawing/2014/main" id="{E6C5AA5E-F21E-4126-98AE-40638D11C51A}"/>
              </a:ext>
            </a:extLst>
          </p:cNvPr>
          <p:cNvSpPr>
            <a:spLocks noGrp="1" noChangeArrowheads="1"/>
          </p:cNvSpPr>
          <p:nvPr>
            <p:ph type="body" idx="1"/>
          </p:nvPr>
        </p:nvSpPr>
        <p:spPr bwMode="auto">
          <a:xfrm>
            <a:off x="457200" y="1200151"/>
            <a:ext cx="8229600" cy="3394472"/>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3778564" name="Rectangle 4">
            <a:extLst>
              <a:ext uri="{FF2B5EF4-FFF2-40B4-BE49-F238E27FC236}">
                <a16:creationId xmlns:a16="http://schemas.microsoft.com/office/drawing/2014/main" id="{6637F235-F295-44D6-9531-E55307EE1D8E}"/>
              </a:ext>
            </a:extLst>
          </p:cNvPr>
          <p:cNvSpPr>
            <a:spLocks noGrp="1" noChangeArrowheads="1"/>
          </p:cNvSpPr>
          <p:nvPr>
            <p:ph type="dt" sz="half" idx="2"/>
          </p:nvPr>
        </p:nvSpPr>
        <p:spPr bwMode="auto">
          <a:xfrm>
            <a:off x="457200" y="4683919"/>
            <a:ext cx="2133600" cy="357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050"/>
            </a:lvl1pPr>
          </a:lstStyle>
          <a:p>
            <a:endParaRPr lang="en-US" altLang="en-US"/>
          </a:p>
        </p:txBody>
      </p:sp>
      <p:sp>
        <p:nvSpPr>
          <p:cNvPr id="3778565" name="Rectangle 5">
            <a:extLst>
              <a:ext uri="{FF2B5EF4-FFF2-40B4-BE49-F238E27FC236}">
                <a16:creationId xmlns:a16="http://schemas.microsoft.com/office/drawing/2014/main" id="{C8F88058-5472-4A85-89CC-0A8A55B7E8E8}"/>
              </a:ext>
            </a:extLst>
          </p:cNvPr>
          <p:cNvSpPr>
            <a:spLocks noGrp="1" noChangeArrowheads="1"/>
          </p:cNvSpPr>
          <p:nvPr>
            <p:ph type="ftr" sz="quarter" idx="3"/>
          </p:nvPr>
        </p:nvSpPr>
        <p:spPr bwMode="auto">
          <a:xfrm>
            <a:off x="3124200" y="4683919"/>
            <a:ext cx="2895600" cy="357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050"/>
            </a:lvl1pPr>
          </a:lstStyle>
          <a:p>
            <a:endParaRPr lang="en-US" altLang="en-US"/>
          </a:p>
        </p:txBody>
      </p:sp>
      <p:sp>
        <p:nvSpPr>
          <p:cNvPr id="3778566" name="Rectangle 6">
            <a:extLst>
              <a:ext uri="{FF2B5EF4-FFF2-40B4-BE49-F238E27FC236}">
                <a16:creationId xmlns:a16="http://schemas.microsoft.com/office/drawing/2014/main" id="{52482292-660F-4FF8-91C2-25DA72357EDC}"/>
              </a:ext>
            </a:extLst>
          </p:cNvPr>
          <p:cNvSpPr>
            <a:spLocks noGrp="1" noChangeArrowheads="1"/>
          </p:cNvSpPr>
          <p:nvPr>
            <p:ph type="sldNum" sz="quarter" idx="4"/>
          </p:nvPr>
        </p:nvSpPr>
        <p:spPr bwMode="auto">
          <a:xfrm>
            <a:off x="6553200" y="4683919"/>
            <a:ext cx="2133600" cy="357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050"/>
            </a:lvl1pPr>
          </a:lstStyle>
          <a:p>
            <a:fld id="{5BC00F1A-A033-43B9-97DB-3F4389604FA2}" type="slidenum">
              <a:rPr lang="en-US" altLang="en-US"/>
              <a:pPr/>
              <a:t>‹#›</a:t>
            </a:fld>
            <a:endParaRPr lang="en-US" altLang="en-US"/>
          </a:p>
        </p:txBody>
      </p:sp>
    </p:spTree>
    <p:extLst>
      <p:ext uri="{BB962C8B-B14F-4D97-AF65-F5344CB8AC3E}">
        <p14:creationId xmlns:p14="http://schemas.microsoft.com/office/powerpoint/2010/main" val="659358841"/>
      </p:ext>
    </p:extLst>
  </p:cSld>
  <p:clrMap bg1="lt1" tx1="dk1" bg2="lt2" tx2="dk2" accent1="accent1" accent2="accent2" accent3="accent3" accent4="accent4" accent5="accent5" accent6="accent6" hlink="hlink" folHlink="folHlink"/>
  <p:sldLayoutIdLst>
    <p:sldLayoutId id="2147483837" r:id="rId1"/>
    <p:sldLayoutId id="2147483838" r:id="rId2"/>
    <p:sldLayoutId id="2147483839" r:id="rId3"/>
    <p:sldLayoutId id="2147483840" r:id="rId4"/>
    <p:sldLayoutId id="2147483841" r:id="rId5"/>
    <p:sldLayoutId id="2147483842" r:id="rId6"/>
    <p:sldLayoutId id="2147483843" r:id="rId7"/>
    <p:sldLayoutId id="2147483844" r:id="rId8"/>
    <p:sldLayoutId id="2147483845" r:id="rId9"/>
    <p:sldLayoutId id="2147483846" r:id="rId10"/>
    <p:sldLayoutId id="2147483847" r:id="rId11"/>
  </p:sldLayoutIdLst>
  <p:txStyles>
    <p:titleStyle>
      <a:lvl1pPr algn="ctr" rtl="0" fontAlgn="base">
        <a:spcBef>
          <a:spcPct val="0"/>
        </a:spcBef>
        <a:spcAft>
          <a:spcPct val="0"/>
        </a:spcAft>
        <a:defRPr sz="3300" kern="1200">
          <a:solidFill>
            <a:schemeClr val="bg1"/>
          </a:solidFill>
          <a:latin typeface="+mj-lt"/>
          <a:ea typeface="+mj-ea"/>
          <a:cs typeface="+mj-cs"/>
        </a:defRPr>
      </a:lvl1pPr>
      <a:lvl2pPr algn="ctr" rtl="0" fontAlgn="base">
        <a:spcBef>
          <a:spcPct val="0"/>
        </a:spcBef>
        <a:spcAft>
          <a:spcPct val="0"/>
        </a:spcAft>
        <a:defRPr sz="3300">
          <a:solidFill>
            <a:schemeClr val="bg1"/>
          </a:solidFill>
          <a:latin typeface="Arial Rounded MT Bold" panose="020F0704030504030204" pitchFamily="34" charset="0"/>
          <a:cs typeface="Arial" panose="020B0604020202020204" pitchFamily="34" charset="0"/>
        </a:defRPr>
      </a:lvl2pPr>
      <a:lvl3pPr algn="ctr" rtl="0" fontAlgn="base">
        <a:spcBef>
          <a:spcPct val="0"/>
        </a:spcBef>
        <a:spcAft>
          <a:spcPct val="0"/>
        </a:spcAft>
        <a:defRPr sz="3300">
          <a:solidFill>
            <a:schemeClr val="bg1"/>
          </a:solidFill>
          <a:latin typeface="Arial Rounded MT Bold" panose="020F0704030504030204" pitchFamily="34" charset="0"/>
          <a:cs typeface="Arial" panose="020B0604020202020204" pitchFamily="34" charset="0"/>
        </a:defRPr>
      </a:lvl3pPr>
      <a:lvl4pPr algn="ctr" rtl="0" fontAlgn="base">
        <a:spcBef>
          <a:spcPct val="0"/>
        </a:spcBef>
        <a:spcAft>
          <a:spcPct val="0"/>
        </a:spcAft>
        <a:defRPr sz="3300">
          <a:solidFill>
            <a:schemeClr val="bg1"/>
          </a:solidFill>
          <a:latin typeface="Arial Rounded MT Bold" panose="020F0704030504030204" pitchFamily="34" charset="0"/>
          <a:cs typeface="Arial" panose="020B0604020202020204" pitchFamily="34" charset="0"/>
        </a:defRPr>
      </a:lvl4pPr>
      <a:lvl5pPr algn="ctr" rtl="0" fontAlgn="base">
        <a:spcBef>
          <a:spcPct val="0"/>
        </a:spcBef>
        <a:spcAft>
          <a:spcPct val="0"/>
        </a:spcAft>
        <a:defRPr sz="3300">
          <a:solidFill>
            <a:schemeClr val="bg1"/>
          </a:solidFill>
          <a:latin typeface="Arial Rounded MT Bold" panose="020F0704030504030204" pitchFamily="34" charset="0"/>
          <a:cs typeface="Arial" panose="020B0604020202020204" pitchFamily="34" charset="0"/>
        </a:defRPr>
      </a:lvl5pPr>
      <a:lvl6pPr marL="342900" algn="ctr" rtl="0" fontAlgn="base">
        <a:spcBef>
          <a:spcPct val="0"/>
        </a:spcBef>
        <a:spcAft>
          <a:spcPct val="0"/>
        </a:spcAft>
        <a:defRPr sz="3300">
          <a:solidFill>
            <a:schemeClr val="bg1"/>
          </a:solidFill>
          <a:latin typeface="Arial Rounded MT Bold" panose="020F0704030504030204" pitchFamily="34" charset="0"/>
          <a:cs typeface="Arial" panose="020B0604020202020204" pitchFamily="34" charset="0"/>
        </a:defRPr>
      </a:lvl6pPr>
      <a:lvl7pPr marL="685800" algn="ctr" rtl="0" fontAlgn="base">
        <a:spcBef>
          <a:spcPct val="0"/>
        </a:spcBef>
        <a:spcAft>
          <a:spcPct val="0"/>
        </a:spcAft>
        <a:defRPr sz="3300">
          <a:solidFill>
            <a:schemeClr val="bg1"/>
          </a:solidFill>
          <a:latin typeface="Arial Rounded MT Bold" panose="020F0704030504030204" pitchFamily="34" charset="0"/>
          <a:cs typeface="Arial" panose="020B0604020202020204" pitchFamily="34" charset="0"/>
        </a:defRPr>
      </a:lvl7pPr>
      <a:lvl8pPr marL="1028700" algn="ctr" rtl="0" fontAlgn="base">
        <a:spcBef>
          <a:spcPct val="0"/>
        </a:spcBef>
        <a:spcAft>
          <a:spcPct val="0"/>
        </a:spcAft>
        <a:defRPr sz="3300">
          <a:solidFill>
            <a:schemeClr val="bg1"/>
          </a:solidFill>
          <a:latin typeface="Arial Rounded MT Bold" panose="020F0704030504030204" pitchFamily="34" charset="0"/>
          <a:cs typeface="Arial" panose="020B0604020202020204" pitchFamily="34" charset="0"/>
        </a:defRPr>
      </a:lvl8pPr>
      <a:lvl9pPr marL="1371600" algn="ctr" rtl="0" fontAlgn="base">
        <a:spcBef>
          <a:spcPct val="0"/>
        </a:spcBef>
        <a:spcAft>
          <a:spcPct val="0"/>
        </a:spcAft>
        <a:defRPr sz="3300">
          <a:solidFill>
            <a:schemeClr val="bg1"/>
          </a:solidFill>
          <a:latin typeface="Arial Rounded MT Bold" panose="020F0704030504030204" pitchFamily="34" charset="0"/>
          <a:cs typeface="Arial" panose="020B0604020202020204" pitchFamily="34" charset="0"/>
        </a:defRPr>
      </a:lvl9pPr>
    </p:titleStyle>
    <p:bodyStyle>
      <a:lvl1pPr marL="257175" indent="-257175" algn="l" rtl="0" fontAlgn="base">
        <a:spcBef>
          <a:spcPct val="20000"/>
        </a:spcBef>
        <a:spcAft>
          <a:spcPct val="0"/>
        </a:spcAft>
        <a:defRPr sz="3300" kern="1200">
          <a:solidFill>
            <a:schemeClr val="bg1"/>
          </a:solidFill>
          <a:latin typeface="+mn-lt"/>
          <a:ea typeface="+mn-ea"/>
          <a:cs typeface="+mn-cs"/>
        </a:defRPr>
      </a:lvl1pPr>
      <a:lvl2pPr marL="557213" indent="-214313" algn="l" rtl="0" fontAlgn="base">
        <a:spcBef>
          <a:spcPct val="20000"/>
        </a:spcBef>
        <a:spcAft>
          <a:spcPct val="0"/>
        </a:spcAft>
        <a:buChar char="–"/>
        <a:defRPr sz="2100" kern="1200">
          <a:solidFill>
            <a:schemeClr val="tx1"/>
          </a:solidFill>
          <a:latin typeface="Arial" panose="020B0604020202020204" pitchFamily="34" charset="0"/>
          <a:ea typeface="+mn-ea"/>
          <a:cs typeface="+mn-cs"/>
        </a:defRPr>
      </a:lvl2pPr>
      <a:lvl3pPr marL="857250" indent="-171450" algn="l" rtl="0" fontAlgn="base">
        <a:spcBef>
          <a:spcPct val="20000"/>
        </a:spcBef>
        <a:spcAft>
          <a:spcPct val="0"/>
        </a:spcAft>
        <a:buChar char="•"/>
        <a:defRPr sz="1800" kern="1200">
          <a:solidFill>
            <a:schemeClr val="tx1"/>
          </a:solidFill>
          <a:latin typeface="Arial" panose="020B0604020202020204" pitchFamily="34" charset="0"/>
          <a:ea typeface="+mn-ea"/>
          <a:cs typeface="+mn-cs"/>
        </a:defRPr>
      </a:lvl3pPr>
      <a:lvl4pPr marL="1200150" indent="-171450" algn="l" rtl="0" fontAlgn="base">
        <a:spcBef>
          <a:spcPct val="20000"/>
        </a:spcBef>
        <a:spcAft>
          <a:spcPct val="0"/>
        </a:spcAft>
        <a:buChar char="–"/>
        <a:defRPr sz="1500" kern="1200">
          <a:solidFill>
            <a:schemeClr val="tx1"/>
          </a:solidFill>
          <a:latin typeface="Arial" panose="020B0604020202020204" pitchFamily="34" charset="0"/>
          <a:ea typeface="+mn-ea"/>
          <a:cs typeface="+mn-cs"/>
        </a:defRPr>
      </a:lvl4pPr>
      <a:lvl5pPr marL="1543050" indent="-171450" algn="l" rtl="0" fontAlgn="base">
        <a:spcBef>
          <a:spcPct val="20000"/>
        </a:spcBef>
        <a:spcAft>
          <a:spcPct val="0"/>
        </a:spcAft>
        <a:buChar char="»"/>
        <a:defRPr sz="1500" kern="1200">
          <a:solidFill>
            <a:schemeClr val="tx1"/>
          </a:solidFill>
          <a:latin typeface="Arial" panose="020B0604020202020204" pitchFamily="34"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4.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4.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4.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4.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4.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4.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4.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4.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4.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4.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4.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4.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4.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4.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3.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1.xml"/></Relationships>
</file>

<file path=ppt/slides/_rels/slide6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68.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82" name="Rectangle 2"/>
          <p:cNvSpPr>
            <a:spLocks noGrp="1" noChangeArrowheads="1"/>
          </p:cNvSpPr>
          <p:nvPr>
            <p:ph type="subTitle" idx="1"/>
          </p:nvPr>
        </p:nvSpPr>
        <p:spPr>
          <a:xfrm>
            <a:off x="228600" y="209550"/>
            <a:ext cx="8686800" cy="4800600"/>
          </a:xfrm>
        </p:spPr>
        <p:txBody>
          <a:bodyPr>
            <a:normAutofit/>
          </a:bodyPr>
          <a:lstStyle/>
          <a:p>
            <a:r>
              <a:rPr lang="en-US" sz="4000" dirty="0"/>
              <a:t>e-handout</a:t>
            </a:r>
          </a:p>
          <a:p>
            <a:r>
              <a:rPr lang="en-US" sz="4000" dirty="0"/>
              <a:t>To have these notes </a:t>
            </a:r>
          </a:p>
          <a:p>
            <a:r>
              <a:rPr lang="en-US" sz="4000" dirty="0"/>
              <a:t>without taking notes</a:t>
            </a:r>
          </a:p>
          <a:p>
            <a:r>
              <a:rPr lang="en-US" sz="4000" dirty="0"/>
              <a:t>Go to </a:t>
            </a:r>
            <a:r>
              <a:rPr lang="en-US" sz="4000" dirty="0">
                <a:solidFill>
                  <a:srgbClr val="FFFF66"/>
                </a:solidFill>
              </a:rPr>
              <a:t>OrHaOlam.com</a:t>
            </a:r>
          </a:p>
          <a:p>
            <a:r>
              <a:rPr lang="en-US" sz="4000" dirty="0"/>
              <a:t>Click on</a:t>
            </a:r>
            <a:r>
              <a:rPr lang="en-US" sz="4000" dirty="0">
                <a:solidFill>
                  <a:srgbClr val="FFFF66"/>
                </a:solidFill>
              </a:rPr>
              <a:t> downloads, </a:t>
            </a:r>
          </a:p>
          <a:p>
            <a:r>
              <a:rPr lang="en-US" sz="4000" dirty="0">
                <a:solidFill>
                  <a:srgbClr val="FFFF66"/>
                </a:solidFill>
              </a:rPr>
              <a:t>messages, 2021</a:t>
            </a:r>
          </a:p>
        </p:txBody>
      </p:sp>
    </p:spTree>
    <p:extLst>
      <p:ext uri="{BB962C8B-B14F-4D97-AF65-F5344CB8AC3E}">
        <p14:creationId xmlns:p14="http://schemas.microsoft.com/office/powerpoint/2010/main" val="320401918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buNone/>
            </a:pPr>
            <a:r>
              <a:rPr lang="en-US" sz="4000" dirty="0"/>
              <a:t> </a:t>
            </a:r>
          </a:p>
        </p:txBody>
      </p:sp>
      <p:pic>
        <p:nvPicPr>
          <p:cNvPr id="6146" name="Picture 2" descr="Sprinkling Blood on the Ark">
            <a:extLst>
              <a:ext uri="{FF2B5EF4-FFF2-40B4-BE49-F238E27FC236}">
                <a16:creationId xmlns:a16="http://schemas.microsoft.com/office/drawing/2014/main" id="{DE0FB358-2BE8-4B87-9E93-2A023C4814A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96975" y="0"/>
            <a:ext cx="6750050" cy="514350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D7C790DF-3AA1-49AD-A306-D37F44225E4A}"/>
              </a:ext>
            </a:extLst>
          </p:cNvPr>
          <p:cNvSpPr txBox="1"/>
          <p:nvPr/>
        </p:nvSpPr>
        <p:spPr>
          <a:xfrm>
            <a:off x="1160532" y="-2486"/>
            <a:ext cx="4722575" cy="707886"/>
          </a:xfrm>
          <a:prstGeom prst="rect">
            <a:avLst/>
          </a:prstGeom>
          <a:noFill/>
        </p:spPr>
        <p:txBody>
          <a:bodyPr wrap="none" rtlCol="0">
            <a:spAutoFit/>
          </a:bodyPr>
          <a:lstStyle/>
          <a:p>
            <a:pPr algn="l"/>
            <a:r>
              <a:rPr lang="en-US" dirty="0"/>
              <a:t>Jerusalem Temple</a:t>
            </a:r>
          </a:p>
        </p:txBody>
      </p:sp>
    </p:spTree>
    <p:extLst>
      <p:ext uri="{BB962C8B-B14F-4D97-AF65-F5344CB8AC3E}">
        <p14:creationId xmlns:p14="http://schemas.microsoft.com/office/powerpoint/2010/main" val="409331675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buNone/>
            </a:pPr>
            <a:r>
              <a:rPr lang="en-US" sz="4000" dirty="0"/>
              <a:t>  </a:t>
            </a:r>
          </a:p>
        </p:txBody>
      </p:sp>
      <p:pic>
        <p:nvPicPr>
          <p:cNvPr id="2050" name="Picture 2" descr="Pin on HOLY, HOLINESS, RESTORATION OF THE TABERNACLE OF ...">
            <a:extLst>
              <a:ext uri="{FF2B5EF4-FFF2-40B4-BE49-F238E27FC236}">
                <a16:creationId xmlns:a16="http://schemas.microsoft.com/office/drawing/2014/main" id="{587B8D0F-0EC6-4ED5-B1DB-845F86BC9BD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16000" y="0"/>
            <a:ext cx="7112000" cy="514350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C117AA9A-DCC3-4535-A32F-C763842CF5B1}"/>
              </a:ext>
            </a:extLst>
          </p:cNvPr>
          <p:cNvSpPr txBox="1"/>
          <p:nvPr/>
        </p:nvSpPr>
        <p:spPr>
          <a:xfrm>
            <a:off x="914400" y="0"/>
            <a:ext cx="4704621" cy="707886"/>
          </a:xfrm>
          <a:prstGeom prst="rect">
            <a:avLst/>
          </a:prstGeom>
          <a:noFill/>
        </p:spPr>
        <p:txBody>
          <a:bodyPr wrap="none" rtlCol="0">
            <a:spAutoFit/>
          </a:bodyPr>
          <a:lstStyle/>
          <a:p>
            <a:pPr algn="l"/>
            <a:r>
              <a:rPr lang="en-US" dirty="0">
                <a:effectLst>
                  <a:outerShdw blurRad="38100" dist="38100" dir="2700000" algn="tl">
                    <a:srgbClr val="000000">
                      <a:alpha val="43137"/>
                    </a:srgbClr>
                  </a:outerShdw>
                </a:effectLst>
              </a:rPr>
              <a:t>Heavenly Temple?</a:t>
            </a:r>
          </a:p>
        </p:txBody>
      </p:sp>
    </p:spTree>
    <p:extLst>
      <p:ext uri="{BB962C8B-B14F-4D97-AF65-F5344CB8AC3E}">
        <p14:creationId xmlns:p14="http://schemas.microsoft.com/office/powerpoint/2010/main" val="426027818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576263" indent="-576263">
              <a:buFont typeface="+mj-lt"/>
              <a:buAutoNum type="arabicPeriod"/>
            </a:pPr>
            <a:r>
              <a:rPr lang="en-US" sz="4000" dirty="0">
                <a:solidFill>
                  <a:srgbClr val="FFFF99"/>
                </a:solidFill>
              </a:rPr>
              <a:t>Meaning of “covenant” </a:t>
            </a:r>
          </a:p>
          <a:p>
            <a:pPr marL="576263" indent="-576263">
              <a:buFont typeface="+mj-lt"/>
              <a:buAutoNum type="arabicPeriod"/>
            </a:pPr>
            <a:r>
              <a:rPr lang="en-US" sz="4000" dirty="0"/>
              <a:t>What “new covenant?”</a:t>
            </a:r>
          </a:p>
          <a:p>
            <a:pPr marL="576263" indent="-576263">
              <a:buFont typeface="+mj-lt"/>
              <a:buAutoNum type="arabicPeriod"/>
            </a:pPr>
            <a:r>
              <a:rPr lang="en-US" sz="4000" dirty="0"/>
              <a:t>Transgressions before?</a:t>
            </a:r>
          </a:p>
          <a:p>
            <a:pPr marL="576263" indent="-576263">
              <a:buFont typeface="+mj-lt"/>
              <a:buAutoNum type="arabicPeriod"/>
            </a:pPr>
            <a:r>
              <a:rPr lang="en-US" sz="4000" dirty="0"/>
              <a:t>Eternal inheritance and covenant.</a:t>
            </a:r>
          </a:p>
        </p:txBody>
      </p:sp>
    </p:spTree>
    <p:extLst>
      <p:ext uri="{BB962C8B-B14F-4D97-AF65-F5344CB8AC3E}">
        <p14:creationId xmlns:p14="http://schemas.microsoft.com/office/powerpoint/2010/main" val="402789496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buNone/>
            </a:pPr>
            <a:r>
              <a:rPr lang="en-US" sz="4000" baseline="30000" dirty="0"/>
              <a:t>MJ 9.15-17 </a:t>
            </a:r>
            <a:r>
              <a:rPr lang="en-US" sz="4000" dirty="0"/>
              <a:t>It is because of this death that he is mediator of a new</a:t>
            </a:r>
            <a:r>
              <a:rPr lang="he-IL" sz="4000" dirty="0"/>
              <a:t> </a:t>
            </a:r>
            <a:r>
              <a:rPr lang="en-US" sz="4000" dirty="0"/>
              <a:t> covenant [or will,</a:t>
            </a:r>
            <a:r>
              <a:rPr lang="he-IL" sz="4000" dirty="0"/>
              <a:t> </a:t>
            </a:r>
            <a:r>
              <a:rPr lang="en-US" sz="4000" dirty="0"/>
              <a:t>testament </a:t>
            </a:r>
            <a:r>
              <a:rPr lang="en-US" sz="4000" baseline="30000" dirty="0"/>
              <a:t>KJV</a:t>
            </a:r>
            <a:r>
              <a:rPr lang="en-US" sz="4000" dirty="0"/>
              <a:t>].</a:t>
            </a:r>
          </a:p>
          <a:p>
            <a:pPr marL="0" indent="0">
              <a:buNone/>
            </a:pPr>
            <a:r>
              <a:rPr lang="en-US" sz="4000" dirty="0"/>
              <a:t>This phrase has mystified Messianics:</a:t>
            </a:r>
          </a:p>
          <a:p>
            <a:pPr marL="0" indent="0">
              <a:buNone/>
            </a:pPr>
            <a:r>
              <a:rPr lang="en-US" sz="4000" dirty="0"/>
              <a:t>KJV:  And for this cause he is the mediator of the </a:t>
            </a:r>
            <a:r>
              <a:rPr lang="en-US" sz="4000" dirty="0">
                <a:solidFill>
                  <a:srgbClr val="FFFF99"/>
                </a:solidFill>
              </a:rPr>
              <a:t>new testament</a:t>
            </a:r>
            <a:r>
              <a:rPr lang="en-US" sz="4000" dirty="0"/>
              <a:t>, </a:t>
            </a:r>
            <a:endParaRPr lang="en-US" sz="6600" dirty="0"/>
          </a:p>
        </p:txBody>
      </p:sp>
    </p:spTree>
    <p:extLst>
      <p:ext uri="{BB962C8B-B14F-4D97-AF65-F5344CB8AC3E}">
        <p14:creationId xmlns:p14="http://schemas.microsoft.com/office/powerpoint/2010/main" val="268566228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buNone/>
            </a:pPr>
            <a:r>
              <a:rPr lang="en-US" sz="1800" dirty="0"/>
              <a:t>MJ/ Heb 9.15…</a:t>
            </a:r>
          </a:p>
        </p:txBody>
      </p:sp>
      <p:pic>
        <p:nvPicPr>
          <p:cNvPr id="3" name="Picture 2">
            <a:extLst>
              <a:ext uri="{FF2B5EF4-FFF2-40B4-BE49-F238E27FC236}">
                <a16:creationId xmlns:a16="http://schemas.microsoft.com/office/drawing/2014/main" id="{2D40E181-98B6-460B-841A-6B6470FE4CA1}"/>
              </a:ext>
            </a:extLst>
          </p:cNvPr>
          <p:cNvPicPr>
            <a:picLocks noChangeAspect="1"/>
          </p:cNvPicPr>
          <p:nvPr/>
        </p:nvPicPr>
        <p:blipFill>
          <a:blip r:embed="rId3"/>
          <a:stretch>
            <a:fillRect/>
          </a:stretch>
        </p:blipFill>
        <p:spPr>
          <a:xfrm>
            <a:off x="304800" y="590550"/>
            <a:ext cx="6438899" cy="2244754"/>
          </a:xfrm>
          <a:prstGeom prst="rect">
            <a:avLst/>
          </a:prstGeom>
        </p:spPr>
      </p:pic>
    </p:spTree>
    <p:extLst>
      <p:ext uri="{BB962C8B-B14F-4D97-AF65-F5344CB8AC3E}">
        <p14:creationId xmlns:p14="http://schemas.microsoft.com/office/powerpoint/2010/main" val="130905277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buNone/>
            </a:pPr>
            <a:r>
              <a:rPr lang="en-US" dirty="0"/>
              <a:t> </a:t>
            </a:r>
          </a:p>
          <a:p>
            <a:pPr marL="0" indent="0">
              <a:buNone/>
            </a:pPr>
            <a:endParaRPr lang="en-US" i="1" dirty="0"/>
          </a:p>
          <a:p>
            <a:pPr marL="0" indent="0">
              <a:buNone/>
            </a:pPr>
            <a:endParaRPr lang="en-US" i="1" dirty="0"/>
          </a:p>
          <a:p>
            <a:pPr marL="0" indent="0">
              <a:buNone/>
            </a:pPr>
            <a:endParaRPr lang="en-US" i="1" dirty="0"/>
          </a:p>
          <a:p>
            <a:pPr marL="0" indent="0">
              <a:buNone/>
            </a:pPr>
            <a:endParaRPr lang="en-US" sz="1700" i="1" dirty="0"/>
          </a:p>
          <a:p>
            <a:pPr marL="0" indent="0">
              <a:buNone/>
            </a:pPr>
            <a:r>
              <a:rPr lang="en-US" sz="4000" dirty="0" err="1"/>
              <a:t>diá</a:t>
            </a:r>
            <a:r>
              <a:rPr lang="en-US" sz="4000" dirty="0"/>
              <a:t>, "thoroughly," intensifying</a:t>
            </a:r>
          </a:p>
          <a:p>
            <a:pPr marL="0" indent="0">
              <a:buNone/>
            </a:pPr>
            <a:r>
              <a:rPr lang="en-US" sz="4000" dirty="0" err="1"/>
              <a:t>títhēmi</a:t>
            </a:r>
            <a:r>
              <a:rPr lang="en-US" sz="4000" dirty="0"/>
              <a:t>, "place, set“</a:t>
            </a:r>
          </a:p>
          <a:p>
            <a:pPr marL="0" indent="0">
              <a:buNone/>
            </a:pPr>
            <a:r>
              <a:rPr lang="en-US" sz="4000" i="1" u="sng" dirty="0" err="1">
                <a:solidFill>
                  <a:srgbClr val="FFFF99"/>
                </a:solidFill>
              </a:rPr>
              <a:t>diathḗkē</a:t>
            </a:r>
            <a:r>
              <a:rPr lang="en-US" sz="4000" u="sng" dirty="0">
                <a:solidFill>
                  <a:srgbClr val="FFFF99"/>
                </a:solidFill>
              </a:rPr>
              <a:t>  a set-agreement</a:t>
            </a:r>
          </a:p>
          <a:p>
            <a:pPr marL="0" indent="0">
              <a:buNone/>
            </a:pPr>
            <a:endParaRPr lang="en-US" i="1" dirty="0"/>
          </a:p>
        </p:txBody>
      </p:sp>
      <p:pic>
        <p:nvPicPr>
          <p:cNvPr id="3" name="Picture 2">
            <a:extLst>
              <a:ext uri="{FF2B5EF4-FFF2-40B4-BE49-F238E27FC236}">
                <a16:creationId xmlns:a16="http://schemas.microsoft.com/office/drawing/2014/main" id="{82E6402C-7456-4807-8360-AD71069DD781}"/>
              </a:ext>
            </a:extLst>
          </p:cNvPr>
          <p:cNvPicPr>
            <a:picLocks noChangeAspect="1"/>
          </p:cNvPicPr>
          <p:nvPr/>
        </p:nvPicPr>
        <p:blipFill>
          <a:blip r:embed="rId3"/>
          <a:stretch>
            <a:fillRect/>
          </a:stretch>
        </p:blipFill>
        <p:spPr>
          <a:xfrm>
            <a:off x="545283" y="209550"/>
            <a:ext cx="7901034" cy="2099419"/>
          </a:xfrm>
          <a:prstGeom prst="rect">
            <a:avLst/>
          </a:prstGeom>
        </p:spPr>
      </p:pic>
      <p:sp>
        <p:nvSpPr>
          <p:cNvPr id="7" name="Rectangle: Rounded Corners 6">
            <a:extLst>
              <a:ext uri="{FF2B5EF4-FFF2-40B4-BE49-F238E27FC236}">
                <a16:creationId xmlns:a16="http://schemas.microsoft.com/office/drawing/2014/main" id="{0F55EDCC-10FF-4A28-9C48-E22186FF4BDC}"/>
              </a:ext>
            </a:extLst>
          </p:cNvPr>
          <p:cNvSpPr/>
          <p:nvPr/>
        </p:nvSpPr>
        <p:spPr bwMode="auto">
          <a:xfrm>
            <a:off x="609600" y="285749"/>
            <a:ext cx="2362200" cy="1905001"/>
          </a:xfrm>
          <a:prstGeom prst="roundRect">
            <a:avLst/>
          </a:prstGeom>
          <a:noFill/>
          <a:ln w="44450" cap="flat" cmpd="sng" algn="ctr">
            <a:solidFill>
              <a:srgbClr val="FFC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4000" b="0" i="0" u="none" strike="noStrike" cap="none" normalizeH="0" baseline="0">
              <a:ln>
                <a:noFill/>
              </a:ln>
              <a:solidFill>
                <a:schemeClr val="bg1"/>
              </a:solidFill>
              <a:effectLst/>
              <a:latin typeface="Arial Rounded MT Bold" pitchFamily="34" charset="0"/>
              <a:cs typeface="Arial" charset="0"/>
            </a:endParaRPr>
          </a:p>
        </p:txBody>
      </p:sp>
    </p:spTree>
    <p:extLst>
      <p:ext uri="{BB962C8B-B14F-4D97-AF65-F5344CB8AC3E}">
        <p14:creationId xmlns:p14="http://schemas.microsoft.com/office/powerpoint/2010/main" val="4923527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lnSpcReduction="10000"/>
          </a:bodyPr>
          <a:lstStyle/>
          <a:p>
            <a:pPr marL="0" indent="0">
              <a:buNone/>
            </a:pPr>
            <a:r>
              <a:rPr lang="en-US" sz="4000" i="1" dirty="0" err="1">
                <a:solidFill>
                  <a:srgbClr val="FFFF99"/>
                </a:solidFill>
              </a:rPr>
              <a:t>diathḗkē</a:t>
            </a:r>
            <a:r>
              <a:rPr lang="en-US" sz="4000" dirty="0">
                <a:solidFill>
                  <a:srgbClr val="FFFF99"/>
                </a:solidFill>
              </a:rPr>
              <a:t>  a set-agreement </a:t>
            </a:r>
            <a:r>
              <a:rPr lang="en-US" sz="4000" dirty="0"/>
              <a:t>having </a:t>
            </a:r>
            <a:r>
              <a:rPr lang="en-US" sz="4000" i="1" dirty="0"/>
              <a:t>complete terms</a:t>
            </a:r>
            <a:r>
              <a:rPr lang="en-US" sz="4000" dirty="0"/>
              <a:t> determined by the </a:t>
            </a:r>
            <a:r>
              <a:rPr lang="en-US" sz="4000" i="1" dirty="0"/>
              <a:t>initiating party</a:t>
            </a:r>
            <a:r>
              <a:rPr lang="en-US" sz="4000" dirty="0"/>
              <a:t>, which also are fully affirmed by the one entering the agreement.</a:t>
            </a:r>
          </a:p>
          <a:p>
            <a:pPr marL="0" indent="0">
              <a:buNone/>
            </a:pPr>
            <a:r>
              <a:rPr lang="en-US" sz="4000" dirty="0"/>
              <a:t>Meaning: between a will and a covenant.</a:t>
            </a:r>
            <a:endParaRPr lang="en-US" sz="6600" dirty="0"/>
          </a:p>
        </p:txBody>
      </p:sp>
    </p:spTree>
    <p:extLst>
      <p:ext uri="{BB962C8B-B14F-4D97-AF65-F5344CB8AC3E}">
        <p14:creationId xmlns:p14="http://schemas.microsoft.com/office/powerpoint/2010/main" val="276219132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buNone/>
            </a:pPr>
            <a:r>
              <a:rPr lang="en-US" sz="3600" i="1" dirty="0"/>
              <a:t> W.E. Vines Expository Dictionary:</a:t>
            </a:r>
          </a:p>
          <a:p>
            <a:pPr marL="0" indent="0">
              <a:buNone/>
            </a:pPr>
            <a:r>
              <a:rPr lang="en-US" sz="4000" dirty="0"/>
              <a:t>“</a:t>
            </a:r>
            <a:r>
              <a:rPr lang="en-US" sz="4000" u="sng" dirty="0">
                <a:solidFill>
                  <a:srgbClr val="FFFF99"/>
                </a:solidFill>
              </a:rPr>
              <a:t>In contradistinction to the English word “covenant” </a:t>
            </a:r>
            <a:r>
              <a:rPr lang="en-US" sz="4000" dirty="0"/>
              <a:t>(lit., “a coming together”), which signifies a mutual undertaking between two parties or more, </a:t>
            </a:r>
          </a:p>
        </p:txBody>
      </p:sp>
    </p:spTree>
    <p:extLst>
      <p:ext uri="{BB962C8B-B14F-4D97-AF65-F5344CB8AC3E}">
        <p14:creationId xmlns:p14="http://schemas.microsoft.com/office/powerpoint/2010/main" val="96768372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buNone/>
            </a:pPr>
            <a:r>
              <a:rPr lang="en-US" sz="4000" dirty="0"/>
              <a:t>each binding himself to fulfill obligations, </a:t>
            </a:r>
            <a:r>
              <a:rPr lang="en-US" sz="4000" i="1" dirty="0" err="1">
                <a:solidFill>
                  <a:srgbClr val="FFFF99"/>
                </a:solidFill>
              </a:rPr>
              <a:t>diathḗkē</a:t>
            </a:r>
            <a:r>
              <a:rPr lang="en-US" sz="4000" i="1" dirty="0">
                <a:solidFill>
                  <a:srgbClr val="FFFF99"/>
                </a:solidFill>
              </a:rPr>
              <a:t> </a:t>
            </a:r>
            <a:r>
              <a:rPr lang="en-US" sz="4000" u="sng" dirty="0">
                <a:solidFill>
                  <a:srgbClr val="FFFF99"/>
                </a:solidFill>
              </a:rPr>
              <a:t>does </a:t>
            </a:r>
            <a:r>
              <a:rPr lang="en-US" sz="4000" u="dbl" dirty="0">
                <a:solidFill>
                  <a:srgbClr val="FFFF99"/>
                </a:solidFill>
              </a:rPr>
              <a:t>not</a:t>
            </a:r>
            <a:r>
              <a:rPr lang="en-US" sz="4000" u="sng" dirty="0">
                <a:solidFill>
                  <a:srgbClr val="FFFF99"/>
                </a:solidFill>
              </a:rPr>
              <a:t> in itself contain the idea of joint obligation</a:t>
            </a:r>
            <a:r>
              <a:rPr lang="en-US" sz="4000" dirty="0"/>
              <a:t>, it mostly signifies an obligation undertaken by a single person.” </a:t>
            </a:r>
          </a:p>
          <a:p>
            <a:pPr marL="0" indent="0">
              <a:buNone/>
            </a:pPr>
            <a:endParaRPr lang="en-US" sz="3600" dirty="0"/>
          </a:p>
        </p:txBody>
      </p:sp>
    </p:spTree>
    <p:extLst>
      <p:ext uri="{BB962C8B-B14F-4D97-AF65-F5344CB8AC3E}">
        <p14:creationId xmlns:p14="http://schemas.microsoft.com/office/powerpoint/2010/main" val="371600407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buNone/>
            </a:pPr>
            <a:r>
              <a:rPr lang="en-US" sz="3600" baseline="30000" dirty="0"/>
              <a:t>MJ 9.15-17 </a:t>
            </a:r>
            <a:r>
              <a:rPr lang="en-US" sz="3600" dirty="0"/>
              <a:t>It is because of this death that he is mediator of a new covenant [or will].</a:t>
            </a:r>
            <a:r>
              <a:rPr lang="en-US" sz="3600" baseline="30000" dirty="0"/>
              <a:t> </a:t>
            </a:r>
            <a:endParaRPr lang="en-US" sz="6000" dirty="0"/>
          </a:p>
        </p:txBody>
      </p:sp>
    </p:spTree>
    <p:extLst>
      <p:ext uri="{BB962C8B-B14F-4D97-AF65-F5344CB8AC3E}">
        <p14:creationId xmlns:p14="http://schemas.microsoft.com/office/powerpoint/2010/main" val="347841661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lnSpcReduction="10000"/>
          </a:bodyPr>
          <a:lstStyle/>
          <a:p>
            <a:pPr marL="0" indent="0">
              <a:buNone/>
            </a:pPr>
            <a:r>
              <a:rPr lang="en-US" sz="4000" dirty="0"/>
              <a:t>Danish artist Jens </a:t>
            </a:r>
            <a:r>
              <a:rPr lang="en-US" sz="4000" dirty="0" err="1"/>
              <a:t>Haaning</a:t>
            </a:r>
            <a:r>
              <a:rPr lang="en-US" sz="4000" dirty="0"/>
              <a:t> received $84,000 from the </a:t>
            </a:r>
            <a:r>
              <a:rPr lang="en-US" sz="4000" dirty="0" err="1"/>
              <a:t>Kunsten</a:t>
            </a:r>
            <a:r>
              <a:rPr lang="en-US" sz="4000" dirty="0"/>
              <a:t> Museum of Modern Art in Aalborg, Denmark, to use for a piece, but when he delivered the artwork it was not what had been promised, CBS News reported Thursday.</a:t>
            </a:r>
          </a:p>
        </p:txBody>
      </p:sp>
    </p:spTree>
    <p:extLst>
      <p:ext uri="{BB962C8B-B14F-4D97-AF65-F5344CB8AC3E}">
        <p14:creationId xmlns:p14="http://schemas.microsoft.com/office/powerpoint/2010/main" val="36508639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09550"/>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r>
              <a:rPr lang="en-US" sz="4000" dirty="0"/>
              <a:t>So, whenever you hear the words “New Testament” again, think of “love led, empowered covenant.”</a:t>
            </a:r>
          </a:p>
        </p:txBody>
      </p:sp>
    </p:spTree>
    <p:extLst>
      <p:ext uri="{BB962C8B-B14F-4D97-AF65-F5344CB8AC3E}">
        <p14:creationId xmlns:p14="http://schemas.microsoft.com/office/powerpoint/2010/main" val="59064317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09550"/>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r>
              <a:rPr lang="en-US" sz="4000" dirty="0"/>
              <a:t>So, whenever you hear the words “New Testament” again, think of “love led, empowered covenant.”</a:t>
            </a:r>
          </a:p>
          <a:p>
            <a:r>
              <a:rPr lang="en-US" sz="4000" dirty="0"/>
              <a:t>When we, people enter into a covenant, it’s somewhat one-sided.   YOU are the GIVER.</a:t>
            </a:r>
          </a:p>
        </p:txBody>
      </p:sp>
    </p:spTree>
    <p:extLst>
      <p:ext uri="{BB962C8B-B14F-4D97-AF65-F5344CB8AC3E}">
        <p14:creationId xmlns:p14="http://schemas.microsoft.com/office/powerpoint/2010/main" val="428840985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lnSpc>
                <a:spcPct val="80000"/>
              </a:lnSpc>
              <a:buNone/>
            </a:pPr>
            <a:endParaRPr lang="en-US" sz="4000" dirty="0"/>
          </a:p>
        </p:txBody>
      </p:sp>
    </p:spTree>
    <p:extLst>
      <p:ext uri="{BB962C8B-B14F-4D97-AF65-F5344CB8AC3E}">
        <p14:creationId xmlns:p14="http://schemas.microsoft.com/office/powerpoint/2010/main" val="286855859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4824102"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lnSpc>
                <a:spcPct val="80000"/>
              </a:lnSpc>
              <a:buNone/>
            </a:pPr>
            <a:r>
              <a:rPr lang="en-US" altLang="en-US" sz="4000" dirty="0"/>
              <a:t>The profound words of Hoshea 2.19-20 were set to music by Rabbi Jan and Marlene Rosenberg, Messianic Rabbi in Jackson, NJ </a:t>
            </a:r>
            <a:endParaRPr lang="en-US" sz="4000" dirty="0"/>
          </a:p>
          <a:p>
            <a:pPr marL="0" indent="0">
              <a:lnSpc>
                <a:spcPct val="80000"/>
              </a:lnSpc>
              <a:buNone/>
            </a:pPr>
            <a:endParaRPr lang="en-US" sz="4000" dirty="0"/>
          </a:p>
        </p:txBody>
      </p:sp>
      <p:pic>
        <p:nvPicPr>
          <p:cNvPr id="3" name="Picture 2">
            <a:extLst>
              <a:ext uri="{FF2B5EF4-FFF2-40B4-BE49-F238E27FC236}">
                <a16:creationId xmlns:a16="http://schemas.microsoft.com/office/drawing/2014/main" id="{99C57C26-8ED3-484E-B2AB-99F6BC489CCE}"/>
              </a:ext>
            </a:extLst>
          </p:cNvPr>
          <p:cNvPicPr>
            <a:picLocks noChangeAspect="1"/>
          </p:cNvPicPr>
          <p:nvPr/>
        </p:nvPicPr>
        <p:blipFill rotWithShape="1">
          <a:blip r:embed="rId3"/>
          <a:srcRect l="24538" r="16350"/>
          <a:stretch/>
        </p:blipFill>
        <p:spPr>
          <a:xfrm>
            <a:off x="5128902" y="0"/>
            <a:ext cx="3995220" cy="5143500"/>
          </a:xfrm>
          <a:prstGeom prst="rect">
            <a:avLst/>
          </a:prstGeom>
        </p:spPr>
      </p:pic>
    </p:spTree>
    <p:extLst>
      <p:ext uri="{BB962C8B-B14F-4D97-AF65-F5344CB8AC3E}">
        <p14:creationId xmlns:p14="http://schemas.microsoft.com/office/powerpoint/2010/main" val="264201636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gradFill rotWithShape="0">
          <a:gsLst>
            <a:gs pos="0">
              <a:srgbClr val="000082"/>
            </a:gs>
            <a:gs pos="13000">
              <a:srgbClr val="0047FF"/>
            </a:gs>
            <a:gs pos="28000">
              <a:srgbClr val="000082"/>
            </a:gs>
            <a:gs pos="42999">
              <a:srgbClr val="0047FF"/>
            </a:gs>
            <a:gs pos="58000">
              <a:srgbClr val="000082"/>
            </a:gs>
            <a:gs pos="72000">
              <a:srgbClr val="0047FF"/>
            </a:gs>
            <a:gs pos="87000">
              <a:srgbClr val="000082"/>
            </a:gs>
            <a:gs pos="100000">
              <a:srgbClr val="0047FF"/>
            </a:gs>
          </a:gsLst>
          <a:lin ang="18900000" scaled="1"/>
        </a:gradFill>
        <a:effectLst/>
      </p:bgPr>
    </p:bg>
    <p:spTree>
      <p:nvGrpSpPr>
        <p:cNvPr id="1" name=""/>
        <p:cNvGrpSpPr/>
        <p:nvPr/>
      </p:nvGrpSpPr>
      <p:grpSpPr>
        <a:xfrm>
          <a:off x="0" y="0"/>
          <a:ext cx="0" cy="0"/>
          <a:chOff x="0" y="0"/>
          <a:chExt cx="0" cy="0"/>
        </a:xfrm>
      </p:grpSpPr>
      <p:sp>
        <p:nvSpPr>
          <p:cNvPr id="14931970" name="Rectangle 2">
            <a:extLst>
              <a:ext uri="{FF2B5EF4-FFF2-40B4-BE49-F238E27FC236}">
                <a16:creationId xmlns:a16="http://schemas.microsoft.com/office/drawing/2014/main" id="{846B2239-4FD1-41DE-AD8B-BA3DFCB90C07}"/>
              </a:ext>
            </a:extLst>
          </p:cNvPr>
          <p:cNvSpPr>
            <a:spLocks noGrp="1" noChangeArrowheads="1"/>
          </p:cNvSpPr>
          <p:nvPr>
            <p:ph type="ctrTitle"/>
          </p:nvPr>
        </p:nvSpPr>
        <p:spPr>
          <a:xfrm>
            <a:off x="1657350" y="400050"/>
            <a:ext cx="5829300" cy="2171700"/>
          </a:xfrm>
        </p:spPr>
        <p:txBody>
          <a:bodyPr anchor="ctr"/>
          <a:lstStyle/>
          <a:p>
            <a:r>
              <a:rPr lang="en-US" altLang="en-US" sz="3600" dirty="0"/>
              <a:t>Forever Loved</a:t>
            </a:r>
            <a:br>
              <a:rPr lang="en-US" altLang="en-US" sz="3600" dirty="0"/>
            </a:br>
            <a:br>
              <a:rPr lang="en-US" altLang="en-US" sz="3600" dirty="0"/>
            </a:br>
            <a:r>
              <a:rPr lang="en-US" altLang="en-US" sz="3600" dirty="0"/>
              <a:t>betrothed = covenanted</a:t>
            </a:r>
          </a:p>
        </p:txBody>
      </p:sp>
      <p:sp>
        <p:nvSpPr>
          <p:cNvPr id="14931971" name="Rectangle 3">
            <a:extLst>
              <a:ext uri="{FF2B5EF4-FFF2-40B4-BE49-F238E27FC236}">
                <a16:creationId xmlns:a16="http://schemas.microsoft.com/office/drawing/2014/main" id="{A95B527D-BC1E-4BD2-9147-A3EAD1D1DC73}"/>
              </a:ext>
            </a:extLst>
          </p:cNvPr>
          <p:cNvSpPr>
            <a:spLocks noGrp="1" noChangeArrowheads="1"/>
          </p:cNvSpPr>
          <p:nvPr>
            <p:ph type="subTitle" idx="1"/>
          </p:nvPr>
        </p:nvSpPr>
        <p:spPr>
          <a:xfrm>
            <a:off x="1485900" y="4229100"/>
            <a:ext cx="6172200" cy="571500"/>
          </a:xfrm>
        </p:spPr>
        <p:txBody>
          <a:bodyPr/>
          <a:lstStyle/>
          <a:p>
            <a:pPr>
              <a:lnSpc>
                <a:spcPct val="80000"/>
              </a:lnSpc>
            </a:pPr>
            <a:r>
              <a:rPr lang="en-US" altLang="en-US" dirty="0"/>
              <a:t>From Hoshea 2.19-20; Jeremiah 31.3</a:t>
            </a:r>
          </a:p>
          <a:p>
            <a:pPr>
              <a:lnSpc>
                <a:spcPct val="80000"/>
              </a:lnSpc>
            </a:pPr>
            <a:r>
              <a:rPr lang="en-US" altLang="en-US" dirty="0"/>
              <a:t>by Rabbi Jan Rosenberg © 1996 Tovah Publications</a:t>
            </a:r>
          </a:p>
        </p:txBody>
      </p:sp>
    </p:spTree>
    <p:extLst>
      <p:ext uri="{BB962C8B-B14F-4D97-AF65-F5344CB8AC3E}">
        <p14:creationId xmlns:p14="http://schemas.microsoft.com/office/powerpoint/2010/main" val="319508614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gradFill rotWithShape="0">
          <a:gsLst>
            <a:gs pos="0">
              <a:srgbClr val="000082"/>
            </a:gs>
            <a:gs pos="13000">
              <a:srgbClr val="0047FF"/>
            </a:gs>
            <a:gs pos="28000">
              <a:srgbClr val="000082"/>
            </a:gs>
            <a:gs pos="42999">
              <a:srgbClr val="0047FF"/>
            </a:gs>
            <a:gs pos="58000">
              <a:srgbClr val="000082"/>
            </a:gs>
            <a:gs pos="72000">
              <a:srgbClr val="0047FF"/>
            </a:gs>
            <a:gs pos="87000">
              <a:srgbClr val="000082"/>
            </a:gs>
            <a:gs pos="100000">
              <a:srgbClr val="0047FF"/>
            </a:gs>
          </a:gsLst>
          <a:lin ang="18900000" scaled="1"/>
        </a:gradFill>
        <a:effectLst/>
      </p:bgPr>
    </p:bg>
    <p:spTree>
      <p:nvGrpSpPr>
        <p:cNvPr id="1" name=""/>
        <p:cNvGrpSpPr/>
        <p:nvPr/>
      </p:nvGrpSpPr>
      <p:grpSpPr>
        <a:xfrm>
          <a:off x="0" y="0"/>
          <a:ext cx="0" cy="0"/>
          <a:chOff x="0" y="0"/>
          <a:chExt cx="0" cy="0"/>
        </a:xfrm>
      </p:grpSpPr>
      <p:sp>
        <p:nvSpPr>
          <p:cNvPr id="14932994" name="Rectangle 2">
            <a:extLst>
              <a:ext uri="{FF2B5EF4-FFF2-40B4-BE49-F238E27FC236}">
                <a16:creationId xmlns:a16="http://schemas.microsoft.com/office/drawing/2014/main" id="{DF0A011D-7DE5-4444-B642-38D3BB32A744}"/>
              </a:ext>
            </a:extLst>
          </p:cNvPr>
          <p:cNvSpPr>
            <a:spLocks noGrp="1" noChangeArrowheads="1"/>
          </p:cNvSpPr>
          <p:nvPr>
            <p:ph type="body" idx="1"/>
          </p:nvPr>
        </p:nvSpPr>
        <p:spPr>
          <a:xfrm>
            <a:off x="1314450" y="114300"/>
            <a:ext cx="6515100" cy="4857750"/>
          </a:xfrm>
        </p:spPr>
        <p:txBody>
          <a:bodyPr/>
          <a:lstStyle/>
          <a:p>
            <a:pPr marL="0" indent="0" algn="ctr"/>
            <a:r>
              <a:rPr lang="he-IL" altLang="en-US" sz="5400" b="1" dirty="0">
                <a:cs typeface="Vilna" pitchFamily="2" charset="-79"/>
              </a:rPr>
              <a:t>וְאֵֽרַשְתִּיךְ לִי לְעוֹלָם</a:t>
            </a:r>
            <a:endParaRPr lang="en-US" altLang="en-US" sz="5400" b="1" dirty="0">
              <a:cs typeface="Vilna" pitchFamily="2" charset="-79"/>
            </a:endParaRPr>
          </a:p>
          <a:p>
            <a:pPr marL="0" indent="0" algn="ctr"/>
            <a:r>
              <a:rPr lang="en-US" altLang="en-US" dirty="0" err="1"/>
              <a:t>V‘ay</a:t>
            </a:r>
            <a:r>
              <a:rPr lang="en-US" altLang="en-US" dirty="0"/>
              <a:t> </a:t>
            </a:r>
            <a:r>
              <a:rPr lang="en-US" altLang="en-US" dirty="0" err="1"/>
              <a:t>rastikh</a:t>
            </a:r>
            <a:r>
              <a:rPr lang="en-US" altLang="en-US" dirty="0"/>
              <a:t> lee </a:t>
            </a:r>
            <a:r>
              <a:rPr lang="en-US" altLang="en-US" dirty="0" err="1"/>
              <a:t>layolam</a:t>
            </a:r>
            <a:endParaRPr lang="en-US" altLang="en-US" dirty="0"/>
          </a:p>
          <a:p>
            <a:pPr marL="0" indent="0" algn="ctr"/>
            <a:r>
              <a:rPr lang="en-US" altLang="en-US" sz="2700" i="1" dirty="0"/>
              <a:t>[I will betroth you to Myself forever]</a:t>
            </a:r>
            <a:endParaRPr lang="en-US" altLang="en-US" sz="4500" b="1" i="1" dirty="0">
              <a:cs typeface="Vilna" pitchFamily="2" charset="-79"/>
            </a:endParaRPr>
          </a:p>
          <a:p>
            <a:pPr marL="0" indent="0" algn="ctr"/>
            <a:r>
              <a:rPr lang="he-IL" altLang="en-US" sz="5400" b="1" dirty="0">
                <a:cs typeface="Vilna" pitchFamily="2" charset="-79"/>
              </a:rPr>
              <a:t> וְאֵֽרַשְתִּיךְ לִי בְּצֶדֶק</a:t>
            </a:r>
            <a:endParaRPr lang="en-US" altLang="en-US" sz="5400" b="1" dirty="0">
              <a:cs typeface="Vilna" pitchFamily="2" charset="-79"/>
            </a:endParaRPr>
          </a:p>
          <a:p>
            <a:pPr marL="0" indent="0" algn="ctr"/>
            <a:r>
              <a:rPr lang="en-US" altLang="en-US" dirty="0" err="1"/>
              <a:t>V‘ay</a:t>
            </a:r>
            <a:r>
              <a:rPr lang="en-US" altLang="en-US" dirty="0"/>
              <a:t> </a:t>
            </a:r>
            <a:r>
              <a:rPr lang="en-US" altLang="en-US" dirty="0" err="1"/>
              <a:t>rastikh</a:t>
            </a:r>
            <a:r>
              <a:rPr lang="en-US" altLang="en-US" dirty="0"/>
              <a:t> lee </a:t>
            </a:r>
            <a:r>
              <a:rPr lang="en-US" altLang="en-US" dirty="0" err="1"/>
              <a:t>b‘tsedek</a:t>
            </a:r>
            <a:endParaRPr lang="en-US" altLang="en-US" dirty="0"/>
          </a:p>
          <a:p>
            <a:pPr marL="0" indent="0" algn="ctr"/>
            <a:r>
              <a:rPr lang="en-US" altLang="en-US" sz="2700" i="1" dirty="0"/>
              <a:t>[I will betroth you to Myself in righteousness]</a:t>
            </a:r>
          </a:p>
        </p:txBody>
      </p:sp>
    </p:spTree>
    <p:extLst>
      <p:ext uri="{BB962C8B-B14F-4D97-AF65-F5344CB8AC3E}">
        <p14:creationId xmlns:p14="http://schemas.microsoft.com/office/powerpoint/2010/main" val="372208499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gradFill rotWithShape="0">
          <a:gsLst>
            <a:gs pos="0">
              <a:srgbClr val="000082"/>
            </a:gs>
            <a:gs pos="13000">
              <a:srgbClr val="0047FF"/>
            </a:gs>
            <a:gs pos="28000">
              <a:srgbClr val="000082"/>
            </a:gs>
            <a:gs pos="42999">
              <a:srgbClr val="0047FF"/>
            </a:gs>
            <a:gs pos="58000">
              <a:srgbClr val="000082"/>
            </a:gs>
            <a:gs pos="72000">
              <a:srgbClr val="0047FF"/>
            </a:gs>
            <a:gs pos="87000">
              <a:srgbClr val="000082"/>
            </a:gs>
            <a:gs pos="100000">
              <a:srgbClr val="0047FF"/>
            </a:gs>
          </a:gsLst>
          <a:lin ang="18900000" scaled="1"/>
        </a:gradFill>
        <a:effectLst/>
      </p:bgPr>
    </p:bg>
    <p:spTree>
      <p:nvGrpSpPr>
        <p:cNvPr id="1" name=""/>
        <p:cNvGrpSpPr/>
        <p:nvPr/>
      </p:nvGrpSpPr>
      <p:grpSpPr>
        <a:xfrm>
          <a:off x="0" y="0"/>
          <a:ext cx="0" cy="0"/>
          <a:chOff x="0" y="0"/>
          <a:chExt cx="0" cy="0"/>
        </a:xfrm>
      </p:grpSpPr>
      <p:sp>
        <p:nvSpPr>
          <p:cNvPr id="14934018" name="Rectangle 2">
            <a:extLst>
              <a:ext uri="{FF2B5EF4-FFF2-40B4-BE49-F238E27FC236}">
                <a16:creationId xmlns:a16="http://schemas.microsoft.com/office/drawing/2014/main" id="{7272FB9E-18F9-4187-BA0B-3A6940510919}"/>
              </a:ext>
            </a:extLst>
          </p:cNvPr>
          <p:cNvSpPr>
            <a:spLocks noGrp="1" noChangeArrowheads="1"/>
          </p:cNvSpPr>
          <p:nvPr>
            <p:ph type="body" idx="1"/>
          </p:nvPr>
        </p:nvSpPr>
        <p:spPr>
          <a:xfrm>
            <a:off x="1257300" y="114300"/>
            <a:ext cx="6629400" cy="4914900"/>
          </a:xfrm>
        </p:spPr>
        <p:txBody>
          <a:bodyPr/>
          <a:lstStyle/>
          <a:p>
            <a:pPr marL="0" indent="0" algn="ctr">
              <a:lnSpc>
                <a:spcPct val="90000"/>
              </a:lnSpc>
            </a:pPr>
            <a:r>
              <a:rPr lang="he-IL" altLang="en-US" sz="5400" b="1">
                <a:cs typeface="Vilna" pitchFamily="2" charset="-79"/>
              </a:rPr>
              <a:t>וּבְמִשְׁפָּט וּבְחֶסֶד וּבְרַֽחֲמִֽים</a:t>
            </a:r>
            <a:endParaRPr lang="en-US" altLang="en-US" sz="5400" b="1">
              <a:cs typeface="Vilna" pitchFamily="2" charset="-79"/>
            </a:endParaRPr>
          </a:p>
          <a:p>
            <a:pPr marL="0" indent="0" algn="ctr">
              <a:lnSpc>
                <a:spcPct val="90000"/>
              </a:lnSpc>
            </a:pPr>
            <a:r>
              <a:rPr lang="en-US" altLang="en-US"/>
              <a:t>Oov’mishpat oov’khesed oov’rakhamim</a:t>
            </a:r>
          </a:p>
          <a:p>
            <a:pPr marL="0" indent="0" algn="ctr">
              <a:lnSpc>
                <a:spcPct val="90000"/>
              </a:lnSpc>
            </a:pPr>
            <a:r>
              <a:rPr lang="en-US" altLang="en-US" sz="2700" i="1"/>
              <a:t>[With justice, in love, and in compassion]</a:t>
            </a:r>
          </a:p>
          <a:p>
            <a:pPr marL="0" indent="0" algn="ctr">
              <a:lnSpc>
                <a:spcPct val="90000"/>
              </a:lnSpc>
            </a:pPr>
            <a:r>
              <a:rPr lang="he-IL" altLang="en-US" sz="5400" b="1">
                <a:cs typeface="Vilna" pitchFamily="2" charset="-79"/>
              </a:rPr>
              <a:t>וְיָדַעַתְּ אֶת</a:t>
            </a:r>
            <a:r>
              <a:rPr lang="en-US" altLang="en-US" sz="5400" b="1">
                <a:cs typeface="Vilna" pitchFamily="2" charset="-79"/>
              </a:rPr>
              <a:t> </a:t>
            </a:r>
            <a:r>
              <a:rPr lang="he-IL" altLang="en-US" sz="5400" b="1">
                <a:cs typeface="Vilna" pitchFamily="2" charset="-79"/>
              </a:rPr>
              <a:t>יְיָ</a:t>
            </a:r>
            <a:endParaRPr lang="en-US" altLang="en-US" sz="5400" b="1">
              <a:cs typeface="Vilna" pitchFamily="2" charset="-79"/>
            </a:endParaRPr>
          </a:p>
          <a:p>
            <a:pPr marL="0" indent="0" algn="ctr">
              <a:lnSpc>
                <a:spcPct val="90000"/>
              </a:lnSpc>
            </a:pPr>
            <a:r>
              <a:rPr lang="en-US" altLang="en-US"/>
              <a:t>V’yada at et Adoshem</a:t>
            </a:r>
          </a:p>
          <a:p>
            <a:pPr marL="0" indent="0" algn="ctr">
              <a:lnSpc>
                <a:spcPct val="90000"/>
              </a:lnSpc>
            </a:pPr>
            <a:r>
              <a:rPr lang="en-US" altLang="en-US" sz="2700" i="1"/>
              <a:t>[And you shall know the L-rd]</a:t>
            </a:r>
          </a:p>
        </p:txBody>
      </p:sp>
    </p:spTree>
    <p:extLst>
      <p:ext uri="{BB962C8B-B14F-4D97-AF65-F5344CB8AC3E}">
        <p14:creationId xmlns:p14="http://schemas.microsoft.com/office/powerpoint/2010/main" val="179665003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gradFill rotWithShape="0">
          <a:gsLst>
            <a:gs pos="0">
              <a:srgbClr val="000082"/>
            </a:gs>
            <a:gs pos="13000">
              <a:srgbClr val="0047FF"/>
            </a:gs>
            <a:gs pos="28000">
              <a:srgbClr val="000082"/>
            </a:gs>
            <a:gs pos="42999">
              <a:srgbClr val="0047FF"/>
            </a:gs>
            <a:gs pos="58000">
              <a:srgbClr val="000082"/>
            </a:gs>
            <a:gs pos="72000">
              <a:srgbClr val="0047FF"/>
            </a:gs>
            <a:gs pos="87000">
              <a:srgbClr val="000082"/>
            </a:gs>
            <a:gs pos="100000">
              <a:srgbClr val="0047FF"/>
            </a:gs>
          </a:gsLst>
          <a:lin ang="18900000" scaled="1"/>
        </a:gradFill>
        <a:effectLst/>
      </p:bgPr>
    </p:bg>
    <p:spTree>
      <p:nvGrpSpPr>
        <p:cNvPr id="1" name=""/>
        <p:cNvGrpSpPr/>
        <p:nvPr/>
      </p:nvGrpSpPr>
      <p:grpSpPr>
        <a:xfrm>
          <a:off x="0" y="0"/>
          <a:ext cx="0" cy="0"/>
          <a:chOff x="0" y="0"/>
          <a:chExt cx="0" cy="0"/>
        </a:xfrm>
      </p:grpSpPr>
      <p:sp>
        <p:nvSpPr>
          <p:cNvPr id="14935042" name="Rectangle 2">
            <a:extLst>
              <a:ext uri="{FF2B5EF4-FFF2-40B4-BE49-F238E27FC236}">
                <a16:creationId xmlns:a16="http://schemas.microsoft.com/office/drawing/2014/main" id="{D3C65D8A-F59E-41F4-B99F-CA00DD977B56}"/>
              </a:ext>
            </a:extLst>
          </p:cNvPr>
          <p:cNvSpPr>
            <a:spLocks noGrp="1" noChangeArrowheads="1"/>
          </p:cNvSpPr>
          <p:nvPr>
            <p:ph type="body" idx="1"/>
          </p:nvPr>
        </p:nvSpPr>
        <p:spPr>
          <a:xfrm>
            <a:off x="1314450" y="114300"/>
            <a:ext cx="6572250" cy="4914900"/>
          </a:xfrm>
        </p:spPr>
        <p:txBody>
          <a:bodyPr/>
          <a:lstStyle/>
          <a:p>
            <a:pPr marL="0" indent="0" algn="ctr"/>
            <a:r>
              <a:rPr lang="en-US" altLang="en-US" dirty="0"/>
              <a:t>I will betroth you to Myself forever</a:t>
            </a:r>
          </a:p>
          <a:p>
            <a:pPr marL="0" indent="0" algn="ctr"/>
            <a:r>
              <a:rPr lang="en-US" altLang="en-US" dirty="0"/>
              <a:t>I will betroth you to Myself                    in righteousness</a:t>
            </a:r>
          </a:p>
          <a:p>
            <a:pPr marL="0" indent="0" algn="ctr"/>
            <a:r>
              <a:rPr lang="en-US" altLang="en-US" dirty="0"/>
              <a:t>With justice, in love, and                      in compassion</a:t>
            </a:r>
          </a:p>
          <a:p>
            <a:pPr marL="0" indent="0" algn="ctr"/>
            <a:r>
              <a:rPr lang="en-US" altLang="en-US" dirty="0"/>
              <a:t>And you shall know the L-</a:t>
            </a:r>
            <a:r>
              <a:rPr lang="en-US" altLang="en-US" dirty="0" err="1"/>
              <a:t>rd</a:t>
            </a:r>
            <a:endParaRPr lang="en-US" altLang="en-US" dirty="0"/>
          </a:p>
        </p:txBody>
      </p:sp>
    </p:spTree>
    <p:extLst>
      <p:ext uri="{BB962C8B-B14F-4D97-AF65-F5344CB8AC3E}">
        <p14:creationId xmlns:p14="http://schemas.microsoft.com/office/powerpoint/2010/main" val="70165070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gradFill rotWithShape="0">
          <a:gsLst>
            <a:gs pos="0">
              <a:srgbClr val="000082"/>
            </a:gs>
            <a:gs pos="13000">
              <a:srgbClr val="0047FF"/>
            </a:gs>
            <a:gs pos="28000">
              <a:srgbClr val="000082"/>
            </a:gs>
            <a:gs pos="42999">
              <a:srgbClr val="0047FF"/>
            </a:gs>
            <a:gs pos="58000">
              <a:srgbClr val="000082"/>
            </a:gs>
            <a:gs pos="72000">
              <a:srgbClr val="0047FF"/>
            </a:gs>
            <a:gs pos="87000">
              <a:srgbClr val="000082"/>
            </a:gs>
            <a:gs pos="100000">
              <a:srgbClr val="0047FF"/>
            </a:gs>
          </a:gsLst>
          <a:lin ang="18900000" scaled="1"/>
        </a:gradFill>
        <a:effectLst/>
      </p:bgPr>
    </p:bg>
    <p:spTree>
      <p:nvGrpSpPr>
        <p:cNvPr id="1" name=""/>
        <p:cNvGrpSpPr/>
        <p:nvPr/>
      </p:nvGrpSpPr>
      <p:grpSpPr>
        <a:xfrm>
          <a:off x="0" y="0"/>
          <a:ext cx="0" cy="0"/>
          <a:chOff x="0" y="0"/>
          <a:chExt cx="0" cy="0"/>
        </a:xfrm>
      </p:grpSpPr>
      <p:sp>
        <p:nvSpPr>
          <p:cNvPr id="14936066" name="Rectangle 2">
            <a:extLst>
              <a:ext uri="{FF2B5EF4-FFF2-40B4-BE49-F238E27FC236}">
                <a16:creationId xmlns:a16="http://schemas.microsoft.com/office/drawing/2014/main" id="{87F80AC0-E11C-495C-8E9E-B72F57DC3052}"/>
              </a:ext>
            </a:extLst>
          </p:cNvPr>
          <p:cNvSpPr>
            <a:spLocks noGrp="1" noChangeArrowheads="1"/>
          </p:cNvSpPr>
          <p:nvPr>
            <p:ph type="body" idx="1"/>
          </p:nvPr>
        </p:nvSpPr>
        <p:spPr>
          <a:xfrm>
            <a:off x="1314450" y="171450"/>
            <a:ext cx="6515100" cy="4800600"/>
          </a:xfrm>
        </p:spPr>
        <p:txBody>
          <a:bodyPr/>
          <a:lstStyle/>
          <a:p>
            <a:pPr marL="0" indent="0" algn="ctr"/>
            <a:r>
              <a:rPr lang="en-US" altLang="en-US" sz="5400" b="1">
                <a:cs typeface="Vilna" pitchFamily="2" charset="-79"/>
              </a:rPr>
              <a:t> </a:t>
            </a:r>
            <a:r>
              <a:rPr lang="he-IL" altLang="en-US" sz="5400" b="1">
                <a:cs typeface="Vilna" pitchFamily="2" charset="-79"/>
              </a:rPr>
              <a:t>וְאֵֽרַשְתִּיךְ לִי בֶּאֱמוּנָה</a:t>
            </a:r>
            <a:endParaRPr lang="en-US" altLang="en-US" sz="5400" b="1">
              <a:cs typeface="Vilna" pitchFamily="2" charset="-79"/>
            </a:endParaRPr>
          </a:p>
          <a:p>
            <a:pPr marL="0" indent="0" algn="ctr"/>
            <a:r>
              <a:rPr lang="en-US" altLang="en-US"/>
              <a:t>V‘ay rastikh lee bey-emunah</a:t>
            </a:r>
          </a:p>
          <a:p>
            <a:pPr marL="0" indent="0" algn="ctr"/>
            <a:r>
              <a:rPr lang="en-US" altLang="en-US"/>
              <a:t>I will betroth you to Myself in faithfulness</a:t>
            </a:r>
          </a:p>
        </p:txBody>
      </p:sp>
    </p:spTree>
    <p:extLst>
      <p:ext uri="{BB962C8B-B14F-4D97-AF65-F5344CB8AC3E}">
        <p14:creationId xmlns:p14="http://schemas.microsoft.com/office/powerpoint/2010/main" val="108369675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gradFill rotWithShape="0">
          <a:gsLst>
            <a:gs pos="0">
              <a:srgbClr val="000082"/>
            </a:gs>
            <a:gs pos="13000">
              <a:srgbClr val="0047FF"/>
            </a:gs>
            <a:gs pos="28000">
              <a:srgbClr val="000082"/>
            </a:gs>
            <a:gs pos="42999">
              <a:srgbClr val="0047FF"/>
            </a:gs>
            <a:gs pos="58000">
              <a:srgbClr val="000082"/>
            </a:gs>
            <a:gs pos="72000">
              <a:srgbClr val="0047FF"/>
            </a:gs>
            <a:gs pos="87000">
              <a:srgbClr val="000082"/>
            </a:gs>
            <a:gs pos="100000">
              <a:srgbClr val="0047FF"/>
            </a:gs>
          </a:gsLst>
          <a:lin ang="18900000" scaled="1"/>
        </a:gradFill>
        <a:effectLst/>
      </p:bgPr>
    </p:bg>
    <p:spTree>
      <p:nvGrpSpPr>
        <p:cNvPr id="1" name=""/>
        <p:cNvGrpSpPr/>
        <p:nvPr/>
      </p:nvGrpSpPr>
      <p:grpSpPr>
        <a:xfrm>
          <a:off x="0" y="0"/>
          <a:ext cx="0" cy="0"/>
          <a:chOff x="0" y="0"/>
          <a:chExt cx="0" cy="0"/>
        </a:xfrm>
      </p:grpSpPr>
      <p:sp>
        <p:nvSpPr>
          <p:cNvPr id="14937090" name="Rectangle 2">
            <a:extLst>
              <a:ext uri="{FF2B5EF4-FFF2-40B4-BE49-F238E27FC236}">
                <a16:creationId xmlns:a16="http://schemas.microsoft.com/office/drawing/2014/main" id="{A442804B-0F7F-439D-851E-4C9B462870DA}"/>
              </a:ext>
            </a:extLst>
          </p:cNvPr>
          <p:cNvSpPr>
            <a:spLocks noGrp="1" noChangeArrowheads="1"/>
          </p:cNvSpPr>
          <p:nvPr>
            <p:ph type="body" idx="1"/>
          </p:nvPr>
        </p:nvSpPr>
        <p:spPr>
          <a:xfrm>
            <a:off x="1314450" y="114300"/>
            <a:ext cx="6572250" cy="4914900"/>
          </a:xfrm>
        </p:spPr>
        <p:txBody>
          <a:bodyPr/>
          <a:lstStyle/>
          <a:p>
            <a:pPr marL="0" indent="0" algn="ctr" rtl="1"/>
            <a:r>
              <a:rPr lang="he-IL" altLang="en-US" sz="5400" b="1" dirty="0">
                <a:cs typeface="Vilna" pitchFamily="2" charset="-79"/>
              </a:rPr>
              <a:t>וְיָדַעַתְּ אֶת</a:t>
            </a:r>
            <a:r>
              <a:rPr lang="en-US" altLang="en-US" sz="5400" b="1" dirty="0">
                <a:cs typeface="Vilna" pitchFamily="2" charset="-79"/>
              </a:rPr>
              <a:t> </a:t>
            </a:r>
            <a:r>
              <a:rPr lang="he-IL" altLang="en-US" sz="5400" b="1" dirty="0">
                <a:cs typeface="Vilna" pitchFamily="2" charset="-79"/>
              </a:rPr>
              <a:t>יְיָ</a:t>
            </a:r>
            <a:endParaRPr lang="en-US" altLang="en-US" sz="5400" b="1" dirty="0">
              <a:cs typeface="Vilna" pitchFamily="2" charset="-79"/>
            </a:endParaRPr>
          </a:p>
          <a:p>
            <a:pPr marL="0" indent="0" algn="ctr"/>
            <a:r>
              <a:rPr lang="en-US" altLang="en-US" dirty="0" err="1"/>
              <a:t>V’yada</a:t>
            </a:r>
            <a:r>
              <a:rPr lang="en-US" altLang="en-US" dirty="0"/>
              <a:t> at et </a:t>
            </a:r>
            <a:r>
              <a:rPr lang="en-US" altLang="en-US" dirty="0" err="1"/>
              <a:t>Adoshem</a:t>
            </a:r>
            <a:endParaRPr lang="en-US" altLang="en-US" dirty="0"/>
          </a:p>
          <a:p>
            <a:pPr marL="0" indent="0" algn="ctr"/>
            <a:r>
              <a:rPr lang="en-US" altLang="en-US" dirty="0"/>
              <a:t>And you shall know Me intimately</a:t>
            </a:r>
          </a:p>
        </p:txBody>
      </p:sp>
    </p:spTree>
    <p:extLst>
      <p:ext uri="{BB962C8B-B14F-4D97-AF65-F5344CB8AC3E}">
        <p14:creationId xmlns:p14="http://schemas.microsoft.com/office/powerpoint/2010/main" val="129025786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buNone/>
            </a:pPr>
            <a:r>
              <a:rPr lang="en-US" sz="4000" dirty="0"/>
              <a:t> </a:t>
            </a:r>
          </a:p>
        </p:txBody>
      </p:sp>
      <p:pic>
        <p:nvPicPr>
          <p:cNvPr id="3" name="Picture 2">
            <a:extLst>
              <a:ext uri="{FF2B5EF4-FFF2-40B4-BE49-F238E27FC236}">
                <a16:creationId xmlns:a16="http://schemas.microsoft.com/office/drawing/2014/main" id="{8A41FB67-1AD2-44C4-B7E5-8823FDA446A8}"/>
              </a:ext>
            </a:extLst>
          </p:cNvPr>
          <p:cNvPicPr>
            <a:picLocks noChangeAspect="1"/>
          </p:cNvPicPr>
          <p:nvPr/>
        </p:nvPicPr>
        <p:blipFill>
          <a:blip r:embed="rId3"/>
          <a:stretch>
            <a:fillRect/>
          </a:stretch>
        </p:blipFill>
        <p:spPr>
          <a:xfrm>
            <a:off x="1295400" y="14832"/>
            <a:ext cx="6572206" cy="5128668"/>
          </a:xfrm>
          <a:prstGeom prst="rect">
            <a:avLst/>
          </a:prstGeom>
        </p:spPr>
      </p:pic>
    </p:spTree>
    <p:extLst>
      <p:ext uri="{BB962C8B-B14F-4D97-AF65-F5344CB8AC3E}">
        <p14:creationId xmlns:p14="http://schemas.microsoft.com/office/powerpoint/2010/main" val="272066803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gradFill rotWithShape="0">
          <a:gsLst>
            <a:gs pos="0">
              <a:srgbClr val="000082"/>
            </a:gs>
            <a:gs pos="13000">
              <a:srgbClr val="0047FF"/>
            </a:gs>
            <a:gs pos="28000">
              <a:srgbClr val="000082"/>
            </a:gs>
            <a:gs pos="42999">
              <a:srgbClr val="0047FF"/>
            </a:gs>
            <a:gs pos="58000">
              <a:srgbClr val="000082"/>
            </a:gs>
            <a:gs pos="72000">
              <a:srgbClr val="0047FF"/>
            </a:gs>
            <a:gs pos="87000">
              <a:srgbClr val="000082"/>
            </a:gs>
            <a:gs pos="100000">
              <a:srgbClr val="0047FF"/>
            </a:gs>
          </a:gsLst>
          <a:lin ang="18900000" scaled="1"/>
        </a:gradFill>
        <a:effectLst/>
      </p:bgPr>
    </p:bg>
    <p:spTree>
      <p:nvGrpSpPr>
        <p:cNvPr id="1" name=""/>
        <p:cNvGrpSpPr/>
        <p:nvPr/>
      </p:nvGrpSpPr>
      <p:grpSpPr>
        <a:xfrm>
          <a:off x="0" y="0"/>
          <a:ext cx="0" cy="0"/>
          <a:chOff x="0" y="0"/>
          <a:chExt cx="0" cy="0"/>
        </a:xfrm>
      </p:grpSpPr>
      <p:sp>
        <p:nvSpPr>
          <p:cNvPr id="14938114" name="Rectangle 2">
            <a:extLst>
              <a:ext uri="{FF2B5EF4-FFF2-40B4-BE49-F238E27FC236}">
                <a16:creationId xmlns:a16="http://schemas.microsoft.com/office/drawing/2014/main" id="{8A43EF56-DD1B-4646-B815-1EC689D9A46C}"/>
              </a:ext>
            </a:extLst>
          </p:cNvPr>
          <p:cNvSpPr>
            <a:spLocks noGrp="1" noChangeArrowheads="1"/>
          </p:cNvSpPr>
          <p:nvPr>
            <p:ph type="body" idx="1"/>
          </p:nvPr>
        </p:nvSpPr>
        <p:spPr>
          <a:xfrm>
            <a:off x="1314450" y="114300"/>
            <a:ext cx="6572250" cy="4914900"/>
          </a:xfrm>
        </p:spPr>
        <p:txBody>
          <a:bodyPr/>
          <a:lstStyle/>
          <a:p>
            <a:pPr marL="0" indent="0" algn="ctr">
              <a:lnSpc>
                <a:spcPct val="90000"/>
              </a:lnSpc>
            </a:pPr>
            <a:r>
              <a:rPr lang="en-US" altLang="en-US"/>
              <a:t>Forever Loved, Forever Free,</a:t>
            </a:r>
          </a:p>
          <a:p>
            <a:pPr marL="0" indent="0" algn="ctr">
              <a:lnSpc>
                <a:spcPct val="90000"/>
              </a:lnSpc>
            </a:pPr>
            <a:r>
              <a:rPr lang="en-US" altLang="en-US"/>
              <a:t>Forever will you be married                      to me</a:t>
            </a:r>
          </a:p>
          <a:p>
            <a:pPr marL="0" indent="0" algn="ctr">
              <a:lnSpc>
                <a:spcPct val="90000"/>
              </a:lnSpc>
            </a:pPr>
            <a:r>
              <a:rPr lang="en-US" altLang="en-US"/>
              <a:t>For I’ve loved you with an everlasting love</a:t>
            </a:r>
          </a:p>
          <a:p>
            <a:pPr marL="0" indent="0" algn="ctr">
              <a:lnSpc>
                <a:spcPct val="90000"/>
              </a:lnSpc>
            </a:pPr>
            <a:r>
              <a:rPr lang="en-US" altLang="en-US"/>
              <a:t>And with cords of mercy have                       I drawn you near to me</a:t>
            </a:r>
          </a:p>
          <a:p>
            <a:pPr marL="0" indent="0" algn="ctr">
              <a:lnSpc>
                <a:spcPct val="90000"/>
              </a:lnSpc>
            </a:pPr>
            <a:r>
              <a:rPr lang="en-US" altLang="en-US"/>
              <a:t>My beloved, my beloved                        I’ve drawn you near to me</a:t>
            </a:r>
          </a:p>
        </p:txBody>
      </p:sp>
    </p:spTree>
    <p:extLst>
      <p:ext uri="{BB962C8B-B14F-4D97-AF65-F5344CB8AC3E}">
        <p14:creationId xmlns:p14="http://schemas.microsoft.com/office/powerpoint/2010/main" val="353073240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gradFill rotWithShape="0">
          <a:gsLst>
            <a:gs pos="0">
              <a:srgbClr val="000082"/>
            </a:gs>
            <a:gs pos="13000">
              <a:srgbClr val="0047FF"/>
            </a:gs>
            <a:gs pos="28000">
              <a:srgbClr val="000082"/>
            </a:gs>
            <a:gs pos="42999">
              <a:srgbClr val="0047FF"/>
            </a:gs>
            <a:gs pos="58000">
              <a:srgbClr val="000082"/>
            </a:gs>
            <a:gs pos="72000">
              <a:srgbClr val="0047FF"/>
            </a:gs>
            <a:gs pos="87000">
              <a:srgbClr val="000082"/>
            </a:gs>
            <a:gs pos="100000">
              <a:srgbClr val="0047FF"/>
            </a:gs>
          </a:gsLst>
          <a:lin ang="18900000" scaled="1"/>
        </a:gradFill>
        <a:effectLst/>
      </p:bgPr>
    </p:bg>
    <p:spTree>
      <p:nvGrpSpPr>
        <p:cNvPr id="1" name=""/>
        <p:cNvGrpSpPr/>
        <p:nvPr/>
      </p:nvGrpSpPr>
      <p:grpSpPr>
        <a:xfrm>
          <a:off x="0" y="0"/>
          <a:ext cx="0" cy="0"/>
          <a:chOff x="0" y="0"/>
          <a:chExt cx="0" cy="0"/>
        </a:xfrm>
      </p:grpSpPr>
      <p:sp>
        <p:nvSpPr>
          <p:cNvPr id="14939138" name="Rectangle 2">
            <a:extLst>
              <a:ext uri="{FF2B5EF4-FFF2-40B4-BE49-F238E27FC236}">
                <a16:creationId xmlns:a16="http://schemas.microsoft.com/office/drawing/2014/main" id="{3C652B49-EB15-4AFF-B2DC-33FD25250652}"/>
              </a:ext>
            </a:extLst>
          </p:cNvPr>
          <p:cNvSpPr>
            <a:spLocks noGrp="1" noChangeArrowheads="1"/>
          </p:cNvSpPr>
          <p:nvPr>
            <p:ph type="body" idx="1"/>
          </p:nvPr>
        </p:nvSpPr>
        <p:spPr>
          <a:xfrm>
            <a:off x="1257300" y="171450"/>
            <a:ext cx="6572250" cy="4857750"/>
          </a:xfrm>
        </p:spPr>
        <p:txBody>
          <a:bodyPr/>
          <a:lstStyle/>
          <a:p>
            <a:pPr marL="0" indent="0" algn="ctr"/>
            <a:r>
              <a:rPr lang="en-US" altLang="en-US"/>
              <a:t>Wherever you go,                                                      I will follow you</a:t>
            </a:r>
          </a:p>
          <a:p>
            <a:pPr marL="0" indent="0" algn="ctr"/>
            <a:r>
              <a:rPr lang="en-US" altLang="en-US"/>
              <a:t>Wherever you lead,                                   I’ll be there</a:t>
            </a:r>
          </a:p>
          <a:p>
            <a:pPr marL="0" indent="0" algn="ctr"/>
            <a:r>
              <a:rPr lang="en-US" altLang="en-US"/>
              <a:t>Wherever you lodge,                             that will be my home</a:t>
            </a:r>
          </a:p>
          <a:p>
            <a:pPr marL="0" indent="0" algn="ctr"/>
            <a:r>
              <a:rPr lang="en-US" altLang="en-US"/>
              <a:t>Forever will I be wed to you</a:t>
            </a:r>
          </a:p>
        </p:txBody>
      </p:sp>
    </p:spTree>
    <p:extLst>
      <p:ext uri="{BB962C8B-B14F-4D97-AF65-F5344CB8AC3E}">
        <p14:creationId xmlns:p14="http://schemas.microsoft.com/office/powerpoint/2010/main" val="304533496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gradFill rotWithShape="0">
          <a:gsLst>
            <a:gs pos="0">
              <a:srgbClr val="000082"/>
            </a:gs>
            <a:gs pos="13000">
              <a:srgbClr val="0047FF"/>
            </a:gs>
            <a:gs pos="28000">
              <a:srgbClr val="000082"/>
            </a:gs>
            <a:gs pos="42999">
              <a:srgbClr val="0047FF"/>
            </a:gs>
            <a:gs pos="58000">
              <a:srgbClr val="000082"/>
            </a:gs>
            <a:gs pos="72000">
              <a:srgbClr val="0047FF"/>
            </a:gs>
            <a:gs pos="87000">
              <a:srgbClr val="000082"/>
            </a:gs>
            <a:gs pos="100000">
              <a:srgbClr val="0047FF"/>
            </a:gs>
          </a:gsLst>
          <a:lin ang="18900000" scaled="1"/>
        </a:gradFill>
        <a:effectLst/>
      </p:bgPr>
    </p:bg>
    <p:spTree>
      <p:nvGrpSpPr>
        <p:cNvPr id="1" name=""/>
        <p:cNvGrpSpPr/>
        <p:nvPr/>
      </p:nvGrpSpPr>
      <p:grpSpPr>
        <a:xfrm>
          <a:off x="0" y="0"/>
          <a:ext cx="0" cy="0"/>
          <a:chOff x="0" y="0"/>
          <a:chExt cx="0" cy="0"/>
        </a:xfrm>
      </p:grpSpPr>
      <p:sp>
        <p:nvSpPr>
          <p:cNvPr id="14940162" name="Rectangle 2">
            <a:extLst>
              <a:ext uri="{FF2B5EF4-FFF2-40B4-BE49-F238E27FC236}">
                <a16:creationId xmlns:a16="http://schemas.microsoft.com/office/drawing/2014/main" id="{89C7D8C2-A26F-4303-B317-2B9EECABE594}"/>
              </a:ext>
            </a:extLst>
          </p:cNvPr>
          <p:cNvSpPr>
            <a:spLocks noGrp="1" noChangeArrowheads="1"/>
          </p:cNvSpPr>
          <p:nvPr>
            <p:ph type="body" idx="1"/>
          </p:nvPr>
        </p:nvSpPr>
        <p:spPr>
          <a:xfrm>
            <a:off x="1314450" y="114300"/>
            <a:ext cx="6572250" cy="4914900"/>
          </a:xfrm>
        </p:spPr>
        <p:txBody>
          <a:bodyPr/>
          <a:lstStyle/>
          <a:p>
            <a:pPr marL="0" indent="0" algn="ctr"/>
            <a:r>
              <a:rPr lang="en-US" altLang="en-US"/>
              <a:t>Come away with Me                                           My sister, My bride</a:t>
            </a:r>
          </a:p>
          <a:p>
            <a:pPr marL="0" indent="0" algn="ctr"/>
            <a:r>
              <a:rPr lang="en-US" altLang="en-US"/>
              <a:t>Come away with Me                                 into a new life</a:t>
            </a:r>
          </a:p>
          <a:p>
            <a:pPr marL="0" indent="0" algn="ctr"/>
            <a:r>
              <a:rPr lang="en-US" altLang="en-US"/>
              <a:t>Come away with Me                                 My sister, My bride</a:t>
            </a:r>
          </a:p>
          <a:p>
            <a:pPr marL="0" indent="0" algn="ctr"/>
            <a:r>
              <a:rPr lang="en-US" altLang="en-US"/>
              <a:t>Come away with Me                           with Me to abide</a:t>
            </a:r>
          </a:p>
        </p:txBody>
      </p:sp>
    </p:spTree>
    <p:extLst>
      <p:ext uri="{BB962C8B-B14F-4D97-AF65-F5344CB8AC3E}">
        <p14:creationId xmlns:p14="http://schemas.microsoft.com/office/powerpoint/2010/main" val="366962093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gradFill rotWithShape="0">
          <a:gsLst>
            <a:gs pos="0">
              <a:srgbClr val="000082"/>
            </a:gs>
            <a:gs pos="13000">
              <a:srgbClr val="0047FF"/>
            </a:gs>
            <a:gs pos="28000">
              <a:srgbClr val="000082"/>
            </a:gs>
            <a:gs pos="42999">
              <a:srgbClr val="0047FF"/>
            </a:gs>
            <a:gs pos="58000">
              <a:srgbClr val="000082"/>
            </a:gs>
            <a:gs pos="72000">
              <a:srgbClr val="0047FF"/>
            </a:gs>
            <a:gs pos="87000">
              <a:srgbClr val="000082"/>
            </a:gs>
            <a:gs pos="100000">
              <a:srgbClr val="0047FF"/>
            </a:gs>
          </a:gsLst>
          <a:lin ang="18900000" scaled="1"/>
        </a:gradFill>
        <a:effectLst/>
      </p:bgPr>
    </p:bg>
    <p:spTree>
      <p:nvGrpSpPr>
        <p:cNvPr id="1" name=""/>
        <p:cNvGrpSpPr/>
        <p:nvPr/>
      </p:nvGrpSpPr>
      <p:grpSpPr>
        <a:xfrm>
          <a:off x="0" y="0"/>
          <a:ext cx="0" cy="0"/>
          <a:chOff x="0" y="0"/>
          <a:chExt cx="0" cy="0"/>
        </a:xfrm>
      </p:grpSpPr>
      <p:sp>
        <p:nvSpPr>
          <p:cNvPr id="14941186" name="Rectangle 2">
            <a:extLst>
              <a:ext uri="{FF2B5EF4-FFF2-40B4-BE49-F238E27FC236}">
                <a16:creationId xmlns:a16="http://schemas.microsoft.com/office/drawing/2014/main" id="{40B5F042-1F8C-4A62-9447-E6C05F5CDDAC}"/>
              </a:ext>
            </a:extLst>
          </p:cNvPr>
          <p:cNvSpPr>
            <a:spLocks noGrp="1" noChangeArrowheads="1"/>
          </p:cNvSpPr>
          <p:nvPr>
            <p:ph type="body" idx="1"/>
          </p:nvPr>
        </p:nvSpPr>
        <p:spPr>
          <a:xfrm>
            <a:off x="1257300" y="114300"/>
            <a:ext cx="6629400" cy="4914900"/>
          </a:xfrm>
        </p:spPr>
        <p:txBody>
          <a:bodyPr/>
          <a:lstStyle/>
          <a:p>
            <a:pPr marL="0" indent="0" algn="ctr"/>
            <a:r>
              <a:rPr lang="en-US" altLang="en-US"/>
              <a:t>Come away                                               (Wherever You lead me)</a:t>
            </a:r>
          </a:p>
          <a:p>
            <a:pPr marL="0" indent="0" algn="ctr"/>
            <a:r>
              <a:rPr lang="en-US" altLang="en-US"/>
              <a:t>Come away                                               (I’ll follow after You)</a:t>
            </a:r>
          </a:p>
          <a:p>
            <a:pPr marL="0" indent="0" algn="ctr"/>
            <a:r>
              <a:rPr lang="en-US" altLang="en-US"/>
              <a:t>Come away                                        (Where You lead I’ll follow)</a:t>
            </a:r>
          </a:p>
          <a:p>
            <a:pPr marL="0" indent="0" algn="ctr"/>
            <a:r>
              <a:rPr lang="en-US" altLang="en-US"/>
              <a:t>Forever will we be together</a:t>
            </a:r>
          </a:p>
        </p:txBody>
      </p:sp>
    </p:spTree>
    <p:extLst>
      <p:ext uri="{BB962C8B-B14F-4D97-AF65-F5344CB8AC3E}">
        <p14:creationId xmlns:p14="http://schemas.microsoft.com/office/powerpoint/2010/main" val="208282360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gradFill rotWithShape="0">
          <a:gsLst>
            <a:gs pos="0">
              <a:srgbClr val="000082"/>
            </a:gs>
            <a:gs pos="13000">
              <a:srgbClr val="0047FF"/>
            </a:gs>
            <a:gs pos="28000">
              <a:srgbClr val="000082"/>
            </a:gs>
            <a:gs pos="42999">
              <a:srgbClr val="0047FF"/>
            </a:gs>
            <a:gs pos="58000">
              <a:srgbClr val="000082"/>
            </a:gs>
            <a:gs pos="72000">
              <a:srgbClr val="0047FF"/>
            </a:gs>
            <a:gs pos="87000">
              <a:srgbClr val="000082"/>
            </a:gs>
            <a:gs pos="100000">
              <a:srgbClr val="0047FF"/>
            </a:gs>
          </a:gsLst>
          <a:lin ang="18900000" scaled="1"/>
        </a:gradFill>
        <a:effectLst/>
      </p:bgPr>
    </p:bg>
    <p:spTree>
      <p:nvGrpSpPr>
        <p:cNvPr id="1" name=""/>
        <p:cNvGrpSpPr/>
        <p:nvPr/>
      </p:nvGrpSpPr>
      <p:grpSpPr>
        <a:xfrm>
          <a:off x="0" y="0"/>
          <a:ext cx="0" cy="0"/>
          <a:chOff x="0" y="0"/>
          <a:chExt cx="0" cy="0"/>
        </a:xfrm>
      </p:grpSpPr>
      <p:sp>
        <p:nvSpPr>
          <p:cNvPr id="14942210" name="Rectangle 2">
            <a:extLst>
              <a:ext uri="{FF2B5EF4-FFF2-40B4-BE49-F238E27FC236}">
                <a16:creationId xmlns:a16="http://schemas.microsoft.com/office/drawing/2014/main" id="{D9F34A17-B3C3-4987-8D04-BCC89DAD8F45}"/>
              </a:ext>
            </a:extLst>
          </p:cNvPr>
          <p:cNvSpPr>
            <a:spLocks noGrp="1" noChangeArrowheads="1"/>
          </p:cNvSpPr>
          <p:nvPr>
            <p:ph type="body" idx="1"/>
          </p:nvPr>
        </p:nvSpPr>
        <p:spPr>
          <a:xfrm>
            <a:off x="1314450" y="114300"/>
            <a:ext cx="6572250" cy="4914900"/>
          </a:xfrm>
        </p:spPr>
        <p:txBody>
          <a:bodyPr/>
          <a:lstStyle/>
          <a:p>
            <a:pPr marL="0" indent="0" algn="ctr">
              <a:lnSpc>
                <a:spcPct val="90000"/>
              </a:lnSpc>
            </a:pPr>
            <a:r>
              <a:rPr lang="en-US" altLang="en-US"/>
              <a:t>Forever Loved, Forever Free,</a:t>
            </a:r>
          </a:p>
          <a:p>
            <a:pPr marL="0" indent="0" algn="ctr">
              <a:lnSpc>
                <a:spcPct val="90000"/>
              </a:lnSpc>
            </a:pPr>
            <a:r>
              <a:rPr lang="en-US" altLang="en-US"/>
              <a:t>Forever will you be married                      to me</a:t>
            </a:r>
          </a:p>
          <a:p>
            <a:pPr marL="0" indent="0" algn="ctr">
              <a:lnSpc>
                <a:spcPct val="90000"/>
              </a:lnSpc>
            </a:pPr>
            <a:r>
              <a:rPr lang="en-US" altLang="en-US"/>
              <a:t>For I’ve loved you with an everlasting love</a:t>
            </a:r>
          </a:p>
          <a:p>
            <a:pPr marL="0" indent="0" algn="ctr">
              <a:lnSpc>
                <a:spcPct val="90000"/>
              </a:lnSpc>
            </a:pPr>
            <a:r>
              <a:rPr lang="en-US" altLang="en-US"/>
              <a:t>And with cords of mercy have                       I drawn you near to me</a:t>
            </a:r>
          </a:p>
          <a:p>
            <a:pPr marL="0" indent="0" algn="ctr">
              <a:lnSpc>
                <a:spcPct val="90000"/>
              </a:lnSpc>
            </a:pPr>
            <a:r>
              <a:rPr lang="en-US" altLang="en-US"/>
              <a:t>My beloved, my beloved                        I’ve drawn you near to me</a:t>
            </a:r>
          </a:p>
        </p:txBody>
      </p:sp>
    </p:spTree>
    <p:extLst>
      <p:ext uri="{BB962C8B-B14F-4D97-AF65-F5344CB8AC3E}">
        <p14:creationId xmlns:p14="http://schemas.microsoft.com/office/powerpoint/2010/main" val="323224291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gradFill rotWithShape="0">
          <a:gsLst>
            <a:gs pos="0">
              <a:srgbClr val="000082"/>
            </a:gs>
            <a:gs pos="13000">
              <a:srgbClr val="0047FF"/>
            </a:gs>
            <a:gs pos="28000">
              <a:srgbClr val="000082"/>
            </a:gs>
            <a:gs pos="42999">
              <a:srgbClr val="0047FF"/>
            </a:gs>
            <a:gs pos="58000">
              <a:srgbClr val="000082"/>
            </a:gs>
            <a:gs pos="72000">
              <a:srgbClr val="0047FF"/>
            </a:gs>
            <a:gs pos="87000">
              <a:srgbClr val="000082"/>
            </a:gs>
            <a:gs pos="100000">
              <a:srgbClr val="0047FF"/>
            </a:gs>
          </a:gsLst>
          <a:lin ang="18900000" scaled="1"/>
        </a:gradFill>
        <a:effectLst/>
      </p:bgPr>
    </p:bg>
    <p:spTree>
      <p:nvGrpSpPr>
        <p:cNvPr id="1" name=""/>
        <p:cNvGrpSpPr/>
        <p:nvPr/>
      </p:nvGrpSpPr>
      <p:grpSpPr>
        <a:xfrm>
          <a:off x="0" y="0"/>
          <a:ext cx="0" cy="0"/>
          <a:chOff x="0" y="0"/>
          <a:chExt cx="0" cy="0"/>
        </a:xfrm>
      </p:grpSpPr>
      <p:sp>
        <p:nvSpPr>
          <p:cNvPr id="14943234" name="Rectangle 2">
            <a:extLst>
              <a:ext uri="{FF2B5EF4-FFF2-40B4-BE49-F238E27FC236}">
                <a16:creationId xmlns:a16="http://schemas.microsoft.com/office/drawing/2014/main" id="{FF4CD56E-1104-4B18-B3B4-BD3BAC1BA946}"/>
              </a:ext>
            </a:extLst>
          </p:cNvPr>
          <p:cNvSpPr>
            <a:spLocks noGrp="1" noChangeArrowheads="1"/>
          </p:cNvSpPr>
          <p:nvPr>
            <p:ph type="body" idx="1"/>
          </p:nvPr>
        </p:nvSpPr>
        <p:spPr>
          <a:xfrm>
            <a:off x="1257300" y="171450"/>
            <a:ext cx="6572250" cy="4857750"/>
          </a:xfrm>
        </p:spPr>
        <p:txBody>
          <a:bodyPr/>
          <a:lstStyle/>
          <a:p>
            <a:pPr marL="0" indent="0" algn="ctr"/>
            <a:r>
              <a:rPr lang="en-US" altLang="en-US"/>
              <a:t>Wherever you go,                                                      I will follow you</a:t>
            </a:r>
          </a:p>
          <a:p>
            <a:pPr marL="0" indent="0" algn="ctr"/>
            <a:r>
              <a:rPr lang="en-US" altLang="en-US"/>
              <a:t>Wherever you lead,                                   I’ll be there</a:t>
            </a:r>
          </a:p>
          <a:p>
            <a:pPr marL="0" indent="0" algn="ctr"/>
            <a:r>
              <a:rPr lang="en-US" altLang="en-US"/>
              <a:t>Wherever you lodge,                             that will be my home</a:t>
            </a:r>
          </a:p>
          <a:p>
            <a:pPr marL="0" indent="0" algn="ctr"/>
            <a:r>
              <a:rPr lang="en-US" altLang="en-US"/>
              <a:t>Forever will I be wed to you</a:t>
            </a:r>
          </a:p>
        </p:txBody>
      </p:sp>
    </p:spTree>
    <p:extLst>
      <p:ext uri="{BB962C8B-B14F-4D97-AF65-F5344CB8AC3E}">
        <p14:creationId xmlns:p14="http://schemas.microsoft.com/office/powerpoint/2010/main" val="36361837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gradFill rotWithShape="0">
          <a:gsLst>
            <a:gs pos="0">
              <a:srgbClr val="000082"/>
            </a:gs>
            <a:gs pos="13000">
              <a:srgbClr val="0047FF"/>
            </a:gs>
            <a:gs pos="28000">
              <a:srgbClr val="000082"/>
            </a:gs>
            <a:gs pos="42999">
              <a:srgbClr val="0047FF"/>
            </a:gs>
            <a:gs pos="58000">
              <a:srgbClr val="000082"/>
            </a:gs>
            <a:gs pos="72000">
              <a:srgbClr val="0047FF"/>
            </a:gs>
            <a:gs pos="87000">
              <a:srgbClr val="000082"/>
            </a:gs>
            <a:gs pos="100000">
              <a:srgbClr val="0047FF"/>
            </a:gs>
          </a:gsLst>
          <a:lin ang="18900000" scaled="1"/>
        </a:gradFill>
        <a:effectLst/>
      </p:bgPr>
    </p:bg>
    <p:spTree>
      <p:nvGrpSpPr>
        <p:cNvPr id="1" name=""/>
        <p:cNvGrpSpPr/>
        <p:nvPr/>
      </p:nvGrpSpPr>
      <p:grpSpPr>
        <a:xfrm>
          <a:off x="0" y="0"/>
          <a:ext cx="0" cy="0"/>
          <a:chOff x="0" y="0"/>
          <a:chExt cx="0" cy="0"/>
        </a:xfrm>
      </p:grpSpPr>
      <p:sp>
        <p:nvSpPr>
          <p:cNvPr id="14944258" name="Rectangle 2">
            <a:extLst>
              <a:ext uri="{FF2B5EF4-FFF2-40B4-BE49-F238E27FC236}">
                <a16:creationId xmlns:a16="http://schemas.microsoft.com/office/drawing/2014/main" id="{1A56F17F-AE58-49D4-8F1B-6543DA92A72E}"/>
              </a:ext>
            </a:extLst>
          </p:cNvPr>
          <p:cNvSpPr>
            <a:spLocks noGrp="1" noChangeArrowheads="1"/>
          </p:cNvSpPr>
          <p:nvPr>
            <p:ph type="body" idx="1"/>
          </p:nvPr>
        </p:nvSpPr>
        <p:spPr>
          <a:xfrm>
            <a:off x="1314450" y="114300"/>
            <a:ext cx="6572250" cy="4914900"/>
          </a:xfrm>
        </p:spPr>
        <p:txBody>
          <a:bodyPr/>
          <a:lstStyle/>
          <a:p>
            <a:pPr marL="0" indent="0" algn="ctr"/>
            <a:r>
              <a:rPr lang="en-US" altLang="en-US"/>
              <a:t>Come away with Me                                           My sister, My bride</a:t>
            </a:r>
          </a:p>
          <a:p>
            <a:pPr marL="0" indent="0" algn="ctr"/>
            <a:r>
              <a:rPr lang="en-US" altLang="en-US"/>
              <a:t>Come away with Me                                 into a new life</a:t>
            </a:r>
          </a:p>
          <a:p>
            <a:pPr marL="0" indent="0" algn="ctr"/>
            <a:r>
              <a:rPr lang="en-US" altLang="en-US"/>
              <a:t>Come away with Me                                 My sister, My bride</a:t>
            </a:r>
          </a:p>
          <a:p>
            <a:pPr marL="0" indent="0" algn="ctr"/>
            <a:r>
              <a:rPr lang="en-US" altLang="en-US"/>
              <a:t>Come away with Me                           with Me to abide</a:t>
            </a:r>
          </a:p>
        </p:txBody>
      </p:sp>
    </p:spTree>
    <p:extLst>
      <p:ext uri="{BB962C8B-B14F-4D97-AF65-F5344CB8AC3E}">
        <p14:creationId xmlns:p14="http://schemas.microsoft.com/office/powerpoint/2010/main" val="318365711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gradFill rotWithShape="0">
          <a:gsLst>
            <a:gs pos="0">
              <a:srgbClr val="000082"/>
            </a:gs>
            <a:gs pos="13000">
              <a:srgbClr val="0047FF"/>
            </a:gs>
            <a:gs pos="28000">
              <a:srgbClr val="000082"/>
            </a:gs>
            <a:gs pos="42999">
              <a:srgbClr val="0047FF"/>
            </a:gs>
            <a:gs pos="58000">
              <a:srgbClr val="000082"/>
            </a:gs>
            <a:gs pos="72000">
              <a:srgbClr val="0047FF"/>
            </a:gs>
            <a:gs pos="87000">
              <a:srgbClr val="000082"/>
            </a:gs>
            <a:gs pos="100000">
              <a:srgbClr val="0047FF"/>
            </a:gs>
          </a:gsLst>
          <a:lin ang="18900000" scaled="1"/>
        </a:gradFill>
        <a:effectLst/>
      </p:bgPr>
    </p:bg>
    <p:spTree>
      <p:nvGrpSpPr>
        <p:cNvPr id="1" name=""/>
        <p:cNvGrpSpPr/>
        <p:nvPr/>
      </p:nvGrpSpPr>
      <p:grpSpPr>
        <a:xfrm>
          <a:off x="0" y="0"/>
          <a:ext cx="0" cy="0"/>
          <a:chOff x="0" y="0"/>
          <a:chExt cx="0" cy="0"/>
        </a:xfrm>
      </p:grpSpPr>
      <p:sp>
        <p:nvSpPr>
          <p:cNvPr id="14945282" name="Rectangle 2">
            <a:extLst>
              <a:ext uri="{FF2B5EF4-FFF2-40B4-BE49-F238E27FC236}">
                <a16:creationId xmlns:a16="http://schemas.microsoft.com/office/drawing/2014/main" id="{88D0DE39-FFD1-4ED5-B95E-C8711A7DE2AB}"/>
              </a:ext>
            </a:extLst>
          </p:cNvPr>
          <p:cNvSpPr>
            <a:spLocks noGrp="1" noChangeArrowheads="1"/>
          </p:cNvSpPr>
          <p:nvPr>
            <p:ph type="body" idx="1"/>
          </p:nvPr>
        </p:nvSpPr>
        <p:spPr>
          <a:xfrm>
            <a:off x="1257300" y="114300"/>
            <a:ext cx="6629400" cy="4914900"/>
          </a:xfrm>
        </p:spPr>
        <p:txBody>
          <a:bodyPr/>
          <a:lstStyle/>
          <a:p>
            <a:pPr marL="0" indent="0" algn="ctr"/>
            <a:r>
              <a:rPr lang="en-US" altLang="en-US"/>
              <a:t>Come away                                               (Wherever You lead me)</a:t>
            </a:r>
          </a:p>
          <a:p>
            <a:pPr marL="0" indent="0" algn="ctr"/>
            <a:r>
              <a:rPr lang="en-US" altLang="en-US"/>
              <a:t>Come away                                               (I’ll follow after You)</a:t>
            </a:r>
          </a:p>
          <a:p>
            <a:pPr marL="0" indent="0" algn="ctr"/>
            <a:r>
              <a:rPr lang="en-US" altLang="en-US"/>
              <a:t>Come away                                        (Where You lead I’ll follow)</a:t>
            </a:r>
          </a:p>
          <a:p>
            <a:pPr marL="0" indent="0" algn="ctr"/>
            <a:r>
              <a:rPr lang="en-US" altLang="en-US"/>
              <a:t>Forever will we be together</a:t>
            </a:r>
          </a:p>
        </p:txBody>
      </p:sp>
    </p:spTree>
    <p:extLst>
      <p:ext uri="{BB962C8B-B14F-4D97-AF65-F5344CB8AC3E}">
        <p14:creationId xmlns:p14="http://schemas.microsoft.com/office/powerpoint/2010/main" val="280011146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gradFill rotWithShape="0">
          <a:gsLst>
            <a:gs pos="0">
              <a:srgbClr val="000082"/>
            </a:gs>
            <a:gs pos="13000">
              <a:srgbClr val="0047FF"/>
            </a:gs>
            <a:gs pos="28000">
              <a:srgbClr val="000082"/>
            </a:gs>
            <a:gs pos="42999">
              <a:srgbClr val="0047FF"/>
            </a:gs>
            <a:gs pos="58000">
              <a:srgbClr val="000082"/>
            </a:gs>
            <a:gs pos="72000">
              <a:srgbClr val="0047FF"/>
            </a:gs>
            <a:gs pos="87000">
              <a:srgbClr val="000082"/>
            </a:gs>
            <a:gs pos="100000">
              <a:srgbClr val="0047FF"/>
            </a:gs>
          </a:gsLst>
          <a:lin ang="18900000" scaled="1"/>
        </a:gradFill>
        <a:effectLst/>
      </p:bgPr>
    </p:bg>
    <p:spTree>
      <p:nvGrpSpPr>
        <p:cNvPr id="1" name=""/>
        <p:cNvGrpSpPr/>
        <p:nvPr/>
      </p:nvGrpSpPr>
      <p:grpSpPr>
        <a:xfrm>
          <a:off x="0" y="0"/>
          <a:ext cx="0" cy="0"/>
          <a:chOff x="0" y="0"/>
          <a:chExt cx="0" cy="0"/>
        </a:xfrm>
      </p:grpSpPr>
      <p:sp>
        <p:nvSpPr>
          <p:cNvPr id="14946306" name="Rectangle 2">
            <a:extLst>
              <a:ext uri="{FF2B5EF4-FFF2-40B4-BE49-F238E27FC236}">
                <a16:creationId xmlns:a16="http://schemas.microsoft.com/office/drawing/2014/main" id="{636C112D-B206-442A-8728-BEEFAEEAA599}"/>
              </a:ext>
            </a:extLst>
          </p:cNvPr>
          <p:cNvSpPr>
            <a:spLocks noGrp="1" noChangeArrowheads="1"/>
          </p:cNvSpPr>
          <p:nvPr>
            <p:ph type="body" idx="1"/>
          </p:nvPr>
        </p:nvSpPr>
        <p:spPr>
          <a:xfrm>
            <a:off x="1314450" y="114300"/>
            <a:ext cx="6572250" cy="4857750"/>
          </a:xfrm>
        </p:spPr>
        <p:txBody>
          <a:bodyPr/>
          <a:lstStyle/>
          <a:p>
            <a:pPr marL="0" indent="0" algn="ctr"/>
            <a:r>
              <a:rPr lang="en-US" altLang="en-US"/>
              <a:t>Forever will we be together</a:t>
            </a:r>
          </a:p>
          <a:p>
            <a:pPr marL="0" indent="0" algn="ctr"/>
            <a:r>
              <a:rPr lang="en-US" altLang="en-US"/>
              <a:t>Forever will we be together</a:t>
            </a:r>
          </a:p>
          <a:p>
            <a:pPr marL="0" indent="0" algn="ctr"/>
            <a:r>
              <a:rPr lang="en-US" altLang="en-US"/>
              <a:t>Forever and forever                               Together                                               Forever and forever</a:t>
            </a:r>
          </a:p>
        </p:txBody>
      </p:sp>
    </p:spTree>
    <p:extLst>
      <p:ext uri="{BB962C8B-B14F-4D97-AF65-F5344CB8AC3E}">
        <p14:creationId xmlns:p14="http://schemas.microsoft.com/office/powerpoint/2010/main" val="56746118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lnSpc>
                <a:spcPct val="80000"/>
              </a:lnSpc>
              <a:buNone/>
            </a:pPr>
            <a:r>
              <a:rPr lang="en-US" sz="4000" dirty="0"/>
              <a:t>Betrothed = covenanted</a:t>
            </a:r>
          </a:p>
          <a:p>
            <a:pPr marL="576263" indent="-576263">
              <a:lnSpc>
                <a:spcPct val="80000"/>
              </a:lnSpc>
              <a:buFont typeface="+mj-lt"/>
              <a:buAutoNum type="arabicPeriod"/>
            </a:pPr>
            <a:r>
              <a:rPr lang="en-US" sz="4000" dirty="0"/>
              <a:t>G-d in Messiah’s covenantal love for us as individuals.</a:t>
            </a:r>
          </a:p>
          <a:p>
            <a:pPr marL="576263" indent="-576263">
              <a:lnSpc>
                <a:spcPct val="80000"/>
              </a:lnSpc>
              <a:buFont typeface="+mj-lt"/>
              <a:buAutoNum type="arabicPeriod"/>
            </a:pPr>
            <a:r>
              <a:rPr lang="en-US" sz="4000" dirty="0"/>
              <a:t>G-d in Messiah’s covenantal love for Israel.</a:t>
            </a:r>
          </a:p>
          <a:p>
            <a:pPr marL="576263" indent="-576263">
              <a:lnSpc>
                <a:spcPct val="80000"/>
              </a:lnSpc>
              <a:buFont typeface="+mj-lt"/>
              <a:buAutoNum type="arabicPeriod"/>
            </a:pPr>
            <a:r>
              <a:rPr lang="en-US" sz="4000" dirty="0"/>
              <a:t>Our covenantal love for…</a:t>
            </a:r>
          </a:p>
          <a:p>
            <a:pPr marL="576263" indent="-576263">
              <a:lnSpc>
                <a:spcPct val="80000"/>
              </a:lnSpc>
              <a:buFont typeface="+mj-lt"/>
              <a:buAutoNum type="arabicPeriod"/>
            </a:pPr>
            <a:endParaRPr lang="en-US" sz="4000" dirty="0"/>
          </a:p>
        </p:txBody>
      </p:sp>
    </p:spTree>
    <p:extLst>
      <p:ext uri="{BB962C8B-B14F-4D97-AF65-F5344CB8AC3E}">
        <p14:creationId xmlns:p14="http://schemas.microsoft.com/office/powerpoint/2010/main" val="220084716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buNone/>
            </a:pPr>
            <a:r>
              <a:rPr lang="en-US" sz="4000" dirty="0"/>
              <a:t>Artist Jens </a:t>
            </a:r>
            <a:r>
              <a:rPr lang="en-US" sz="4000" dirty="0" err="1"/>
              <a:t>Haaning</a:t>
            </a:r>
            <a:r>
              <a:rPr lang="en-US" sz="4000" dirty="0"/>
              <a:t> presented the </a:t>
            </a:r>
            <a:r>
              <a:rPr lang="en-US" sz="4000" dirty="0" err="1"/>
              <a:t>Kunsten</a:t>
            </a:r>
            <a:r>
              <a:rPr lang="en-US" sz="4000" dirty="0"/>
              <a:t> Museum of Modern Art in Aalborg, Denmark, with two blank canvases and explained they were called “Take the Money and Run.”</a:t>
            </a:r>
          </a:p>
          <a:p>
            <a:pPr marL="0" indent="0">
              <a:buNone/>
            </a:pPr>
            <a:r>
              <a:rPr lang="en-US" sz="4000" dirty="0"/>
              <a:t>$84,000!</a:t>
            </a:r>
          </a:p>
        </p:txBody>
      </p:sp>
    </p:spTree>
    <p:extLst>
      <p:ext uri="{BB962C8B-B14F-4D97-AF65-F5344CB8AC3E}">
        <p14:creationId xmlns:p14="http://schemas.microsoft.com/office/powerpoint/2010/main" val="235314024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buNone/>
            </a:pPr>
            <a:r>
              <a:rPr lang="en-US" sz="3600" baseline="30000" dirty="0"/>
              <a:t>MJ 9.15-17 </a:t>
            </a:r>
            <a:r>
              <a:rPr lang="en-US" sz="3600" dirty="0"/>
              <a:t>It is because of this death that he is mediator of a new covenant [or testament].</a:t>
            </a:r>
            <a:r>
              <a:rPr lang="en-US" sz="3600" baseline="30000" dirty="0"/>
              <a:t> </a:t>
            </a:r>
            <a:r>
              <a:rPr lang="en-US" sz="3600" dirty="0"/>
              <a:t>Because a death has occurred which sets people free from the transgressions committed under the first covenant, those who have been called may receive the promised eternal inheritance. </a:t>
            </a:r>
            <a:endParaRPr lang="en-US" sz="6000" dirty="0"/>
          </a:p>
        </p:txBody>
      </p:sp>
    </p:spTree>
    <p:extLst>
      <p:ext uri="{BB962C8B-B14F-4D97-AF65-F5344CB8AC3E}">
        <p14:creationId xmlns:p14="http://schemas.microsoft.com/office/powerpoint/2010/main" val="132113126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576263" indent="-576263">
              <a:buFont typeface="+mj-lt"/>
              <a:buAutoNum type="arabicPeriod"/>
            </a:pPr>
            <a:r>
              <a:rPr lang="en-US" sz="4000" dirty="0"/>
              <a:t>Meaning of “covenant” </a:t>
            </a:r>
          </a:p>
          <a:p>
            <a:pPr marL="576263" indent="-576263">
              <a:buFont typeface="+mj-lt"/>
              <a:buAutoNum type="arabicPeriod"/>
            </a:pPr>
            <a:r>
              <a:rPr lang="en-US" sz="4000" dirty="0">
                <a:solidFill>
                  <a:srgbClr val="FFFF99"/>
                </a:solidFill>
              </a:rPr>
              <a:t>What “new covenant?”</a:t>
            </a:r>
          </a:p>
          <a:p>
            <a:pPr marL="576263" indent="-576263">
              <a:buFont typeface="+mj-lt"/>
              <a:buAutoNum type="arabicPeriod"/>
            </a:pPr>
            <a:r>
              <a:rPr lang="en-US" sz="4000" dirty="0"/>
              <a:t>Transgressions before?</a:t>
            </a:r>
          </a:p>
          <a:p>
            <a:pPr marL="576263" indent="-576263">
              <a:buFont typeface="+mj-lt"/>
              <a:buAutoNum type="arabicPeriod"/>
            </a:pPr>
            <a:r>
              <a:rPr lang="en-US" sz="4000" dirty="0"/>
              <a:t>Eternal inheritance and covenant.</a:t>
            </a:r>
          </a:p>
        </p:txBody>
      </p:sp>
    </p:spTree>
    <p:extLst>
      <p:ext uri="{BB962C8B-B14F-4D97-AF65-F5344CB8AC3E}">
        <p14:creationId xmlns:p14="http://schemas.microsoft.com/office/powerpoint/2010/main" val="67145159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lnSpcReduction="10000"/>
          </a:bodyPr>
          <a:lstStyle/>
          <a:p>
            <a:pPr marL="0" indent="0">
              <a:buNone/>
            </a:pPr>
            <a:r>
              <a:rPr lang="en-US" sz="4000" baseline="30000" dirty="0" err="1"/>
              <a:t>Yermiyahu</a:t>
            </a:r>
            <a:r>
              <a:rPr lang="en-US" sz="4000" baseline="30000" dirty="0"/>
              <a:t>/</a:t>
            </a:r>
            <a:r>
              <a:rPr lang="en-US" sz="4000" baseline="30000" dirty="0" err="1"/>
              <a:t>Jer</a:t>
            </a:r>
            <a:r>
              <a:rPr lang="en-US" sz="4000" baseline="30000" dirty="0"/>
              <a:t> 31.31-33</a:t>
            </a:r>
            <a:r>
              <a:rPr lang="en-US" sz="4000" b="1" baseline="30000" dirty="0"/>
              <a:t> </a:t>
            </a:r>
            <a:r>
              <a:rPr lang="en-US" sz="4000" dirty="0"/>
              <a:t>“Here, the days are coming,” says </a:t>
            </a:r>
            <a:r>
              <a:rPr lang="en-US" sz="4000" cap="small" dirty="0"/>
              <a:t>Adoni</a:t>
            </a:r>
            <a:r>
              <a:rPr lang="en-US" sz="4000" i="1" cap="small" dirty="0"/>
              <a:t>,</a:t>
            </a:r>
            <a:r>
              <a:rPr lang="en-US" sz="4000" dirty="0"/>
              <a:t> “when I will make a new covenant with the house of </a:t>
            </a:r>
            <a:r>
              <a:rPr lang="en-US" sz="4000" dirty="0" err="1"/>
              <a:t>Isra’el</a:t>
            </a:r>
            <a:r>
              <a:rPr lang="en-US" sz="4000" dirty="0"/>
              <a:t> and with the house of </a:t>
            </a:r>
            <a:r>
              <a:rPr lang="en-US" sz="4000" dirty="0" err="1"/>
              <a:t>Y’hudah</a:t>
            </a:r>
            <a:r>
              <a:rPr lang="en-US" sz="4000" dirty="0"/>
              <a:t>…“I will put my Torah within them and write it on their hearts; I will be their God, </a:t>
            </a:r>
            <a:endParaRPr lang="en-US" sz="6600" dirty="0"/>
          </a:p>
        </p:txBody>
      </p:sp>
    </p:spTree>
    <p:extLst>
      <p:ext uri="{BB962C8B-B14F-4D97-AF65-F5344CB8AC3E}">
        <p14:creationId xmlns:p14="http://schemas.microsoft.com/office/powerpoint/2010/main" val="96861288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buNone/>
            </a:pPr>
            <a:r>
              <a:rPr lang="en-US" sz="4000" baseline="30000" dirty="0" err="1"/>
              <a:t>Yermiyahu</a:t>
            </a:r>
            <a:r>
              <a:rPr lang="en-US" sz="4000" baseline="30000" dirty="0"/>
              <a:t>/</a:t>
            </a:r>
            <a:r>
              <a:rPr lang="en-US" sz="4000" baseline="30000" dirty="0" err="1"/>
              <a:t>Jer</a:t>
            </a:r>
            <a:r>
              <a:rPr lang="en-US" sz="4000" baseline="30000" dirty="0"/>
              <a:t> 31.31-33</a:t>
            </a:r>
            <a:r>
              <a:rPr lang="en-US" sz="4000" b="1" baseline="30000" dirty="0"/>
              <a:t> </a:t>
            </a:r>
            <a:r>
              <a:rPr lang="en-US" sz="4000" dirty="0"/>
              <a:t>and they will be my people…all will know me, from the least of them to the greatest; because I will forgive their </a:t>
            </a:r>
            <a:r>
              <a:rPr lang="en-US" sz="4000" dirty="0" err="1"/>
              <a:t>wickednesses</a:t>
            </a:r>
            <a:r>
              <a:rPr lang="en-US" sz="4000" dirty="0"/>
              <a:t> and remember their sins no more.”</a:t>
            </a:r>
            <a:endParaRPr lang="en-US" sz="6600" dirty="0"/>
          </a:p>
        </p:txBody>
      </p:sp>
    </p:spTree>
    <p:extLst>
      <p:ext uri="{BB962C8B-B14F-4D97-AF65-F5344CB8AC3E}">
        <p14:creationId xmlns:p14="http://schemas.microsoft.com/office/powerpoint/2010/main" val="246520607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buNone/>
            </a:pPr>
            <a:r>
              <a:rPr lang="en-US" sz="4000" baseline="30000" dirty="0"/>
              <a:t>Lk. 22.20-21</a:t>
            </a:r>
            <a:r>
              <a:rPr lang="en-US" sz="4000" dirty="0"/>
              <a:t> He took the cup after the meal, saying, “This cup is the new covenant in My blood, which is poured out for you</a:t>
            </a:r>
            <a:endParaRPr lang="en-US" sz="6600" dirty="0"/>
          </a:p>
        </p:txBody>
      </p:sp>
    </p:spTree>
    <p:extLst>
      <p:ext uri="{BB962C8B-B14F-4D97-AF65-F5344CB8AC3E}">
        <p14:creationId xmlns:p14="http://schemas.microsoft.com/office/powerpoint/2010/main" val="18813540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576263" indent="-576263">
              <a:buFont typeface="+mj-lt"/>
              <a:buAutoNum type="arabicPeriod"/>
            </a:pPr>
            <a:r>
              <a:rPr lang="en-US" sz="4000" dirty="0"/>
              <a:t>Meaning of “covenant” </a:t>
            </a:r>
          </a:p>
          <a:p>
            <a:pPr marL="576263" indent="-576263">
              <a:buFont typeface="+mj-lt"/>
              <a:buAutoNum type="arabicPeriod"/>
            </a:pPr>
            <a:r>
              <a:rPr lang="en-US" sz="4000" dirty="0"/>
              <a:t>What “new covenant?”</a:t>
            </a:r>
          </a:p>
          <a:p>
            <a:pPr marL="576263" indent="-576263">
              <a:buFont typeface="+mj-lt"/>
              <a:buAutoNum type="arabicPeriod"/>
            </a:pPr>
            <a:r>
              <a:rPr lang="en-US" sz="4000" dirty="0">
                <a:solidFill>
                  <a:srgbClr val="FFFF99"/>
                </a:solidFill>
              </a:rPr>
              <a:t>Transgressions before?</a:t>
            </a:r>
          </a:p>
          <a:p>
            <a:pPr marL="576263" indent="-576263">
              <a:buFont typeface="+mj-lt"/>
              <a:buAutoNum type="arabicPeriod"/>
            </a:pPr>
            <a:r>
              <a:rPr lang="en-US" sz="4000" dirty="0"/>
              <a:t>Eternal inheritance and covenant.</a:t>
            </a:r>
          </a:p>
        </p:txBody>
      </p:sp>
    </p:spTree>
    <p:extLst>
      <p:ext uri="{BB962C8B-B14F-4D97-AF65-F5344CB8AC3E}">
        <p14:creationId xmlns:p14="http://schemas.microsoft.com/office/powerpoint/2010/main" val="205113574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buNone/>
            </a:pPr>
            <a:r>
              <a:rPr lang="en-US" sz="3600" baseline="30000" dirty="0"/>
              <a:t>MJ 9.15-17 </a:t>
            </a:r>
            <a:r>
              <a:rPr lang="en-US" sz="3600" dirty="0"/>
              <a:t>It is because of this death that he is mediator of a new covenant [or will].</a:t>
            </a:r>
            <a:r>
              <a:rPr lang="en-US" sz="3600" baseline="30000" dirty="0"/>
              <a:t> </a:t>
            </a:r>
            <a:r>
              <a:rPr lang="en-US" sz="3600" dirty="0"/>
              <a:t>Because a death has occurred which sets people free from the transgressions committed under the first covenant, </a:t>
            </a:r>
            <a:endParaRPr lang="en-US" sz="6000" dirty="0"/>
          </a:p>
        </p:txBody>
      </p:sp>
    </p:spTree>
    <p:extLst>
      <p:ext uri="{BB962C8B-B14F-4D97-AF65-F5344CB8AC3E}">
        <p14:creationId xmlns:p14="http://schemas.microsoft.com/office/powerpoint/2010/main" val="338054783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buNone/>
            </a:pPr>
            <a:r>
              <a:rPr lang="en-US" sz="3600" baseline="30000" dirty="0"/>
              <a:t>MJ 9.15-17 </a:t>
            </a:r>
            <a:r>
              <a:rPr lang="en-US" sz="3600" dirty="0"/>
              <a:t>It is because of this death that he is mediator of a new covenant [or will].</a:t>
            </a:r>
            <a:r>
              <a:rPr lang="en-US" sz="3600" baseline="30000" dirty="0"/>
              <a:t> </a:t>
            </a:r>
            <a:r>
              <a:rPr lang="en-US" sz="3600" dirty="0"/>
              <a:t>Because a death has occurred which sets people free from the transgressions committed under the first covenant, those who have been called may receive the promised </a:t>
            </a:r>
            <a:r>
              <a:rPr lang="en-US" sz="3600" u="sng" dirty="0">
                <a:solidFill>
                  <a:srgbClr val="FFFF99"/>
                </a:solidFill>
              </a:rPr>
              <a:t>eternal inheritance</a:t>
            </a:r>
            <a:r>
              <a:rPr lang="en-US" sz="3600" dirty="0"/>
              <a:t>. </a:t>
            </a:r>
            <a:endParaRPr lang="en-US" sz="6000" dirty="0"/>
          </a:p>
        </p:txBody>
      </p:sp>
    </p:spTree>
    <p:extLst>
      <p:ext uri="{BB962C8B-B14F-4D97-AF65-F5344CB8AC3E}">
        <p14:creationId xmlns:p14="http://schemas.microsoft.com/office/powerpoint/2010/main" val="3950261330"/>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576263" indent="-576263">
              <a:buFont typeface="+mj-lt"/>
              <a:buAutoNum type="arabicPeriod"/>
            </a:pPr>
            <a:r>
              <a:rPr lang="en-US" sz="4000" dirty="0"/>
              <a:t>Meaning of “covenant” </a:t>
            </a:r>
          </a:p>
          <a:p>
            <a:pPr marL="576263" indent="-576263">
              <a:buFont typeface="+mj-lt"/>
              <a:buAutoNum type="arabicPeriod"/>
            </a:pPr>
            <a:r>
              <a:rPr lang="en-US" sz="4000" dirty="0"/>
              <a:t>What “new covenant?”</a:t>
            </a:r>
          </a:p>
          <a:p>
            <a:pPr marL="576263" indent="-576263">
              <a:buFont typeface="+mj-lt"/>
              <a:buAutoNum type="arabicPeriod"/>
            </a:pPr>
            <a:r>
              <a:rPr lang="en-US" sz="4000" dirty="0"/>
              <a:t>Transgressions before?</a:t>
            </a:r>
          </a:p>
          <a:p>
            <a:pPr marL="576263" indent="-576263">
              <a:buFont typeface="+mj-lt"/>
              <a:buAutoNum type="arabicPeriod"/>
            </a:pPr>
            <a:r>
              <a:rPr lang="en-US" sz="4000" dirty="0">
                <a:solidFill>
                  <a:srgbClr val="FFFF99"/>
                </a:solidFill>
              </a:rPr>
              <a:t>Eternal inheritance and covenant.</a:t>
            </a:r>
          </a:p>
        </p:txBody>
      </p:sp>
    </p:spTree>
    <p:extLst>
      <p:ext uri="{BB962C8B-B14F-4D97-AF65-F5344CB8AC3E}">
        <p14:creationId xmlns:p14="http://schemas.microsoft.com/office/powerpoint/2010/main" val="3583226117"/>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25908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buNone/>
            </a:pPr>
            <a:r>
              <a:rPr lang="en-US" sz="4000" dirty="0"/>
              <a:t>Relative awaiting the reading of the will.</a:t>
            </a:r>
          </a:p>
        </p:txBody>
      </p:sp>
      <p:pic>
        <p:nvPicPr>
          <p:cNvPr id="1026" name="Picture 2">
            <a:extLst>
              <a:ext uri="{FF2B5EF4-FFF2-40B4-BE49-F238E27FC236}">
                <a16:creationId xmlns:a16="http://schemas.microsoft.com/office/drawing/2014/main" id="{B92212C0-1A0D-4E92-9E04-EF1C6778557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95600" y="2829"/>
            <a:ext cx="6248400" cy="509244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2650145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lgn="ctr">
              <a:buNone/>
            </a:pPr>
            <a:endParaRPr lang="en-US" sz="4000" dirty="0"/>
          </a:p>
          <a:p>
            <a:pPr marL="0" indent="0" algn="ctr">
              <a:buNone/>
            </a:pPr>
            <a:r>
              <a:rPr lang="en-US" sz="4000" dirty="0"/>
              <a:t>MJ 9.15-17</a:t>
            </a:r>
          </a:p>
          <a:p>
            <a:pPr marL="0" indent="0" algn="ctr">
              <a:buNone/>
            </a:pPr>
            <a:r>
              <a:rPr lang="en-US" sz="4000" dirty="0"/>
              <a:t>Testament or Covenant</a:t>
            </a:r>
          </a:p>
        </p:txBody>
      </p:sp>
    </p:spTree>
    <p:extLst>
      <p:ext uri="{BB962C8B-B14F-4D97-AF65-F5344CB8AC3E}">
        <p14:creationId xmlns:p14="http://schemas.microsoft.com/office/powerpoint/2010/main" val="2069134238"/>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248920" y="254761"/>
            <a:ext cx="8437880" cy="4679189"/>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buNone/>
            </a:pPr>
            <a:r>
              <a:rPr lang="en-US" sz="4000" dirty="0"/>
              <a:t>  </a:t>
            </a:r>
          </a:p>
        </p:txBody>
      </p:sp>
      <p:pic>
        <p:nvPicPr>
          <p:cNvPr id="18434" name="Picture 2">
            <a:extLst>
              <a:ext uri="{FF2B5EF4-FFF2-40B4-BE49-F238E27FC236}">
                <a16:creationId xmlns:a16="http://schemas.microsoft.com/office/drawing/2014/main" id="{3D99B3DC-93B2-47CB-AF28-B5ED1AC0D9B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4375" y="0"/>
            <a:ext cx="7743825" cy="51625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93000507"/>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buNone/>
            </a:pPr>
            <a:r>
              <a:rPr lang="en-US" sz="4000"/>
              <a:t> </a:t>
            </a:r>
            <a:endParaRPr lang="en-US" sz="4000" dirty="0"/>
          </a:p>
        </p:txBody>
      </p:sp>
      <p:pic>
        <p:nvPicPr>
          <p:cNvPr id="3" name="Picture 2">
            <a:extLst>
              <a:ext uri="{FF2B5EF4-FFF2-40B4-BE49-F238E27FC236}">
                <a16:creationId xmlns:a16="http://schemas.microsoft.com/office/drawing/2014/main" id="{E6B55E4E-96E9-4427-8E3C-572070CA68FF}"/>
              </a:ext>
            </a:extLst>
          </p:cNvPr>
          <p:cNvPicPr>
            <a:picLocks noChangeAspect="1"/>
          </p:cNvPicPr>
          <p:nvPr/>
        </p:nvPicPr>
        <p:blipFill rotWithShape="1">
          <a:blip r:embed="rId3"/>
          <a:srcRect t="4568" b="29482"/>
          <a:stretch/>
        </p:blipFill>
        <p:spPr>
          <a:xfrm>
            <a:off x="1828800" y="-24247"/>
            <a:ext cx="5052906" cy="5167747"/>
          </a:xfrm>
          <a:prstGeom prst="rect">
            <a:avLst/>
          </a:prstGeom>
        </p:spPr>
      </p:pic>
    </p:spTree>
    <p:extLst>
      <p:ext uri="{BB962C8B-B14F-4D97-AF65-F5344CB8AC3E}">
        <p14:creationId xmlns:p14="http://schemas.microsoft.com/office/powerpoint/2010/main" val="4257933698"/>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lgn="ctr">
              <a:buNone/>
            </a:pPr>
            <a:endParaRPr lang="en-US" sz="4000" dirty="0"/>
          </a:p>
          <a:p>
            <a:pPr marL="0" indent="0" algn="ctr">
              <a:buNone/>
            </a:pPr>
            <a:r>
              <a:rPr lang="en-US" sz="4000" dirty="0"/>
              <a:t>Eternal inheritance. </a:t>
            </a:r>
          </a:p>
        </p:txBody>
      </p:sp>
    </p:spTree>
    <p:extLst>
      <p:ext uri="{BB962C8B-B14F-4D97-AF65-F5344CB8AC3E}">
        <p14:creationId xmlns:p14="http://schemas.microsoft.com/office/powerpoint/2010/main" val="2277898950"/>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buNone/>
            </a:pPr>
            <a:r>
              <a:rPr lang="en-US" sz="4000" baseline="30000" dirty="0"/>
              <a:t> Ber./Gen 2.9 </a:t>
            </a:r>
            <a:r>
              <a:rPr lang="en-US" sz="4000" cap="small" dirty="0"/>
              <a:t>Adoni</a:t>
            </a:r>
            <a:r>
              <a:rPr lang="en-US" sz="4000" dirty="0"/>
              <a:t> Elohim caused to sprout from the ground every tree that was desirable to look at and good for food.  Now </a:t>
            </a:r>
            <a:r>
              <a:rPr lang="en-US" sz="4000" u="sng" dirty="0">
                <a:solidFill>
                  <a:srgbClr val="FFFF99"/>
                </a:solidFill>
              </a:rPr>
              <a:t>the Tree of Life</a:t>
            </a:r>
            <a:r>
              <a:rPr lang="en-US" sz="4000" dirty="0"/>
              <a:t> was in the middle of the garden, and also the Tree of Knowledge of Good and Evil.</a:t>
            </a:r>
          </a:p>
        </p:txBody>
      </p:sp>
    </p:spTree>
    <p:extLst>
      <p:ext uri="{BB962C8B-B14F-4D97-AF65-F5344CB8AC3E}">
        <p14:creationId xmlns:p14="http://schemas.microsoft.com/office/powerpoint/2010/main" val="997563897"/>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lnSpcReduction="10000"/>
          </a:bodyPr>
          <a:lstStyle/>
          <a:p>
            <a:pPr marL="0" indent="0">
              <a:buNone/>
            </a:pPr>
            <a:r>
              <a:rPr lang="en-US" sz="4000" baseline="30000" dirty="0"/>
              <a:t> Ber./Gen 2.16-17 </a:t>
            </a:r>
            <a:r>
              <a:rPr lang="en-US" sz="4000" dirty="0"/>
              <a:t>Then </a:t>
            </a:r>
            <a:r>
              <a:rPr lang="en-US" sz="4000" cap="small" dirty="0"/>
              <a:t>Adoni</a:t>
            </a:r>
            <a:r>
              <a:rPr lang="en-US" sz="4000" dirty="0"/>
              <a:t> Elohim commanded the man saying, “From all the trees of the garden you are most welcome to eat. But of the Tree of the Knowledge of Good and Evil you must not eat. </a:t>
            </a:r>
            <a:r>
              <a:rPr lang="en-US" sz="4000" u="sng" dirty="0">
                <a:solidFill>
                  <a:srgbClr val="FFFF99"/>
                </a:solidFill>
              </a:rPr>
              <a:t>For when you eat from it, you most assuredly will die!</a:t>
            </a:r>
          </a:p>
        </p:txBody>
      </p:sp>
    </p:spTree>
    <p:extLst>
      <p:ext uri="{BB962C8B-B14F-4D97-AF65-F5344CB8AC3E}">
        <p14:creationId xmlns:p14="http://schemas.microsoft.com/office/powerpoint/2010/main" val="2375408733"/>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fontScale="92500"/>
          </a:bodyPr>
          <a:lstStyle/>
          <a:p>
            <a:pPr marL="0" indent="0">
              <a:buNone/>
            </a:pPr>
            <a:r>
              <a:rPr lang="en-US" sz="4000" baseline="30000" dirty="0"/>
              <a:t>Ber./Gen 3.22-23</a:t>
            </a:r>
            <a:r>
              <a:rPr lang="en-US" sz="4000" dirty="0"/>
              <a:t> </a:t>
            </a:r>
            <a:r>
              <a:rPr lang="en-US" sz="4000" cap="small" dirty="0"/>
              <a:t>Adoni</a:t>
            </a:r>
            <a:r>
              <a:rPr lang="en-US" sz="4000" dirty="0"/>
              <a:t>, God, said, “See, the man has become like one of us, knowing good and evil. Now, to prevent his putting out his hand and taking also from </a:t>
            </a:r>
            <a:r>
              <a:rPr lang="en-US" sz="4000" u="sng" dirty="0">
                <a:solidFill>
                  <a:srgbClr val="FFFF99"/>
                </a:solidFill>
              </a:rPr>
              <a:t>the tree of life</a:t>
            </a:r>
            <a:r>
              <a:rPr lang="en-US" sz="4000" dirty="0"/>
              <a:t>, eating, and living forever — ” therefore </a:t>
            </a:r>
            <a:r>
              <a:rPr lang="en-US" sz="4000" cap="small" dirty="0"/>
              <a:t>Adoni</a:t>
            </a:r>
            <a:r>
              <a:rPr lang="en-US" sz="4000" dirty="0"/>
              <a:t>, God, sent him out of the garden of ‘Eden. </a:t>
            </a:r>
          </a:p>
        </p:txBody>
      </p:sp>
    </p:spTree>
    <p:extLst>
      <p:ext uri="{BB962C8B-B14F-4D97-AF65-F5344CB8AC3E}">
        <p14:creationId xmlns:p14="http://schemas.microsoft.com/office/powerpoint/2010/main" val="2965896849"/>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buNone/>
            </a:pPr>
            <a:r>
              <a:rPr lang="en-US" sz="4000" baseline="30000" dirty="0"/>
              <a:t>Ber./Gen 9.16</a:t>
            </a:r>
            <a:r>
              <a:rPr lang="en-US" sz="4000" dirty="0"/>
              <a:t> The rainbow will be in the cloud; so that when I look at it, I will remember the </a:t>
            </a:r>
            <a:r>
              <a:rPr lang="en-US" sz="4000" u="sng" dirty="0">
                <a:solidFill>
                  <a:srgbClr val="FFFF99"/>
                </a:solidFill>
              </a:rPr>
              <a:t>everlasting covenant</a:t>
            </a:r>
            <a:r>
              <a:rPr lang="en-US" sz="4000" dirty="0"/>
              <a:t> between God and every living creature of any kind on the earth.”</a:t>
            </a:r>
          </a:p>
        </p:txBody>
      </p:sp>
    </p:spTree>
    <p:extLst>
      <p:ext uri="{BB962C8B-B14F-4D97-AF65-F5344CB8AC3E}">
        <p14:creationId xmlns:p14="http://schemas.microsoft.com/office/powerpoint/2010/main" val="450148097"/>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buNone/>
            </a:pPr>
            <a:r>
              <a:rPr lang="en-US" sz="4000" baseline="30000" dirty="0"/>
              <a:t>Ber./Gen 13.15 </a:t>
            </a:r>
            <a:r>
              <a:rPr lang="en-US" sz="4000" dirty="0"/>
              <a:t>For all the land that you are looking at, I will </a:t>
            </a:r>
            <a:r>
              <a:rPr lang="en-US" sz="4000" u="sng" dirty="0">
                <a:solidFill>
                  <a:srgbClr val="FFFF99"/>
                </a:solidFill>
              </a:rPr>
              <a:t>give to you and to your seed forever</a:t>
            </a:r>
            <a:r>
              <a:rPr lang="en-US" sz="4000" dirty="0">
                <a:solidFill>
                  <a:srgbClr val="FFFF99"/>
                </a:solidFill>
              </a:rPr>
              <a:t>.</a:t>
            </a:r>
          </a:p>
        </p:txBody>
      </p:sp>
    </p:spTree>
    <p:extLst>
      <p:ext uri="{BB962C8B-B14F-4D97-AF65-F5344CB8AC3E}">
        <p14:creationId xmlns:p14="http://schemas.microsoft.com/office/powerpoint/2010/main" val="3524348128"/>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81000" y="2476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buNone/>
            </a:pPr>
            <a:r>
              <a:rPr lang="en-US" sz="4000" baseline="30000" dirty="0"/>
              <a:t>Ber./Gen 15.7 </a:t>
            </a:r>
            <a:r>
              <a:rPr lang="en-US" sz="4000" dirty="0"/>
              <a:t>“I am </a:t>
            </a:r>
            <a:r>
              <a:rPr lang="en-US" sz="4000" cap="small" dirty="0"/>
              <a:t>Adoni</a:t>
            </a:r>
            <a:r>
              <a:rPr lang="en-US" sz="4000" dirty="0"/>
              <a:t> who brought you out from Ur of the Chaldeans, in order to give you this land </a:t>
            </a:r>
            <a:r>
              <a:rPr lang="en-US" sz="4000" u="sng" dirty="0">
                <a:solidFill>
                  <a:srgbClr val="FFFF99"/>
                </a:solidFill>
              </a:rPr>
              <a:t>to inherit it</a:t>
            </a:r>
            <a:r>
              <a:rPr lang="en-US" sz="4000" dirty="0"/>
              <a:t>.</a:t>
            </a:r>
            <a:r>
              <a:rPr lang="en-US" sz="4000" baseline="30000" dirty="0"/>
              <a:t> </a:t>
            </a:r>
            <a:endParaRPr lang="en-US" sz="4000" dirty="0"/>
          </a:p>
        </p:txBody>
      </p:sp>
    </p:spTree>
    <p:extLst>
      <p:ext uri="{BB962C8B-B14F-4D97-AF65-F5344CB8AC3E}">
        <p14:creationId xmlns:p14="http://schemas.microsoft.com/office/powerpoint/2010/main" val="314978331"/>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fontScale="92500" lnSpcReduction="10000"/>
          </a:bodyPr>
          <a:lstStyle/>
          <a:p>
            <a:pPr marL="0" indent="0">
              <a:buNone/>
            </a:pPr>
            <a:r>
              <a:rPr lang="en-US" sz="4000" baseline="30000" dirty="0"/>
              <a:t>MJ 9.15 CJB </a:t>
            </a:r>
            <a:r>
              <a:rPr lang="en-US" sz="4000" dirty="0"/>
              <a:t>It is because of this death that he is mediator of a new covenant [or will or testament]. Because a death has occurred which sets people free from the transgressions committed under the first covenant, those who have been called may </a:t>
            </a:r>
            <a:r>
              <a:rPr lang="en-US" sz="4000" dirty="0">
                <a:solidFill>
                  <a:srgbClr val="FFFF99"/>
                </a:solidFill>
              </a:rPr>
              <a:t>receive the promised eternal inheritance</a:t>
            </a:r>
            <a:r>
              <a:rPr lang="en-US" sz="4000" dirty="0"/>
              <a:t>. </a:t>
            </a:r>
          </a:p>
        </p:txBody>
      </p:sp>
    </p:spTree>
    <p:extLst>
      <p:ext uri="{BB962C8B-B14F-4D97-AF65-F5344CB8AC3E}">
        <p14:creationId xmlns:p14="http://schemas.microsoft.com/office/powerpoint/2010/main" val="190260889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buNone/>
            </a:pPr>
            <a:r>
              <a:rPr lang="en-US" sz="3600" baseline="30000" dirty="0"/>
              <a:t>MJ 9.15-17 </a:t>
            </a:r>
            <a:r>
              <a:rPr lang="en-US" sz="3600" dirty="0"/>
              <a:t>It is because of this death that he is mediator of a new covenant [or testament].</a:t>
            </a:r>
            <a:r>
              <a:rPr lang="en-US" sz="3600" baseline="30000" dirty="0"/>
              <a:t> </a:t>
            </a:r>
            <a:r>
              <a:rPr lang="en-US" sz="3600" dirty="0"/>
              <a:t>Because a death has occurred which sets people free from the transgressions committed under the first covenant, those who have been called may receive the promised eternal inheritance. </a:t>
            </a:r>
            <a:endParaRPr lang="en-US" sz="6000" dirty="0"/>
          </a:p>
        </p:txBody>
      </p:sp>
    </p:spTree>
    <p:extLst>
      <p:ext uri="{BB962C8B-B14F-4D97-AF65-F5344CB8AC3E}">
        <p14:creationId xmlns:p14="http://schemas.microsoft.com/office/powerpoint/2010/main" val="404138779"/>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576263" indent="-576263">
              <a:buFont typeface="+mj-lt"/>
              <a:buAutoNum type="arabicPeriod"/>
            </a:pPr>
            <a:r>
              <a:rPr lang="en-US" sz="4000" dirty="0"/>
              <a:t>Meaning of “covenant” </a:t>
            </a:r>
          </a:p>
          <a:p>
            <a:pPr marL="576263" indent="-576263">
              <a:buFont typeface="+mj-lt"/>
              <a:buAutoNum type="arabicPeriod"/>
            </a:pPr>
            <a:r>
              <a:rPr lang="en-US" sz="4000" dirty="0"/>
              <a:t>What “new covenant?”</a:t>
            </a:r>
          </a:p>
          <a:p>
            <a:pPr marL="576263" indent="-576263">
              <a:buFont typeface="+mj-lt"/>
              <a:buAutoNum type="arabicPeriod"/>
            </a:pPr>
            <a:r>
              <a:rPr lang="en-US" sz="4000" dirty="0"/>
              <a:t>Transgressions before?</a:t>
            </a:r>
          </a:p>
          <a:p>
            <a:pPr marL="576263" indent="-576263">
              <a:buFont typeface="+mj-lt"/>
              <a:buAutoNum type="arabicPeriod"/>
            </a:pPr>
            <a:r>
              <a:rPr lang="en-US" sz="4000" dirty="0">
                <a:solidFill>
                  <a:srgbClr val="FFFF99"/>
                </a:solidFill>
              </a:rPr>
              <a:t>Eternal inheritance and covenant.</a:t>
            </a:r>
          </a:p>
        </p:txBody>
      </p:sp>
    </p:spTree>
    <p:extLst>
      <p:ext uri="{BB962C8B-B14F-4D97-AF65-F5344CB8AC3E}">
        <p14:creationId xmlns:p14="http://schemas.microsoft.com/office/powerpoint/2010/main" val="2517397344"/>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buNone/>
            </a:pPr>
            <a:r>
              <a:rPr lang="en-US" sz="4000" baseline="30000" dirty="0"/>
              <a:t>MJ 9.16-17</a:t>
            </a:r>
            <a:r>
              <a:rPr lang="en-US" sz="4000" dirty="0"/>
              <a:t> For where there is a will / covenant, the death of the one who made it must be established. </a:t>
            </a:r>
          </a:p>
          <a:p>
            <a:pPr marL="0" indent="0">
              <a:buNone/>
            </a:pPr>
            <a:endParaRPr lang="en-US" sz="4000" dirty="0"/>
          </a:p>
          <a:p>
            <a:pPr marL="0" indent="0">
              <a:buNone/>
            </a:pPr>
            <a:endParaRPr lang="en-US" sz="4000" dirty="0"/>
          </a:p>
        </p:txBody>
      </p:sp>
      <p:pic>
        <p:nvPicPr>
          <p:cNvPr id="3" name="Picture 2">
            <a:extLst>
              <a:ext uri="{FF2B5EF4-FFF2-40B4-BE49-F238E27FC236}">
                <a16:creationId xmlns:a16="http://schemas.microsoft.com/office/drawing/2014/main" id="{14B677DE-653C-41CA-ACB3-465E7F6DAAD8}"/>
              </a:ext>
            </a:extLst>
          </p:cNvPr>
          <p:cNvPicPr>
            <a:picLocks noChangeAspect="1"/>
          </p:cNvPicPr>
          <p:nvPr/>
        </p:nvPicPr>
        <p:blipFill rotWithShape="1">
          <a:blip r:embed="rId3"/>
          <a:srcRect r="44016"/>
          <a:stretch/>
        </p:blipFill>
        <p:spPr>
          <a:xfrm>
            <a:off x="895030" y="2114550"/>
            <a:ext cx="7201540" cy="1331262"/>
          </a:xfrm>
          <a:prstGeom prst="rect">
            <a:avLst/>
          </a:prstGeom>
        </p:spPr>
      </p:pic>
      <p:pic>
        <p:nvPicPr>
          <p:cNvPr id="5" name="Picture 4">
            <a:extLst>
              <a:ext uri="{FF2B5EF4-FFF2-40B4-BE49-F238E27FC236}">
                <a16:creationId xmlns:a16="http://schemas.microsoft.com/office/drawing/2014/main" id="{1627B59B-6414-4369-846E-DCEDDAB62789}"/>
              </a:ext>
            </a:extLst>
          </p:cNvPr>
          <p:cNvPicPr>
            <a:picLocks noChangeAspect="1"/>
          </p:cNvPicPr>
          <p:nvPr/>
        </p:nvPicPr>
        <p:blipFill rotWithShape="1">
          <a:blip r:embed="rId3"/>
          <a:srcRect l="56468"/>
          <a:stretch/>
        </p:blipFill>
        <p:spPr>
          <a:xfrm>
            <a:off x="895029" y="3484695"/>
            <a:ext cx="6801171" cy="1616885"/>
          </a:xfrm>
          <a:prstGeom prst="rect">
            <a:avLst/>
          </a:prstGeom>
        </p:spPr>
      </p:pic>
    </p:spTree>
    <p:extLst>
      <p:ext uri="{BB962C8B-B14F-4D97-AF65-F5344CB8AC3E}">
        <p14:creationId xmlns:p14="http://schemas.microsoft.com/office/powerpoint/2010/main" val="1146144943"/>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buNone/>
            </a:pPr>
            <a:r>
              <a:rPr lang="en-US" sz="4000" baseline="30000" dirty="0"/>
              <a:t>MJ 9.16-17</a:t>
            </a:r>
            <a:r>
              <a:rPr lang="en-US" sz="4000" dirty="0"/>
              <a:t> For where there is a will / covenant, the death of the one who made it must be established. For a covenant is secured upon the basis of dead bodies, since it has no strength as long as the one who made it lives.</a:t>
            </a:r>
          </a:p>
        </p:txBody>
      </p:sp>
    </p:spTree>
    <p:extLst>
      <p:ext uri="{BB962C8B-B14F-4D97-AF65-F5344CB8AC3E}">
        <p14:creationId xmlns:p14="http://schemas.microsoft.com/office/powerpoint/2010/main" val="1830387371"/>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buNone/>
            </a:pPr>
            <a:endParaRPr lang="en-US" sz="4000" dirty="0"/>
          </a:p>
          <a:p>
            <a:pPr marL="0" indent="0">
              <a:buNone/>
            </a:pPr>
            <a:endParaRPr lang="en-US" sz="4000" dirty="0"/>
          </a:p>
          <a:p>
            <a:pPr marL="0" indent="0">
              <a:buNone/>
            </a:pPr>
            <a:endParaRPr lang="en-US" sz="4000" dirty="0"/>
          </a:p>
          <a:p>
            <a:pPr marL="0" indent="0">
              <a:buNone/>
            </a:pPr>
            <a:r>
              <a:rPr lang="en-US" sz="4000" dirty="0"/>
              <a:t>a will goes into effect only upon death, </a:t>
            </a:r>
            <a:r>
              <a:rPr lang="en-US" sz="3600" dirty="0"/>
              <a:t>sacrifices are stand-ins for the death of the one offering them.</a:t>
            </a:r>
          </a:p>
          <a:p>
            <a:pPr marL="0" indent="0">
              <a:buNone/>
            </a:pPr>
            <a:endParaRPr lang="en-US" sz="4000" dirty="0"/>
          </a:p>
        </p:txBody>
      </p:sp>
      <p:pic>
        <p:nvPicPr>
          <p:cNvPr id="3" name="Picture 2">
            <a:extLst>
              <a:ext uri="{FF2B5EF4-FFF2-40B4-BE49-F238E27FC236}">
                <a16:creationId xmlns:a16="http://schemas.microsoft.com/office/drawing/2014/main" id="{BBB5A2BA-010F-4140-B800-BB42689B6168}"/>
              </a:ext>
            </a:extLst>
          </p:cNvPr>
          <p:cNvPicPr>
            <a:picLocks noChangeAspect="1"/>
          </p:cNvPicPr>
          <p:nvPr/>
        </p:nvPicPr>
        <p:blipFill>
          <a:blip r:embed="rId3"/>
          <a:stretch>
            <a:fillRect/>
          </a:stretch>
        </p:blipFill>
        <p:spPr>
          <a:xfrm>
            <a:off x="275375" y="133350"/>
            <a:ext cx="8395295" cy="1905000"/>
          </a:xfrm>
          <a:prstGeom prst="rect">
            <a:avLst/>
          </a:prstGeom>
        </p:spPr>
      </p:pic>
    </p:spTree>
    <p:extLst>
      <p:ext uri="{BB962C8B-B14F-4D97-AF65-F5344CB8AC3E}">
        <p14:creationId xmlns:p14="http://schemas.microsoft.com/office/powerpoint/2010/main" val="3525907999"/>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buNone/>
            </a:pPr>
            <a:r>
              <a:rPr lang="en-US" sz="4000" baseline="30000" dirty="0"/>
              <a:t>MJ 9.16-17 TLV </a:t>
            </a:r>
            <a:r>
              <a:rPr lang="en-US" sz="4000" dirty="0"/>
              <a:t> For where there is a covenant, the death of the one who made it must be established.  For a covenant is secured upon the basis of dead bodies, since it has no strength as long as the one who made it lives.</a:t>
            </a:r>
            <a:endParaRPr lang="en-US" sz="6600" dirty="0"/>
          </a:p>
        </p:txBody>
      </p:sp>
    </p:spTree>
    <p:extLst>
      <p:ext uri="{BB962C8B-B14F-4D97-AF65-F5344CB8AC3E}">
        <p14:creationId xmlns:p14="http://schemas.microsoft.com/office/powerpoint/2010/main" val="157838047"/>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buNone/>
            </a:pPr>
            <a:r>
              <a:rPr lang="en-US" sz="4000" dirty="0"/>
              <a:t> Application</a:t>
            </a:r>
          </a:p>
          <a:p>
            <a:pPr marL="517525" indent="-517525">
              <a:buFont typeface="+mj-lt"/>
              <a:buAutoNum type="arabicPeriod"/>
            </a:pPr>
            <a:r>
              <a:rPr lang="en-US" sz="4000" dirty="0"/>
              <a:t>G-d made covenants of infinite unimaginably great love.  It’s NOT 50/50.  We just receive.</a:t>
            </a:r>
          </a:p>
          <a:p>
            <a:pPr marL="517525" indent="-517525">
              <a:buFont typeface="+mj-lt"/>
              <a:buAutoNum type="arabicPeriod"/>
            </a:pPr>
            <a:r>
              <a:rPr lang="en-US" sz="4000" dirty="0"/>
              <a:t>When we make covenants, it’s not 50/50.   We just give.</a:t>
            </a:r>
          </a:p>
        </p:txBody>
      </p:sp>
    </p:spTree>
    <p:extLst>
      <p:ext uri="{BB962C8B-B14F-4D97-AF65-F5344CB8AC3E}">
        <p14:creationId xmlns:p14="http://schemas.microsoft.com/office/powerpoint/2010/main" val="1696125660"/>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lnSpcReduction="10000"/>
          </a:bodyPr>
          <a:lstStyle/>
          <a:p>
            <a:pPr marL="457200" indent="-457200">
              <a:buFont typeface="+mj-lt"/>
              <a:buAutoNum type="arabicPeriod"/>
            </a:pPr>
            <a:r>
              <a:rPr lang="en-US" sz="4000" dirty="0"/>
              <a:t>Do you KNOW Yeshua and the assurance of sins forgiven?</a:t>
            </a:r>
          </a:p>
          <a:p>
            <a:pPr marL="457200" indent="-457200">
              <a:buFont typeface="+mj-lt"/>
              <a:buAutoNum type="arabicPeriod"/>
            </a:pPr>
            <a:r>
              <a:rPr lang="en-US" sz="4000" dirty="0"/>
              <a:t>Are you hearing daily from His Word?</a:t>
            </a:r>
          </a:p>
          <a:p>
            <a:pPr marL="457200" indent="-457200">
              <a:buFont typeface="+mj-lt"/>
              <a:buAutoNum type="arabicPeriod"/>
            </a:pPr>
            <a:r>
              <a:rPr lang="en-US" sz="4000" dirty="0"/>
              <a:t>How are you applying what you heard?</a:t>
            </a:r>
          </a:p>
          <a:p>
            <a:pPr marL="457200" indent="-457200">
              <a:buFont typeface="+mj-lt"/>
              <a:buAutoNum type="arabicPeriod"/>
            </a:pPr>
            <a:r>
              <a:rPr lang="en-US" sz="4000" dirty="0"/>
              <a:t>Are you asking this of another?</a:t>
            </a:r>
          </a:p>
        </p:txBody>
      </p:sp>
    </p:spTree>
    <p:extLst>
      <p:ext uri="{BB962C8B-B14F-4D97-AF65-F5344CB8AC3E}">
        <p14:creationId xmlns:p14="http://schemas.microsoft.com/office/powerpoint/2010/main" val="1172024271"/>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bg>
      <p:bgPr>
        <a:solidFill>
          <a:srgbClr val="000066"/>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DAC55B88-9FDE-4C3A-8A01-E7DB95CCBF56}"/>
              </a:ext>
            </a:extLst>
          </p:cNvPr>
          <p:cNvPicPr>
            <a:picLocks noChangeAspect="1"/>
          </p:cNvPicPr>
          <p:nvPr/>
        </p:nvPicPr>
        <p:blipFill>
          <a:blip r:embed="rId3" cstate="print"/>
          <a:stretch>
            <a:fillRect/>
          </a:stretch>
        </p:blipFill>
        <p:spPr>
          <a:xfrm>
            <a:off x="2346499" y="1435524"/>
            <a:ext cx="4451011" cy="2272457"/>
          </a:xfrm>
          <a:prstGeom prst="rect">
            <a:avLst/>
          </a:prstGeom>
        </p:spPr>
      </p:pic>
    </p:spTree>
    <p:extLst>
      <p:ext uri="{BB962C8B-B14F-4D97-AF65-F5344CB8AC3E}">
        <p14:creationId xmlns:p14="http://schemas.microsoft.com/office/powerpoint/2010/main" val="311011880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buNone/>
            </a:pPr>
            <a:r>
              <a:rPr lang="en-US" sz="4000" baseline="30000" dirty="0"/>
              <a:t>MJ 9.15-17 </a:t>
            </a:r>
            <a:r>
              <a:rPr lang="en-US" sz="4000" dirty="0"/>
              <a:t>For where there is a will, there must necessarily be produced evidence of its maker’s death, since a will goes into effect only upon death; it never has force while its maker is still alive.</a:t>
            </a:r>
            <a:endParaRPr lang="en-US" sz="6600" dirty="0"/>
          </a:p>
        </p:txBody>
      </p:sp>
    </p:spTree>
    <p:extLst>
      <p:ext uri="{BB962C8B-B14F-4D97-AF65-F5344CB8AC3E}">
        <p14:creationId xmlns:p14="http://schemas.microsoft.com/office/powerpoint/2010/main" val="291754619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buNone/>
            </a:pPr>
            <a:r>
              <a:rPr lang="en-US" sz="4000" dirty="0"/>
              <a:t> What is the context, from last week…</a:t>
            </a:r>
          </a:p>
        </p:txBody>
      </p:sp>
    </p:spTree>
    <p:extLst>
      <p:ext uri="{BB962C8B-B14F-4D97-AF65-F5344CB8AC3E}">
        <p14:creationId xmlns:p14="http://schemas.microsoft.com/office/powerpoint/2010/main" val="269360088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buNone/>
            </a:pPr>
            <a:r>
              <a:rPr lang="en-US" sz="4000" baseline="30000" dirty="0"/>
              <a:t>MJ 9.14</a:t>
            </a:r>
            <a:r>
              <a:rPr lang="en-US" sz="4000" dirty="0"/>
              <a:t> The </a:t>
            </a:r>
            <a:r>
              <a:rPr lang="en-US" sz="4000" u="sng" dirty="0">
                <a:solidFill>
                  <a:srgbClr val="FFFF99"/>
                </a:solidFill>
              </a:rPr>
              <a:t>blood of Messiah</a:t>
            </a:r>
            <a:r>
              <a:rPr lang="en-US" sz="4000" dirty="0">
                <a:solidFill>
                  <a:srgbClr val="FFFF99"/>
                </a:solidFill>
              </a:rPr>
              <a:t> </a:t>
            </a:r>
            <a:r>
              <a:rPr lang="en-US" sz="4000" dirty="0"/>
              <a:t>[who through the eternal Spirit offered Himself without blemish to God] will cleanse our conscience from dead works to serve the living God.</a:t>
            </a:r>
            <a:endParaRPr lang="en-US" sz="6600" dirty="0"/>
          </a:p>
        </p:txBody>
      </p:sp>
    </p:spTree>
    <p:extLst>
      <p:ext uri="{BB962C8B-B14F-4D97-AF65-F5344CB8AC3E}">
        <p14:creationId xmlns:p14="http://schemas.microsoft.com/office/powerpoint/2010/main" val="2745544123"/>
      </p:ext>
    </p:extLst>
  </p:cSld>
  <p:clrMapOvr>
    <a:masterClrMapping/>
  </p:clrMapOvr>
</p:sld>
</file>

<file path=ppt/theme/theme1.xml><?xml version="1.0" encoding="utf-8"?>
<a:theme xmlns:a="http://schemas.openxmlformats.org/drawingml/2006/main" name="1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Arial"/>
      </a:majorFont>
      <a:minorFont>
        <a:latin typeface="Arial Rounded MT Bold"/>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altLang="en-US" sz="4000" b="0" i="0" u="none" strike="noStrike" cap="none" normalizeH="0" baseline="0" smtClean="0">
            <a:ln>
              <a:noFill/>
            </a:ln>
            <a:solidFill>
              <a:schemeClr val="bg1"/>
            </a:solidFill>
            <a:effectLst/>
            <a:latin typeface="Arial Rounded MT Bold" pitchFamily="34" charset="0"/>
            <a:cs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altLang="en-US" sz="4000" b="0" i="0" u="none" strike="noStrike" cap="none" normalizeH="0" baseline="0" smtClean="0">
            <a:ln>
              <a:noFill/>
            </a:ln>
            <a:solidFill>
              <a:schemeClr val="bg1"/>
            </a:solidFill>
            <a:effectLst/>
            <a:latin typeface="Arial Rounded MT Bold" pitchFamily="34" charset="0"/>
            <a:cs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4_Default Design">
  <a:themeElements>
    <a:clrScheme name="4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4_Default Design">
      <a:majorFont>
        <a:latin typeface="Arial Rounded MT Bold"/>
        <a:ea typeface=""/>
        <a:cs typeface="Arial"/>
      </a:majorFont>
      <a:minorFont>
        <a:latin typeface="Arial Rounded MT Bold"/>
        <a:ea typeface=""/>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4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4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4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4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4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4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4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4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4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4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4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4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161096</TotalTime>
  <Words>3725</Words>
  <Application>Microsoft Office PowerPoint</Application>
  <PresentationFormat>On-screen Show (16:9)</PresentationFormat>
  <Paragraphs>415</Paragraphs>
  <Slides>68</Slides>
  <Notes>68</Notes>
  <HiddenSlides>0</HiddenSlides>
  <MMClips>0</MMClips>
  <ScaleCrop>false</ScaleCrop>
  <HeadingPairs>
    <vt:vector size="6" baseType="variant">
      <vt:variant>
        <vt:lpstr>Fonts Used</vt:lpstr>
      </vt:variant>
      <vt:variant>
        <vt:i4>4</vt:i4>
      </vt:variant>
      <vt:variant>
        <vt:lpstr>Theme</vt:lpstr>
      </vt:variant>
      <vt:variant>
        <vt:i4>3</vt:i4>
      </vt:variant>
      <vt:variant>
        <vt:lpstr>Slide Titles</vt:lpstr>
      </vt:variant>
      <vt:variant>
        <vt:i4>68</vt:i4>
      </vt:variant>
    </vt:vector>
  </HeadingPairs>
  <TitlesOfParts>
    <vt:vector size="75" baseType="lpstr">
      <vt:lpstr>Arial</vt:lpstr>
      <vt:lpstr>Arial Rounded MT Bold</vt:lpstr>
      <vt:lpstr>Calibri</vt:lpstr>
      <vt:lpstr>Calibri Light</vt:lpstr>
      <vt:lpstr>1_Default Design</vt:lpstr>
      <vt:lpstr>Office Theme</vt:lpstr>
      <vt:lpstr>4_Default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Forever Loved  betrothed = covenanted</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Or HaOlam Messianic Congregation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Shmuel Wolkenfeld</dc:creator>
  <cp:lastModifiedBy>Shmuel Wolkenfeld</cp:lastModifiedBy>
  <cp:revision>4423</cp:revision>
  <dcterms:created xsi:type="dcterms:W3CDTF">2006-04-21T19:34:43Z</dcterms:created>
  <dcterms:modified xsi:type="dcterms:W3CDTF">2021-10-09T13:42:26Z</dcterms:modified>
</cp:coreProperties>
</file>