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 id="2147483822" r:id="rId2"/>
    <p:sldMasterId id="2147483836" r:id="rId3"/>
    <p:sldMasterId id="2147483850" r:id="rId4"/>
  </p:sldMasterIdLst>
  <p:notesMasterIdLst>
    <p:notesMasterId r:id="rId68"/>
  </p:notesMasterIdLst>
  <p:handoutMasterIdLst>
    <p:handoutMasterId r:id="rId69"/>
  </p:handoutMasterIdLst>
  <p:sldIdLst>
    <p:sldId id="2045" r:id="rId5"/>
    <p:sldId id="60412" r:id="rId6"/>
    <p:sldId id="63715" r:id="rId7"/>
    <p:sldId id="63732" r:id="rId8"/>
    <p:sldId id="63695" r:id="rId9"/>
    <p:sldId id="2547" r:id="rId10"/>
    <p:sldId id="2548" r:id="rId11"/>
    <p:sldId id="2549" r:id="rId12"/>
    <p:sldId id="2550" r:id="rId13"/>
    <p:sldId id="2551" r:id="rId14"/>
    <p:sldId id="2558" r:id="rId15"/>
    <p:sldId id="63696" r:id="rId16"/>
    <p:sldId id="2563" r:id="rId17"/>
    <p:sldId id="63700" r:id="rId18"/>
    <p:sldId id="63716" r:id="rId19"/>
    <p:sldId id="63702" r:id="rId20"/>
    <p:sldId id="63723" r:id="rId21"/>
    <p:sldId id="63741" r:id="rId22"/>
    <p:sldId id="63714" r:id="rId23"/>
    <p:sldId id="63701" r:id="rId24"/>
    <p:sldId id="63706" r:id="rId25"/>
    <p:sldId id="63707" r:id="rId26"/>
    <p:sldId id="63713" r:id="rId27"/>
    <p:sldId id="63703" r:id="rId28"/>
    <p:sldId id="63708" r:id="rId29"/>
    <p:sldId id="63709" r:id="rId30"/>
    <p:sldId id="63710" r:id="rId31"/>
    <p:sldId id="63733" r:id="rId32"/>
    <p:sldId id="63712" r:id="rId33"/>
    <p:sldId id="63742" r:id="rId34"/>
    <p:sldId id="63735" r:id="rId35"/>
    <p:sldId id="632" r:id="rId36"/>
    <p:sldId id="63698" r:id="rId37"/>
    <p:sldId id="63721" r:id="rId38"/>
    <p:sldId id="63722" r:id="rId39"/>
    <p:sldId id="63717" r:id="rId40"/>
    <p:sldId id="63718" r:id="rId41"/>
    <p:sldId id="63719" r:id="rId42"/>
    <p:sldId id="63720" r:id="rId43"/>
    <p:sldId id="63725" r:id="rId44"/>
    <p:sldId id="633" r:id="rId45"/>
    <p:sldId id="636" r:id="rId46"/>
    <p:sldId id="634" r:id="rId47"/>
    <p:sldId id="635" r:id="rId48"/>
    <p:sldId id="63726" r:id="rId49"/>
    <p:sldId id="637" r:id="rId50"/>
    <p:sldId id="63727" r:id="rId51"/>
    <p:sldId id="638" r:id="rId52"/>
    <p:sldId id="63728" r:id="rId53"/>
    <p:sldId id="640" r:id="rId54"/>
    <p:sldId id="63734" r:id="rId55"/>
    <p:sldId id="63738" r:id="rId56"/>
    <p:sldId id="63729" r:id="rId57"/>
    <p:sldId id="63731" r:id="rId58"/>
    <p:sldId id="63743" r:id="rId59"/>
    <p:sldId id="63711" r:id="rId60"/>
    <p:sldId id="63704" r:id="rId61"/>
    <p:sldId id="63705" r:id="rId62"/>
    <p:sldId id="63736" r:id="rId63"/>
    <p:sldId id="63697" r:id="rId64"/>
    <p:sldId id="63739" r:id="rId65"/>
    <p:sldId id="63740" r:id="rId66"/>
    <p:sldId id="256" r:id="rId67"/>
  </p:sldIdLst>
  <p:sldSz cx="9144000" cy="5143500" type="screen16x9"/>
  <p:notesSz cx="6858000" cy="9144000"/>
  <p:defaultTextStyle>
    <a:defPPr>
      <a:defRPr lang="en-US"/>
    </a:defPPr>
    <a:lvl1pPr algn="ctr" rtl="0" fontAlgn="base">
      <a:spcBef>
        <a:spcPct val="0"/>
      </a:spcBef>
      <a:spcAft>
        <a:spcPct val="0"/>
      </a:spcAft>
      <a:defRPr sz="4000" kern="1200">
        <a:solidFill>
          <a:schemeClr val="bg1"/>
        </a:solidFill>
        <a:latin typeface="Arial Rounded MT Bold" pitchFamily="34" charset="0"/>
        <a:ea typeface="+mn-ea"/>
        <a:cs typeface="Arial" charset="0"/>
      </a:defRPr>
    </a:lvl1pPr>
    <a:lvl2pPr marL="339061" algn="ctr" rtl="0" fontAlgn="base">
      <a:spcBef>
        <a:spcPct val="0"/>
      </a:spcBef>
      <a:spcAft>
        <a:spcPct val="0"/>
      </a:spcAft>
      <a:defRPr sz="4000" kern="1200">
        <a:solidFill>
          <a:schemeClr val="bg1"/>
        </a:solidFill>
        <a:latin typeface="Arial Rounded MT Bold" pitchFamily="34" charset="0"/>
        <a:ea typeface="+mn-ea"/>
        <a:cs typeface="Arial" charset="0"/>
      </a:defRPr>
    </a:lvl2pPr>
    <a:lvl3pPr marL="678271" algn="ctr" rtl="0" fontAlgn="base">
      <a:spcBef>
        <a:spcPct val="0"/>
      </a:spcBef>
      <a:spcAft>
        <a:spcPct val="0"/>
      </a:spcAft>
      <a:defRPr sz="4000" kern="1200">
        <a:solidFill>
          <a:schemeClr val="bg1"/>
        </a:solidFill>
        <a:latin typeface="Arial Rounded MT Bold" pitchFamily="34" charset="0"/>
        <a:ea typeface="+mn-ea"/>
        <a:cs typeface="Arial" charset="0"/>
      </a:defRPr>
    </a:lvl3pPr>
    <a:lvl4pPr marL="1017217" algn="ctr" rtl="0" fontAlgn="base">
      <a:spcBef>
        <a:spcPct val="0"/>
      </a:spcBef>
      <a:spcAft>
        <a:spcPct val="0"/>
      </a:spcAft>
      <a:defRPr sz="4000" kern="1200">
        <a:solidFill>
          <a:schemeClr val="bg1"/>
        </a:solidFill>
        <a:latin typeface="Arial Rounded MT Bold" pitchFamily="34" charset="0"/>
        <a:ea typeface="+mn-ea"/>
        <a:cs typeface="Arial" charset="0"/>
      </a:defRPr>
    </a:lvl4pPr>
    <a:lvl5pPr marL="1356390" algn="ctr" rtl="0" fontAlgn="base">
      <a:spcBef>
        <a:spcPct val="0"/>
      </a:spcBef>
      <a:spcAft>
        <a:spcPct val="0"/>
      </a:spcAft>
      <a:defRPr sz="4000" kern="1200">
        <a:solidFill>
          <a:schemeClr val="bg1"/>
        </a:solidFill>
        <a:latin typeface="Arial Rounded MT Bold" pitchFamily="34" charset="0"/>
        <a:ea typeface="+mn-ea"/>
        <a:cs typeface="Arial" charset="0"/>
      </a:defRPr>
    </a:lvl5pPr>
    <a:lvl6pPr marL="1695300" algn="l" defTabSz="678271" rtl="0" eaLnBrk="1" latinLnBrk="0" hangingPunct="1">
      <a:defRPr sz="4000" kern="1200">
        <a:solidFill>
          <a:schemeClr val="bg1"/>
        </a:solidFill>
        <a:latin typeface="Arial Rounded MT Bold" pitchFamily="34" charset="0"/>
        <a:ea typeface="+mn-ea"/>
        <a:cs typeface="Arial" charset="0"/>
      </a:defRPr>
    </a:lvl6pPr>
    <a:lvl7pPr marL="2034313" algn="l" defTabSz="678271" rtl="0" eaLnBrk="1" latinLnBrk="0" hangingPunct="1">
      <a:defRPr sz="4000" kern="1200">
        <a:solidFill>
          <a:schemeClr val="bg1"/>
        </a:solidFill>
        <a:latin typeface="Arial Rounded MT Bold" pitchFamily="34" charset="0"/>
        <a:ea typeface="+mn-ea"/>
        <a:cs typeface="Arial" charset="0"/>
      </a:defRPr>
    </a:lvl7pPr>
    <a:lvl8pPr marL="2373419" algn="l" defTabSz="678271" rtl="0" eaLnBrk="1" latinLnBrk="0" hangingPunct="1">
      <a:defRPr sz="4000" kern="1200">
        <a:solidFill>
          <a:schemeClr val="bg1"/>
        </a:solidFill>
        <a:latin typeface="Arial Rounded MT Bold" pitchFamily="34" charset="0"/>
        <a:ea typeface="+mn-ea"/>
        <a:cs typeface="Arial" charset="0"/>
      </a:defRPr>
    </a:lvl8pPr>
    <a:lvl9pPr marL="2712509" algn="l" defTabSz="678271" rtl="0" eaLnBrk="1" latinLnBrk="0" hangingPunct="1">
      <a:defRPr sz="4000" kern="1200">
        <a:solidFill>
          <a:schemeClr val="bg1"/>
        </a:solidFill>
        <a:latin typeface="Arial Rounded MT Bold" pitchFamily="34" charset="0"/>
        <a:ea typeface="+mn-ea"/>
        <a:cs typeface="Arial" charset="0"/>
      </a:defRPr>
    </a:lvl9pPr>
  </p:defaultTextStyle>
  <p:extLst>
    <p:ext uri="{EFAFB233-063F-42B5-8137-9DF3F51BA10A}">
      <p15:sldGuideLst xmlns:p15="http://schemas.microsoft.com/office/powerpoint/2012/main">
        <p15:guide id="1" orient="horz" pos="1620" userDrawn="1">
          <p15:clr>
            <a:srgbClr val="A4A3A4"/>
          </p15:clr>
        </p15:guide>
        <p15:guide id="2" pos="2880" userDrawn="1">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Shmuel" initials="SW" lastIdx="2" clrIdx="0">
    <p:extLst>
      <p:ext uri="{19B8F6BF-5375-455C-9EA6-DF929625EA0E}">
        <p15:presenceInfo xmlns:p15="http://schemas.microsoft.com/office/powerpoint/2012/main" userId="Shmuel" providerId="None"/>
      </p:ext>
    </p:extLst>
  </p:cmAuthor>
  <p:cmAuthor id="2" name="Shmuel Wolkenfeld" initials="SW" lastIdx="1" clrIdx="1">
    <p:extLst>
      <p:ext uri="{19B8F6BF-5375-455C-9EA6-DF929625EA0E}">
        <p15:presenceInfo xmlns:p15="http://schemas.microsoft.com/office/powerpoint/2012/main" userId="59ac315834edd8d2"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FFFF66"/>
    <a:srgbClr val="FFFF99"/>
    <a:srgbClr val="9A6766"/>
    <a:srgbClr val="AA6E56"/>
    <a:srgbClr val="FFFF00"/>
    <a:srgbClr val="FF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C7853C-536D-4A76-A0AE-DD22124D55A5}" styleName="Themed Style 1 - Accent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6170" autoAdjust="0"/>
    <p:restoredTop sz="90299" autoAdjust="0"/>
  </p:normalViewPr>
  <p:slideViewPr>
    <p:cSldViewPr>
      <p:cViewPr varScale="1">
        <p:scale>
          <a:sx n="106" d="100"/>
          <a:sy n="106" d="100"/>
        </p:scale>
        <p:origin x="126" y="570"/>
      </p:cViewPr>
      <p:guideLst>
        <p:guide orient="horz" pos="1620"/>
        <p:guide pos="2880"/>
      </p:guideLst>
    </p:cSldViewPr>
  </p:slideViewPr>
  <p:outlineViewPr>
    <p:cViewPr>
      <p:scale>
        <a:sx n="33" d="100"/>
        <a:sy n="33" d="100"/>
      </p:scale>
      <p:origin x="0" y="0"/>
    </p:cViewPr>
  </p:outlineViewPr>
  <p:notesTextViewPr>
    <p:cViewPr>
      <p:scale>
        <a:sx n="3" d="2"/>
        <a:sy n="3" d="2"/>
      </p:scale>
      <p:origin x="0" y="0"/>
    </p:cViewPr>
  </p:notesTextViewPr>
  <p:sorterViewPr>
    <p:cViewPr varScale="1">
      <p:scale>
        <a:sx n="100" d="100"/>
        <a:sy n="100" d="100"/>
      </p:scale>
      <p:origin x="0" y="-13110"/>
    </p:cViewPr>
  </p:sorterViewPr>
  <p:notesViewPr>
    <p:cSldViewPr>
      <p:cViewPr varScale="1">
        <p:scale>
          <a:sx n="85" d="100"/>
          <a:sy n="85" d="100"/>
        </p:scale>
        <p:origin x="1968" y="102"/>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2.xml"/><Relationship Id="rId21" Type="http://schemas.openxmlformats.org/officeDocument/2006/relationships/slide" Target="slides/slide17.xml"/><Relationship Id="rId42" Type="http://schemas.openxmlformats.org/officeDocument/2006/relationships/slide" Target="slides/slide38.xml"/><Relationship Id="rId47" Type="http://schemas.openxmlformats.org/officeDocument/2006/relationships/slide" Target="slides/slide43.xml"/><Relationship Id="rId63" Type="http://schemas.openxmlformats.org/officeDocument/2006/relationships/slide" Target="slides/slide59.xml"/><Relationship Id="rId68"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slide" Target="slides/slide49.xml"/><Relationship Id="rId58" Type="http://schemas.openxmlformats.org/officeDocument/2006/relationships/slide" Target="slides/slide54.xml"/><Relationship Id="rId66" Type="http://schemas.openxmlformats.org/officeDocument/2006/relationships/slide" Target="slides/slide62.xml"/><Relationship Id="rId74" Type="http://schemas.openxmlformats.org/officeDocument/2006/relationships/tableStyles" Target="tableStyles.xml"/><Relationship Id="rId5" Type="http://schemas.openxmlformats.org/officeDocument/2006/relationships/slide" Target="slides/slide1.xml"/><Relationship Id="rId61" Type="http://schemas.openxmlformats.org/officeDocument/2006/relationships/slide" Target="slides/slide57.xml"/><Relationship Id="rId19" Type="http://schemas.openxmlformats.org/officeDocument/2006/relationships/slide" Target="slides/slide1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slide" Target="slides/slide52.xml"/><Relationship Id="rId64" Type="http://schemas.openxmlformats.org/officeDocument/2006/relationships/slide" Target="slides/slide60.xml"/><Relationship Id="rId69" Type="http://schemas.openxmlformats.org/officeDocument/2006/relationships/handoutMaster" Target="handoutMasters/handoutMaster1.xml"/><Relationship Id="rId8" Type="http://schemas.openxmlformats.org/officeDocument/2006/relationships/slide" Target="slides/slide4.xml"/><Relationship Id="rId51" Type="http://schemas.openxmlformats.org/officeDocument/2006/relationships/slide" Target="slides/slide47.xml"/><Relationship Id="rId72" Type="http://schemas.openxmlformats.org/officeDocument/2006/relationships/viewProps" Target="viewProps.xml"/><Relationship Id="rId3" Type="http://schemas.openxmlformats.org/officeDocument/2006/relationships/slideMaster" Target="slideMasters/slideMaster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slide" Target="slides/slide55.xml"/><Relationship Id="rId67" Type="http://schemas.openxmlformats.org/officeDocument/2006/relationships/slide" Target="slides/slide63.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slide" Target="slides/slide58.xml"/><Relationship Id="rId70" Type="http://schemas.openxmlformats.org/officeDocument/2006/relationships/commentAuthors" Target="commentAuthors.xml"/><Relationship Id="rId1" Type="http://schemas.openxmlformats.org/officeDocument/2006/relationships/slideMaster" Target="slideMasters/slideMaster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slide" Target="slides/slide56.xml"/><Relationship Id="rId65" Type="http://schemas.openxmlformats.org/officeDocument/2006/relationships/slide" Target="slides/slide61.xml"/><Relationship Id="rId73" Type="http://schemas.openxmlformats.org/officeDocument/2006/relationships/theme" Target="theme/theme1.xml"/><Relationship Id="rId4" Type="http://schemas.openxmlformats.org/officeDocument/2006/relationships/slideMaster" Target="slideMasters/slideMaster4.xml"/><Relationship Id="rId9" Type="http://schemas.openxmlformats.org/officeDocument/2006/relationships/slide" Target="slides/slide5.xml"/><Relationship Id="rId13" Type="http://schemas.openxmlformats.org/officeDocument/2006/relationships/slide" Target="slides/slide9.xml"/><Relationship Id="rId18" Type="http://schemas.openxmlformats.org/officeDocument/2006/relationships/slide" Target="slides/slide14.xml"/><Relationship Id="rId39" Type="http://schemas.openxmlformats.org/officeDocument/2006/relationships/slide" Target="slides/slide35.xml"/><Relationship Id="rId34" Type="http://schemas.openxmlformats.org/officeDocument/2006/relationships/slide" Target="slides/slide30.xml"/><Relationship Id="rId50" Type="http://schemas.openxmlformats.org/officeDocument/2006/relationships/slide" Target="slides/slide46.xml"/><Relationship Id="rId55" Type="http://schemas.openxmlformats.org/officeDocument/2006/relationships/slide" Target="slides/slide51.xml"/><Relationship Id="rId7" Type="http://schemas.openxmlformats.org/officeDocument/2006/relationships/slide" Target="slides/slide3.xml"/><Relationship Id="rId71"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9698"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a:defRPr sz="1200">
                <a:solidFill>
                  <a:schemeClr val="tx1"/>
                </a:solidFill>
                <a:latin typeface="Arial" charset="0"/>
              </a:defRPr>
            </a:lvl1pPr>
          </a:lstStyle>
          <a:p>
            <a:r>
              <a:rPr lang="en-US" altLang="en-US"/>
              <a:t>RH erev 5782.Break with old </a:t>
            </a:r>
          </a:p>
        </p:txBody>
      </p:sp>
      <p:sp>
        <p:nvSpPr>
          <p:cNvPr id="29699" name="Rectangle 3"/>
          <p:cNvSpPr>
            <a:spLocks noGrp="1" noChangeArrowheads="1"/>
          </p:cNvSpPr>
          <p:nvPr>
            <p:ph type="dt" sz="quarter" idx="1"/>
          </p:nvPr>
        </p:nvSpPr>
        <p:spPr bwMode="auto">
          <a:xfrm>
            <a:off x="3884613"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a:solidFill>
                  <a:schemeClr val="tx1"/>
                </a:solidFill>
                <a:latin typeface="Arial" charset="0"/>
              </a:defRPr>
            </a:lvl1pPr>
          </a:lstStyle>
          <a:p>
            <a:r>
              <a:rPr lang="en-US" altLang="en-US"/>
              <a:t>Sept. 6, 2021  5782</a:t>
            </a:r>
          </a:p>
        </p:txBody>
      </p:sp>
      <p:sp>
        <p:nvSpPr>
          <p:cNvPr id="29700" name="Rectangle 4"/>
          <p:cNvSpPr>
            <a:spLocks noGrp="1" noChangeArrowheads="1"/>
          </p:cNvSpPr>
          <p:nvPr>
            <p:ph type="ftr" sz="quarter" idx="2"/>
          </p:nvPr>
        </p:nvSpPr>
        <p:spPr bwMode="auto">
          <a:xfrm>
            <a:off x="0"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l">
              <a:defRPr sz="1200">
                <a:solidFill>
                  <a:schemeClr val="tx1"/>
                </a:solidFill>
                <a:latin typeface="Arial" charset="0"/>
              </a:defRPr>
            </a:lvl1pPr>
          </a:lstStyle>
          <a:p>
            <a:endParaRPr lang="en-US" altLang="en-US"/>
          </a:p>
        </p:txBody>
      </p:sp>
      <p:sp>
        <p:nvSpPr>
          <p:cNvPr id="29701" name="Rectangle 5"/>
          <p:cNvSpPr>
            <a:spLocks noGrp="1" noChangeArrowheads="1"/>
          </p:cNvSpPr>
          <p:nvPr>
            <p:ph type="sldNum" sz="quarter" idx="3"/>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a:solidFill>
                  <a:schemeClr val="tx1"/>
                </a:solidFill>
                <a:latin typeface="Arial" charset="0"/>
              </a:defRPr>
            </a:lvl1pPr>
          </a:lstStyle>
          <a:p>
            <a:fld id="{743E3E74-A71D-4F9E-A274-799584BDC6E6}" type="slidenum">
              <a:rPr lang="en-US" altLang="en-US"/>
              <a:pPr/>
              <a:t>‹#›</a:t>
            </a:fld>
            <a:endParaRPr lang="en-US" altLang="en-US"/>
          </a:p>
        </p:txBody>
      </p:sp>
    </p:spTree>
    <p:extLst>
      <p:ext uri="{BB962C8B-B14F-4D97-AF65-F5344CB8AC3E}">
        <p14:creationId xmlns:p14="http://schemas.microsoft.com/office/powerpoint/2010/main" val="2088592840"/>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122"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a:defRPr sz="1200">
                <a:solidFill>
                  <a:schemeClr val="tx1"/>
                </a:solidFill>
                <a:latin typeface="Arial" charset="0"/>
              </a:defRPr>
            </a:lvl1pPr>
          </a:lstStyle>
          <a:p>
            <a:r>
              <a:rPr lang="en-US" altLang="en-US"/>
              <a:t>RH erev 5782.Break with old </a:t>
            </a:r>
          </a:p>
        </p:txBody>
      </p:sp>
      <p:sp>
        <p:nvSpPr>
          <p:cNvPr id="5123" name="Rectangle 3"/>
          <p:cNvSpPr>
            <a:spLocks noGrp="1" noChangeArrowheads="1"/>
          </p:cNvSpPr>
          <p:nvPr>
            <p:ph type="dt" idx="1"/>
          </p:nvPr>
        </p:nvSpPr>
        <p:spPr bwMode="auto">
          <a:xfrm>
            <a:off x="3884613"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a:solidFill>
                  <a:schemeClr val="tx1"/>
                </a:solidFill>
                <a:latin typeface="Arial" charset="0"/>
              </a:defRPr>
            </a:lvl1pPr>
          </a:lstStyle>
          <a:p>
            <a:r>
              <a:rPr lang="en-US" altLang="en-US"/>
              <a:t>Sept. 6, 2021  5782</a:t>
            </a:r>
          </a:p>
        </p:txBody>
      </p:sp>
      <p:sp>
        <p:nvSpPr>
          <p:cNvPr id="5124" name="Rectangle 4"/>
          <p:cNvSpPr>
            <a:spLocks noGrp="1" noRot="1" noChangeAspect="1" noChangeArrowheads="1" noTextEdit="1"/>
          </p:cNvSpPr>
          <p:nvPr>
            <p:ph type="sldImg" idx="2"/>
          </p:nvPr>
        </p:nvSpPr>
        <p:spPr bwMode="auto">
          <a:xfrm>
            <a:off x="381000" y="685800"/>
            <a:ext cx="6096000" cy="3429000"/>
          </a:xfrm>
          <a:prstGeom prst="rect">
            <a:avLst/>
          </a:prstGeom>
          <a:no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5125" name="Rectangle 5"/>
          <p:cNvSpPr>
            <a:spLocks noGrp="1" noChangeArrowheads="1"/>
          </p:cNvSpPr>
          <p:nvPr>
            <p:ph type="body" sz="quarter" idx="3"/>
          </p:nvPr>
        </p:nvSpPr>
        <p:spPr bwMode="auto">
          <a:xfrm>
            <a:off x="685800" y="4343400"/>
            <a:ext cx="5486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5126" name="Rectangle 6"/>
          <p:cNvSpPr>
            <a:spLocks noGrp="1" noChangeArrowheads="1"/>
          </p:cNvSpPr>
          <p:nvPr>
            <p:ph type="ftr" sz="quarter" idx="4"/>
          </p:nvPr>
        </p:nvSpPr>
        <p:spPr bwMode="auto">
          <a:xfrm>
            <a:off x="0"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l">
              <a:defRPr sz="1200">
                <a:solidFill>
                  <a:schemeClr val="tx1"/>
                </a:solidFill>
                <a:latin typeface="Arial" charset="0"/>
              </a:defRPr>
            </a:lvl1pPr>
          </a:lstStyle>
          <a:p>
            <a:endParaRPr lang="en-US" altLang="en-US"/>
          </a:p>
        </p:txBody>
      </p:sp>
      <p:sp>
        <p:nvSpPr>
          <p:cNvPr id="5127" name="Rectangle 7"/>
          <p:cNvSpPr>
            <a:spLocks noGrp="1" noChangeArrowheads="1"/>
          </p:cNvSpPr>
          <p:nvPr>
            <p:ph type="sldNum" sz="quarter" idx="5"/>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a:solidFill>
                  <a:schemeClr val="tx1"/>
                </a:solidFill>
                <a:latin typeface="Arial" charset="0"/>
              </a:defRPr>
            </a:lvl1pPr>
          </a:lstStyle>
          <a:p>
            <a:fld id="{00E9F95B-100C-4401-AFC8-043CE70D51A5}" type="slidenum">
              <a:rPr lang="en-US" altLang="en-US"/>
              <a:pPr/>
              <a:t>‹#›</a:t>
            </a:fld>
            <a:endParaRPr lang="en-US" altLang="en-US"/>
          </a:p>
        </p:txBody>
      </p:sp>
    </p:spTree>
    <p:extLst>
      <p:ext uri="{BB962C8B-B14F-4D97-AF65-F5344CB8AC3E}">
        <p14:creationId xmlns:p14="http://schemas.microsoft.com/office/powerpoint/2010/main" val="3266379074"/>
      </p:ext>
    </p:extLst>
  </p:cSld>
  <p:clrMap bg1="lt1" tx1="dk1" bg2="lt2" tx2="dk2" accent1="accent1" accent2="accent2" accent3="accent3" accent4="accent4" accent5="accent5" accent6="accent6" hlink="hlink" folHlink="folHlink"/>
  <p:hf ftr="0"/>
  <p:notesStyle>
    <a:lvl1pPr algn="l" rtl="0" fontAlgn="base">
      <a:spcBef>
        <a:spcPct val="30000"/>
      </a:spcBef>
      <a:spcAft>
        <a:spcPct val="0"/>
      </a:spcAft>
      <a:defRPr sz="2000" kern="1200">
        <a:solidFill>
          <a:schemeClr val="tx1"/>
        </a:solidFill>
        <a:latin typeface="Arial Rounded MT Bold" pitchFamily="34" charset="0"/>
        <a:ea typeface="+mn-ea"/>
        <a:cs typeface="Arial" charset="0"/>
      </a:defRPr>
    </a:lvl1pPr>
    <a:lvl2pPr marL="339061" algn="l" rtl="0" fontAlgn="base">
      <a:spcBef>
        <a:spcPct val="30000"/>
      </a:spcBef>
      <a:spcAft>
        <a:spcPct val="0"/>
      </a:spcAft>
      <a:defRPr sz="2000" kern="1200">
        <a:solidFill>
          <a:schemeClr val="tx1"/>
        </a:solidFill>
        <a:latin typeface="Arial Rounded MT Bold" pitchFamily="34" charset="0"/>
        <a:ea typeface="+mn-ea"/>
        <a:cs typeface="Arial" charset="0"/>
      </a:defRPr>
    </a:lvl2pPr>
    <a:lvl3pPr marL="678271" algn="l" rtl="0" fontAlgn="base">
      <a:spcBef>
        <a:spcPct val="30000"/>
      </a:spcBef>
      <a:spcAft>
        <a:spcPct val="0"/>
      </a:spcAft>
      <a:defRPr sz="1200" kern="1200">
        <a:solidFill>
          <a:schemeClr val="tx1"/>
        </a:solidFill>
        <a:latin typeface="Arial" charset="0"/>
        <a:ea typeface="+mn-ea"/>
        <a:cs typeface="Arial" charset="0"/>
      </a:defRPr>
    </a:lvl3pPr>
    <a:lvl4pPr marL="1017217" algn="l" rtl="0" fontAlgn="base">
      <a:spcBef>
        <a:spcPct val="30000"/>
      </a:spcBef>
      <a:spcAft>
        <a:spcPct val="0"/>
      </a:spcAft>
      <a:defRPr sz="1200" kern="1200">
        <a:solidFill>
          <a:schemeClr val="tx1"/>
        </a:solidFill>
        <a:latin typeface="Arial" charset="0"/>
        <a:ea typeface="+mn-ea"/>
        <a:cs typeface="Arial" charset="0"/>
      </a:defRPr>
    </a:lvl4pPr>
    <a:lvl5pPr marL="1356390" algn="l" rtl="0" fontAlgn="base">
      <a:spcBef>
        <a:spcPct val="30000"/>
      </a:spcBef>
      <a:spcAft>
        <a:spcPct val="0"/>
      </a:spcAft>
      <a:defRPr sz="1200" kern="1200">
        <a:solidFill>
          <a:schemeClr val="tx1"/>
        </a:solidFill>
        <a:latin typeface="Arial" charset="0"/>
        <a:ea typeface="+mn-ea"/>
        <a:cs typeface="Arial" charset="0"/>
      </a:defRPr>
    </a:lvl5pPr>
    <a:lvl6pPr marL="1695300" algn="l" defTabSz="678271" rtl="0" eaLnBrk="1" latinLnBrk="0" hangingPunct="1">
      <a:defRPr sz="1200" kern="1200">
        <a:solidFill>
          <a:schemeClr val="tx1"/>
        </a:solidFill>
        <a:latin typeface="+mn-lt"/>
        <a:ea typeface="+mn-ea"/>
        <a:cs typeface="+mn-cs"/>
      </a:defRPr>
    </a:lvl6pPr>
    <a:lvl7pPr marL="2034313" algn="l" defTabSz="678271" rtl="0" eaLnBrk="1" latinLnBrk="0" hangingPunct="1">
      <a:defRPr sz="1200" kern="1200">
        <a:solidFill>
          <a:schemeClr val="tx1"/>
        </a:solidFill>
        <a:latin typeface="+mn-lt"/>
        <a:ea typeface="+mn-ea"/>
        <a:cs typeface="+mn-cs"/>
      </a:defRPr>
    </a:lvl7pPr>
    <a:lvl8pPr marL="2373419" algn="l" defTabSz="678271" rtl="0" eaLnBrk="1" latinLnBrk="0" hangingPunct="1">
      <a:defRPr sz="1200" kern="1200">
        <a:solidFill>
          <a:schemeClr val="tx1"/>
        </a:solidFill>
        <a:latin typeface="+mn-lt"/>
        <a:ea typeface="+mn-ea"/>
        <a:cs typeface="+mn-cs"/>
      </a:defRPr>
    </a:lvl8pPr>
    <a:lvl9pPr marL="2712509" algn="l" defTabSz="678271"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3" Type="http://schemas.openxmlformats.org/officeDocument/2006/relationships/hyperlink" Target="https://www.chrisaomministries.com/wp-content/uploads/chrisaomministries.files_.wordpress.com/2016/09/body-soul-spirit.png" TargetMode="External"/><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8" Type="http://schemas.openxmlformats.org/officeDocument/2006/relationships/hyperlink" Target="http://en.wikipedia.org/wiki/DNA" TargetMode="External"/><Relationship Id="rId3" Type="http://schemas.openxmlformats.org/officeDocument/2006/relationships/hyperlink" Target="http://en.wikipedia.org/wiki/Biology" TargetMode="External"/><Relationship Id="rId7" Type="http://schemas.openxmlformats.org/officeDocument/2006/relationships/hyperlink" Target="http://en.wikipedia.org/wiki/Gene_expression" TargetMode="External"/><Relationship Id="rId2" Type="http://schemas.openxmlformats.org/officeDocument/2006/relationships/slide" Target="../slides/slide50.xml"/><Relationship Id="rId1" Type="http://schemas.openxmlformats.org/officeDocument/2006/relationships/notesMaster" Target="../notesMasters/notesMaster1.xml"/><Relationship Id="rId6" Type="http://schemas.openxmlformats.org/officeDocument/2006/relationships/hyperlink" Target="http://en.wikipedia.org/wiki/Phenotype" TargetMode="External"/><Relationship Id="rId5" Type="http://schemas.openxmlformats.org/officeDocument/2006/relationships/hyperlink" Target="http://en.wikipedia.org/wiki/Heredity" TargetMode="External"/><Relationship Id="rId10" Type="http://schemas.openxmlformats.org/officeDocument/2006/relationships/hyperlink" Target="http://en.wikipedia.org/wiki/Mitosis" TargetMode="External"/><Relationship Id="rId4" Type="http://schemas.openxmlformats.org/officeDocument/2006/relationships/hyperlink" Target="http://en.wikipedia.org/wiki/Genetics" TargetMode="External"/><Relationship Id="rId9" Type="http://schemas.openxmlformats.org/officeDocument/2006/relationships/hyperlink" Target="http://en.wikipedia.org/wiki/Cell_%28biology%29" TargetMode="Externa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US" altLang="en-US">
                <a:solidFill>
                  <a:prstClr val="white"/>
                </a:solidFill>
              </a:rPr>
              <a:t>RH erev 5782.Break with old </a:t>
            </a:r>
          </a:p>
        </p:txBody>
      </p:sp>
      <p:sp>
        <p:nvSpPr>
          <p:cNvPr id="5" name="Rectangle 3"/>
          <p:cNvSpPr>
            <a:spLocks noGrp="1" noChangeArrowheads="1"/>
          </p:cNvSpPr>
          <p:nvPr>
            <p:ph type="dt" idx="1"/>
          </p:nvPr>
        </p:nvSpPr>
        <p:spPr>
          <a:ln/>
        </p:spPr>
        <p:txBody>
          <a:bodyPr/>
          <a:lstStyle/>
          <a:p>
            <a:r>
              <a:rPr lang="en-US" altLang="en-US">
                <a:solidFill>
                  <a:prstClr val="white"/>
                </a:solidFill>
              </a:rPr>
              <a:t>Sept. 6, 2021  5782</a:t>
            </a:r>
          </a:p>
        </p:txBody>
      </p:sp>
      <p:sp>
        <p:nvSpPr>
          <p:cNvPr id="6" name="Rectangle 7"/>
          <p:cNvSpPr>
            <a:spLocks noGrp="1" noChangeArrowheads="1"/>
          </p:cNvSpPr>
          <p:nvPr>
            <p:ph type="sldNum" sz="quarter" idx="5"/>
          </p:nvPr>
        </p:nvSpPr>
        <p:spPr>
          <a:ln/>
        </p:spPr>
        <p:txBody>
          <a:bodyPr/>
          <a:lstStyle/>
          <a:p>
            <a:fld id="{8E6CE499-F156-423F-B67F-0AD8D4D9AE7B}" type="slidenum">
              <a:rPr lang="en-US" altLang="en-US">
                <a:solidFill>
                  <a:prstClr val="white"/>
                </a:solidFill>
              </a:rPr>
              <a:pPr/>
              <a:t>1</a:t>
            </a:fld>
            <a:endParaRPr lang="en-US" altLang="en-US">
              <a:solidFill>
                <a:prstClr val="white"/>
              </a:solidFill>
            </a:endParaRPr>
          </a:p>
        </p:txBody>
      </p:sp>
      <p:sp>
        <p:nvSpPr>
          <p:cNvPr id="840706" name="Rectangle 2"/>
          <p:cNvSpPr>
            <a:spLocks noGrp="1" noRot="1" noChangeAspect="1" noChangeArrowheads="1" noTextEdit="1"/>
          </p:cNvSpPr>
          <p:nvPr>
            <p:ph type="sldImg"/>
          </p:nvPr>
        </p:nvSpPr>
        <p:spPr>
          <a:xfrm>
            <a:off x="381000" y="685800"/>
            <a:ext cx="6096000" cy="3429000"/>
          </a:xfrm>
          <a:ln/>
        </p:spPr>
      </p:sp>
      <p:sp>
        <p:nvSpPr>
          <p:cNvPr id="840707" name="Rectangle 3"/>
          <p:cNvSpPr>
            <a:spLocks noGrp="1" noChangeArrowheads="1"/>
          </p:cNvSpPr>
          <p:nvPr>
            <p:ph type="body" idx="1"/>
          </p:nvPr>
        </p:nvSpPr>
        <p:spPr>
          <a:xfrm>
            <a:off x="152400" y="4114800"/>
            <a:ext cx="6553200" cy="4876800"/>
          </a:xfrm>
        </p:spPr>
        <p:txBody>
          <a:bodyPr/>
          <a:lstStyle/>
          <a:p>
            <a:endParaRPr lang="en-US" altLang="en-US" b="1" dirty="0"/>
          </a:p>
        </p:txBody>
      </p:sp>
      <p:cxnSp>
        <p:nvCxnSpPr>
          <p:cNvPr id="3" name="Straight Connector 2">
            <a:extLst>
              <a:ext uri="{FF2B5EF4-FFF2-40B4-BE49-F238E27FC236}">
                <a16:creationId xmlns:a16="http://schemas.microsoft.com/office/drawing/2014/main" id="{3F0789C7-0A24-4F87-80C2-D32F7688E25A}"/>
              </a:ext>
            </a:extLst>
          </p:cNvPr>
          <p:cNvCxnSpPr/>
          <p:nvPr/>
        </p:nvCxnSpPr>
        <p:spPr>
          <a:xfrm flipH="1" flipV="1">
            <a:off x="5486400" y="-304800"/>
            <a:ext cx="152400" cy="533400"/>
          </a:xfrm>
          <a:prstGeom prst="line">
            <a:avLst/>
          </a:prstGeom>
        </p:spPr>
        <p:style>
          <a:lnRef idx="1">
            <a:schemeClr val="accent1"/>
          </a:lnRef>
          <a:fillRef idx="0">
            <a:schemeClr val="accent1"/>
          </a:fillRef>
          <a:effectRef idx="0">
            <a:schemeClr val="accent1"/>
          </a:effectRef>
          <a:fontRef idx="minor">
            <a:schemeClr val="tx1"/>
          </a:fontRef>
        </p:style>
      </p:cxn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charset="0"/>
                <a:ea typeface="+mn-ea"/>
                <a:cs typeface="Arial" charset="0"/>
              </a:rPr>
              <a:t>RH erev 5782.Break with old </a:t>
            </a:r>
          </a:p>
        </p:txBody>
      </p:sp>
      <p:sp>
        <p:nvSpPr>
          <p:cNvPr id="5" name="Rectangle 3"/>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charset="0"/>
                <a:ea typeface="+mn-ea"/>
                <a:cs typeface="Arial" charset="0"/>
              </a:rPr>
              <a:t>Sept. 6, 2021  5782</a:t>
            </a:r>
          </a:p>
        </p:txBody>
      </p:sp>
      <p:sp>
        <p:nvSpPr>
          <p:cNvPr id="6" name="Rectangle 7"/>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srgbClr val="000000"/>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10</a:t>
            </a:fld>
            <a:endParaRPr kumimoji="0" lang="en-US" altLang="en-US" sz="1200" b="0" i="0" u="none" strike="noStrike" kern="1200" cap="none" spc="0" normalizeH="0" baseline="0" noProof="0">
              <a:ln>
                <a:noFill/>
              </a:ln>
              <a:solidFill>
                <a:srgbClr val="000000"/>
              </a:solidFill>
              <a:effectLst/>
              <a:uLnTx/>
              <a:uFillTx/>
              <a:latin typeface="Arial" charset="0"/>
              <a:ea typeface="+mn-ea"/>
              <a:cs typeface="Arial" charset="0"/>
            </a:endParaRPr>
          </a:p>
        </p:txBody>
      </p:sp>
      <p:sp>
        <p:nvSpPr>
          <p:cNvPr id="840706" name="Rectangle 2"/>
          <p:cNvSpPr>
            <a:spLocks noGrp="1" noRot="1" noChangeAspect="1" noChangeArrowheads="1" noTextEdit="1"/>
          </p:cNvSpPr>
          <p:nvPr>
            <p:ph type="sldImg"/>
          </p:nvPr>
        </p:nvSpPr>
        <p:spPr>
          <a:xfrm>
            <a:off x="381000" y="685800"/>
            <a:ext cx="6096000" cy="3429000"/>
          </a:xfrm>
          <a:ln/>
        </p:spPr>
      </p:sp>
      <p:sp>
        <p:nvSpPr>
          <p:cNvPr id="840707" name="Rectangle 3"/>
          <p:cNvSpPr>
            <a:spLocks noGrp="1" noChangeArrowheads="1"/>
          </p:cNvSpPr>
          <p:nvPr>
            <p:ph type="body" idx="1"/>
          </p:nvPr>
        </p:nvSpPr>
        <p:spPr>
          <a:xfrm>
            <a:off x="152400" y="4114800"/>
            <a:ext cx="6553200" cy="4876800"/>
          </a:xfrm>
        </p:spPr>
        <p:txBody>
          <a:bodyPr/>
          <a:lstStyle/>
          <a:p>
            <a:endParaRPr lang="en-US" altLang="en-US" dirty="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charset="0"/>
                <a:ea typeface="+mn-ea"/>
                <a:cs typeface="Arial" charset="0"/>
              </a:rPr>
              <a:t>RH erev 5782.Break with old </a:t>
            </a:r>
          </a:p>
        </p:txBody>
      </p:sp>
      <p:sp>
        <p:nvSpPr>
          <p:cNvPr id="5" name="Rectangle 3"/>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charset="0"/>
                <a:ea typeface="+mn-ea"/>
                <a:cs typeface="Arial" charset="0"/>
              </a:rPr>
              <a:t>Sept. 6, 2021  5782</a:t>
            </a:r>
          </a:p>
        </p:txBody>
      </p:sp>
      <p:sp>
        <p:nvSpPr>
          <p:cNvPr id="6" name="Rectangle 7"/>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srgbClr val="000000"/>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11</a:t>
            </a:fld>
            <a:endParaRPr kumimoji="0" lang="en-US" altLang="en-US" sz="1200" b="0" i="0" u="none" strike="noStrike" kern="1200" cap="none" spc="0" normalizeH="0" baseline="0" noProof="0">
              <a:ln>
                <a:noFill/>
              </a:ln>
              <a:solidFill>
                <a:srgbClr val="000000"/>
              </a:solidFill>
              <a:effectLst/>
              <a:uLnTx/>
              <a:uFillTx/>
              <a:latin typeface="Arial" charset="0"/>
              <a:ea typeface="+mn-ea"/>
              <a:cs typeface="Arial" charset="0"/>
            </a:endParaRPr>
          </a:p>
        </p:txBody>
      </p:sp>
      <p:sp>
        <p:nvSpPr>
          <p:cNvPr id="840706" name="Rectangle 2"/>
          <p:cNvSpPr>
            <a:spLocks noGrp="1" noRot="1" noChangeAspect="1" noChangeArrowheads="1" noTextEdit="1"/>
          </p:cNvSpPr>
          <p:nvPr>
            <p:ph type="sldImg"/>
          </p:nvPr>
        </p:nvSpPr>
        <p:spPr>
          <a:xfrm>
            <a:off x="381000" y="685800"/>
            <a:ext cx="6096000" cy="3429000"/>
          </a:xfrm>
          <a:ln/>
        </p:spPr>
      </p:sp>
      <p:sp>
        <p:nvSpPr>
          <p:cNvPr id="840707" name="Rectangle 3"/>
          <p:cNvSpPr>
            <a:spLocks noGrp="1" noChangeArrowheads="1"/>
          </p:cNvSpPr>
          <p:nvPr>
            <p:ph type="body" idx="1"/>
          </p:nvPr>
        </p:nvSpPr>
        <p:spPr>
          <a:xfrm>
            <a:off x="152400" y="4114800"/>
            <a:ext cx="6553200" cy="4876800"/>
          </a:xfrm>
        </p:spPr>
        <p:txBody>
          <a:bodyPr/>
          <a:lstStyle/>
          <a:p>
            <a:r>
              <a:rPr lang="en-US" altLang="en-US" dirty="0"/>
              <a:t>This is the word/concept that the Ruakh highlighted to me for this message.   Renewal is the focus of our “remembering.” </a:t>
            </a:r>
          </a:p>
        </p:txBody>
      </p:sp>
    </p:spTree>
    <p:extLst>
      <p:ext uri="{BB962C8B-B14F-4D97-AF65-F5344CB8AC3E}">
        <p14:creationId xmlns:p14="http://schemas.microsoft.com/office/powerpoint/2010/main" val="202428801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762000"/>
            <a:ext cx="6096000" cy="3429000"/>
          </a:xfrm>
        </p:spPr>
      </p:sp>
      <p:sp>
        <p:nvSpPr>
          <p:cNvPr id="3" name="Notes Placeholder 2"/>
          <p:cNvSpPr>
            <a:spLocks noGrp="1"/>
          </p:cNvSpPr>
          <p:nvPr>
            <p:ph type="body" idx="1"/>
          </p:nvPr>
        </p:nvSpPr>
        <p:spPr>
          <a:xfrm>
            <a:off x="381000" y="4191000"/>
            <a:ext cx="6172200" cy="4572000"/>
          </a:xfrm>
        </p:spPr>
        <p:txBody>
          <a:bodyPr/>
          <a:lstStyle/>
          <a:p>
            <a:r>
              <a:rPr lang="en-US" dirty="0"/>
              <a:t>Overcomes what?  I thought all things new!</a:t>
            </a:r>
          </a:p>
        </p:txBody>
      </p:sp>
      <p:sp>
        <p:nvSpPr>
          <p:cNvPr id="4" name="Header Placeholder 3"/>
          <p:cNvSpPr>
            <a:spLocks noGrp="1"/>
          </p:cNvSpPr>
          <p:nvPr>
            <p:ph type="hdr" sz="quarter"/>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charset="0"/>
                <a:ea typeface="+mn-ea"/>
                <a:cs typeface="Arial" charset="0"/>
              </a:rPr>
              <a:t>RH erev 5782.Break with old </a:t>
            </a:r>
          </a:p>
        </p:txBody>
      </p:sp>
      <p:sp>
        <p:nvSpPr>
          <p:cNvPr id="5" name="Date Placeholder 4"/>
          <p:cNvSpPr>
            <a:spLocks noGrp="1"/>
          </p:cNvSpPr>
          <p:nvPr>
            <p:ph type="dt" idx="1"/>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charset="0"/>
                <a:ea typeface="+mn-ea"/>
                <a:cs typeface="Arial" charset="0"/>
              </a:rPr>
              <a:t>Sept. 6, 2021  5782</a:t>
            </a:r>
          </a:p>
        </p:txBody>
      </p:sp>
      <p:sp>
        <p:nvSpPr>
          <p:cNvPr id="6" name="Slide Number Placeholder 5"/>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00E9F95B-100C-4401-AFC8-043CE70D51A5}" type="slidenum">
              <a:rPr kumimoji="0" lang="en-US" altLang="en-US" sz="1200" b="0" i="0" u="none" strike="noStrike" kern="1200" cap="none" spc="0" normalizeH="0" baseline="0" noProof="0" smtClean="0">
                <a:ln>
                  <a:noFill/>
                </a:ln>
                <a:solidFill>
                  <a:srgbClr val="000000"/>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12</a:t>
            </a:fld>
            <a:endParaRPr kumimoji="0" lang="en-US" altLang="en-US" sz="1200" b="0" i="0" u="none" strike="noStrike" kern="1200" cap="none" spc="0" normalizeH="0" baseline="0" noProof="0">
              <a:ln>
                <a:noFill/>
              </a:ln>
              <a:solidFill>
                <a:srgbClr val="000000"/>
              </a:solidFill>
              <a:effectLst/>
              <a:uLnTx/>
              <a:uFillTx/>
              <a:latin typeface="Arial" charset="0"/>
              <a:ea typeface="+mn-ea"/>
              <a:cs typeface="Arial" charset="0"/>
            </a:endParaRPr>
          </a:p>
        </p:txBody>
      </p:sp>
    </p:spTree>
    <p:extLst>
      <p:ext uri="{BB962C8B-B14F-4D97-AF65-F5344CB8AC3E}">
        <p14:creationId xmlns:p14="http://schemas.microsoft.com/office/powerpoint/2010/main" val="91092083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charset="0"/>
                <a:ea typeface="+mn-ea"/>
                <a:cs typeface="Arial" charset="0"/>
              </a:rPr>
              <a:t>RH erev 5782.Break with old </a:t>
            </a:r>
          </a:p>
        </p:txBody>
      </p:sp>
      <p:sp>
        <p:nvSpPr>
          <p:cNvPr id="5" name="Rectangle 3"/>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charset="0"/>
                <a:ea typeface="+mn-ea"/>
                <a:cs typeface="Arial" charset="0"/>
              </a:rPr>
              <a:t>Sept. 6, 2021  5782</a:t>
            </a:r>
          </a:p>
        </p:txBody>
      </p:sp>
      <p:sp>
        <p:nvSpPr>
          <p:cNvPr id="6" name="Rectangle 7"/>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srgbClr val="000000"/>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13</a:t>
            </a:fld>
            <a:endParaRPr kumimoji="0" lang="en-US" altLang="en-US" sz="1200" b="0" i="0" u="none" strike="noStrike" kern="1200" cap="none" spc="0" normalizeH="0" baseline="0" noProof="0">
              <a:ln>
                <a:noFill/>
              </a:ln>
              <a:solidFill>
                <a:srgbClr val="000000"/>
              </a:solidFill>
              <a:effectLst/>
              <a:uLnTx/>
              <a:uFillTx/>
              <a:latin typeface="Arial" charset="0"/>
              <a:ea typeface="+mn-ea"/>
              <a:cs typeface="Arial" charset="0"/>
            </a:endParaRPr>
          </a:p>
        </p:txBody>
      </p:sp>
      <p:sp>
        <p:nvSpPr>
          <p:cNvPr id="840706" name="Rectangle 2"/>
          <p:cNvSpPr>
            <a:spLocks noGrp="1" noRot="1" noChangeAspect="1" noChangeArrowheads="1" noTextEdit="1"/>
          </p:cNvSpPr>
          <p:nvPr>
            <p:ph type="sldImg"/>
          </p:nvPr>
        </p:nvSpPr>
        <p:spPr>
          <a:xfrm>
            <a:off x="381000" y="685800"/>
            <a:ext cx="6096000" cy="3429000"/>
          </a:xfrm>
          <a:ln/>
        </p:spPr>
      </p:sp>
      <p:sp>
        <p:nvSpPr>
          <p:cNvPr id="840707" name="Rectangle 3"/>
          <p:cNvSpPr>
            <a:spLocks noGrp="1" noChangeArrowheads="1"/>
          </p:cNvSpPr>
          <p:nvPr>
            <p:ph type="body" idx="1"/>
          </p:nvPr>
        </p:nvSpPr>
        <p:spPr>
          <a:xfrm>
            <a:off x="152400" y="4114800"/>
            <a:ext cx="6553200" cy="4876800"/>
          </a:xfrm>
        </p:spPr>
        <p:txBody>
          <a:bodyPr/>
          <a:lstStyle/>
          <a:p>
            <a:endParaRPr lang="en-US" altLang="en-US" dirty="0"/>
          </a:p>
        </p:txBody>
      </p:sp>
    </p:spTree>
    <p:extLst>
      <p:ext uri="{BB962C8B-B14F-4D97-AF65-F5344CB8AC3E}">
        <p14:creationId xmlns:p14="http://schemas.microsoft.com/office/powerpoint/2010/main" val="66665469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762000"/>
            <a:ext cx="6096000" cy="3429000"/>
          </a:xfrm>
        </p:spPr>
      </p:sp>
      <p:sp>
        <p:nvSpPr>
          <p:cNvPr id="3" name="Notes Placeholder 2"/>
          <p:cNvSpPr>
            <a:spLocks noGrp="1"/>
          </p:cNvSpPr>
          <p:nvPr>
            <p:ph type="body" idx="1"/>
          </p:nvPr>
        </p:nvSpPr>
        <p:spPr>
          <a:xfrm>
            <a:off x="381000" y="4191000"/>
            <a:ext cx="6172200" cy="4572000"/>
          </a:xfrm>
        </p:spPr>
        <p:txBody>
          <a:bodyPr/>
          <a:lstStyle/>
          <a:p>
            <a:endParaRPr lang="en-US" dirty="0"/>
          </a:p>
        </p:txBody>
      </p:sp>
      <p:sp>
        <p:nvSpPr>
          <p:cNvPr id="4" name="Header Placeholder 3"/>
          <p:cNvSpPr>
            <a:spLocks noGrp="1"/>
          </p:cNvSpPr>
          <p:nvPr>
            <p:ph type="hdr" sz="quarter"/>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charset="0"/>
                <a:ea typeface="+mn-ea"/>
                <a:cs typeface="Arial" charset="0"/>
              </a:rPr>
              <a:t>RH erev 5782.Break with old </a:t>
            </a:r>
          </a:p>
        </p:txBody>
      </p:sp>
      <p:sp>
        <p:nvSpPr>
          <p:cNvPr id="5" name="Date Placeholder 4"/>
          <p:cNvSpPr>
            <a:spLocks noGrp="1"/>
          </p:cNvSpPr>
          <p:nvPr>
            <p:ph type="dt" idx="1"/>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charset="0"/>
                <a:ea typeface="+mn-ea"/>
                <a:cs typeface="Arial" charset="0"/>
              </a:rPr>
              <a:t>Sept. 6, 2021  5782</a:t>
            </a:r>
          </a:p>
        </p:txBody>
      </p:sp>
      <p:sp>
        <p:nvSpPr>
          <p:cNvPr id="6" name="Slide Number Placeholder 5"/>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00E9F95B-100C-4401-AFC8-043CE70D51A5}" type="slidenum">
              <a:rPr kumimoji="0" lang="en-US" altLang="en-US" sz="1200" b="0" i="0" u="none" strike="noStrike" kern="1200" cap="none" spc="0" normalizeH="0" baseline="0" noProof="0" smtClean="0">
                <a:ln>
                  <a:noFill/>
                </a:ln>
                <a:solidFill>
                  <a:srgbClr val="000000"/>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14</a:t>
            </a:fld>
            <a:endParaRPr kumimoji="0" lang="en-US" altLang="en-US" sz="1200" b="0" i="0" u="none" strike="noStrike" kern="1200" cap="none" spc="0" normalizeH="0" baseline="0" noProof="0">
              <a:ln>
                <a:noFill/>
              </a:ln>
              <a:solidFill>
                <a:srgbClr val="000000"/>
              </a:solidFill>
              <a:effectLst/>
              <a:uLnTx/>
              <a:uFillTx/>
              <a:latin typeface="Arial" charset="0"/>
              <a:ea typeface="+mn-ea"/>
              <a:cs typeface="Arial" charset="0"/>
            </a:endParaRPr>
          </a:p>
        </p:txBody>
      </p:sp>
    </p:spTree>
    <p:extLst>
      <p:ext uri="{BB962C8B-B14F-4D97-AF65-F5344CB8AC3E}">
        <p14:creationId xmlns:p14="http://schemas.microsoft.com/office/powerpoint/2010/main" val="215985954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762000"/>
            <a:ext cx="6096000" cy="3429000"/>
          </a:xfrm>
        </p:spPr>
      </p:sp>
      <p:sp>
        <p:nvSpPr>
          <p:cNvPr id="3" name="Notes Placeholder 2"/>
          <p:cNvSpPr>
            <a:spLocks noGrp="1"/>
          </p:cNvSpPr>
          <p:nvPr>
            <p:ph type="body" idx="1"/>
          </p:nvPr>
        </p:nvSpPr>
        <p:spPr>
          <a:xfrm>
            <a:off x="381000" y="4191000"/>
            <a:ext cx="6172200" cy="4572000"/>
          </a:xfrm>
        </p:spPr>
        <p:txBody>
          <a:bodyPr/>
          <a:lstStyle/>
          <a:p>
            <a:endParaRPr lang="en-US" dirty="0"/>
          </a:p>
        </p:txBody>
      </p:sp>
      <p:sp>
        <p:nvSpPr>
          <p:cNvPr id="4" name="Header Placeholder 3"/>
          <p:cNvSpPr>
            <a:spLocks noGrp="1"/>
          </p:cNvSpPr>
          <p:nvPr>
            <p:ph type="hdr" sz="quarter"/>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charset="0"/>
                <a:ea typeface="+mn-ea"/>
                <a:cs typeface="Arial" charset="0"/>
              </a:rPr>
              <a:t>RH erev 5782.Break with old </a:t>
            </a:r>
          </a:p>
        </p:txBody>
      </p:sp>
      <p:sp>
        <p:nvSpPr>
          <p:cNvPr id="5" name="Date Placeholder 4"/>
          <p:cNvSpPr>
            <a:spLocks noGrp="1"/>
          </p:cNvSpPr>
          <p:nvPr>
            <p:ph type="dt" idx="1"/>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charset="0"/>
                <a:ea typeface="+mn-ea"/>
                <a:cs typeface="Arial" charset="0"/>
              </a:rPr>
              <a:t>Sept. 6, 2021  5782</a:t>
            </a:r>
          </a:p>
        </p:txBody>
      </p:sp>
      <p:sp>
        <p:nvSpPr>
          <p:cNvPr id="6" name="Slide Number Placeholder 5"/>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00E9F95B-100C-4401-AFC8-043CE70D51A5}" type="slidenum">
              <a:rPr kumimoji="0" lang="en-US" altLang="en-US" sz="1200" b="0" i="0" u="none" strike="noStrike" kern="1200" cap="none" spc="0" normalizeH="0" baseline="0" noProof="0" smtClean="0">
                <a:ln>
                  <a:noFill/>
                </a:ln>
                <a:solidFill>
                  <a:srgbClr val="000000"/>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15</a:t>
            </a:fld>
            <a:endParaRPr kumimoji="0" lang="en-US" altLang="en-US" sz="1200" b="0" i="0" u="none" strike="noStrike" kern="1200" cap="none" spc="0" normalizeH="0" baseline="0" noProof="0">
              <a:ln>
                <a:noFill/>
              </a:ln>
              <a:solidFill>
                <a:srgbClr val="000000"/>
              </a:solidFill>
              <a:effectLst/>
              <a:uLnTx/>
              <a:uFillTx/>
              <a:latin typeface="Arial" charset="0"/>
              <a:ea typeface="+mn-ea"/>
              <a:cs typeface="Arial" charset="0"/>
            </a:endParaRPr>
          </a:p>
        </p:txBody>
      </p:sp>
    </p:spTree>
    <p:extLst>
      <p:ext uri="{BB962C8B-B14F-4D97-AF65-F5344CB8AC3E}">
        <p14:creationId xmlns:p14="http://schemas.microsoft.com/office/powerpoint/2010/main" val="148446789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762000"/>
            <a:ext cx="6096000" cy="3429000"/>
          </a:xfrm>
        </p:spPr>
      </p:sp>
      <p:sp>
        <p:nvSpPr>
          <p:cNvPr id="3" name="Notes Placeholder 2"/>
          <p:cNvSpPr>
            <a:spLocks noGrp="1"/>
          </p:cNvSpPr>
          <p:nvPr>
            <p:ph type="body" idx="1"/>
          </p:nvPr>
        </p:nvSpPr>
        <p:spPr>
          <a:xfrm>
            <a:off x="381000" y="4191000"/>
            <a:ext cx="6172200" cy="4572000"/>
          </a:xfrm>
        </p:spPr>
        <p:txBody>
          <a:bodyPr/>
          <a:lstStyle/>
          <a:p>
            <a:r>
              <a:rPr lang="en-US" dirty="0"/>
              <a:t>So when we experience the new birth, we are all clean, everything is now from G-d, and we are zealous to share.  Fun to hear a newborn in Messiah share.  </a:t>
            </a:r>
          </a:p>
        </p:txBody>
      </p:sp>
      <p:sp>
        <p:nvSpPr>
          <p:cNvPr id="4" name="Header Placeholder 3"/>
          <p:cNvSpPr>
            <a:spLocks noGrp="1"/>
          </p:cNvSpPr>
          <p:nvPr>
            <p:ph type="hdr" sz="quarter"/>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charset="0"/>
                <a:ea typeface="+mn-ea"/>
                <a:cs typeface="Arial" charset="0"/>
              </a:rPr>
              <a:t>RH erev 5782.Break with old </a:t>
            </a:r>
          </a:p>
        </p:txBody>
      </p:sp>
      <p:sp>
        <p:nvSpPr>
          <p:cNvPr id="5" name="Date Placeholder 4"/>
          <p:cNvSpPr>
            <a:spLocks noGrp="1"/>
          </p:cNvSpPr>
          <p:nvPr>
            <p:ph type="dt" idx="1"/>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charset="0"/>
                <a:ea typeface="+mn-ea"/>
                <a:cs typeface="Arial" charset="0"/>
              </a:rPr>
              <a:t>Sept. 6, 2021  5782</a:t>
            </a:r>
          </a:p>
        </p:txBody>
      </p:sp>
      <p:sp>
        <p:nvSpPr>
          <p:cNvPr id="6" name="Slide Number Placeholder 5"/>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00E9F95B-100C-4401-AFC8-043CE70D51A5}" type="slidenum">
              <a:rPr kumimoji="0" lang="en-US" altLang="en-US" sz="1200" b="0" i="0" u="none" strike="noStrike" kern="1200" cap="none" spc="0" normalizeH="0" baseline="0" noProof="0" smtClean="0">
                <a:ln>
                  <a:noFill/>
                </a:ln>
                <a:solidFill>
                  <a:srgbClr val="000000"/>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16</a:t>
            </a:fld>
            <a:endParaRPr kumimoji="0" lang="en-US" altLang="en-US" sz="1200" b="0" i="0" u="none" strike="noStrike" kern="1200" cap="none" spc="0" normalizeH="0" baseline="0" noProof="0">
              <a:ln>
                <a:noFill/>
              </a:ln>
              <a:solidFill>
                <a:srgbClr val="000000"/>
              </a:solidFill>
              <a:effectLst/>
              <a:uLnTx/>
              <a:uFillTx/>
              <a:latin typeface="Arial" charset="0"/>
              <a:ea typeface="+mn-ea"/>
              <a:cs typeface="Arial" charset="0"/>
            </a:endParaRPr>
          </a:p>
        </p:txBody>
      </p:sp>
    </p:spTree>
    <p:extLst>
      <p:ext uri="{BB962C8B-B14F-4D97-AF65-F5344CB8AC3E}">
        <p14:creationId xmlns:p14="http://schemas.microsoft.com/office/powerpoint/2010/main" val="255384367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762000"/>
            <a:ext cx="6096000" cy="3429000"/>
          </a:xfrm>
        </p:spPr>
      </p:sp>
      <p:sp>
        <p:nvSpPr>
          <p:cNvPr id="3" name="Notes Placeholder 2"/>
          <p:cNvSpPr>
            <a:spLocks noGrp="1"/>
          </p:cNvSpPr>
          <p:nvPr>
            <p:ph type="body" idx="1"/>
          </p:nvPr>
        </p:nvSpPr>
        <p:spPr>
          <a:xfrm>
            <a:off x="381000" y="4191000"/>
            <a:ext cx="6172200" cy="4572000"/>
          </a:xfrm>
        </p:spPr>
        <p:txBody>
          <a:bodyPr/>
          <a:lstStyle/>
          <a:p>
            <a:r>
              <a:rPr lang="en-US" dirty="0"/>
              <a:t>https://youtu.be/IpUtseL291o</a:t>
            </a:r>
          </a:p>
          <a:p>
            <a:r>
              <a:rPr lang="en-US" dirty="0"/>
              <a:t>0:00 to 0:04</a:t>
            </a:r>
          </a:p>
        </p:txBody>
      </p:sp>
      <p:sp>
        <p:nvSpPr>
          <p:cNvPr id="4" name="Header Placeholder 3"/>
          <p:cNvSpPr>
            <a:spLocks noGrp="1"/>
          </p:cNvSpPr>
          <p:nvPr>
            <p:ph type="hdr" sz="quarter"/>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charset="0"/>
                <a:ea typeface="+mn-ea"/>
                <a:cs typeface="Arial" charset="0"/>
              </a:rPr>
              <a:t>RH erev 5782.Break with old </a:t>
            </a:r>
          </a:p>
        </p:txBody>
      </p:sp>
      <p:sp>
        <p:nvSpPr>
          <p:cNvPr id="5" name="Date Placeholder 4"/>
          <p:cNvSpPr>
            <a:spLocks noGrp="1"/>
          </p:cNvSpPr>
          <p:nvPr>
            <p:ph type="dt" idx="1"/>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charset="0"/>
                <a:ea typeface="+mn-ea"/>
                <a:cs typeface="Arial" charset="0"/>
              </a:rPr>
              <a:t>Sept. 6, 2021  5782</a:t>
            </a:r>
          </a:p>
        </p:txBody>
      </p:sp>
      <p:sp>
        <p:nvSpPr>
          <p:cNvPr id="6" name="Slide Number Placeholder 5"/>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00E9F95B-100C-4401-AFC8-043CE70D51A5}" type="slidenum">
              <a:rPr kumimoji="0" lang="en-US" altLang="en-US" sz="1200" b="0" i="0" u="none" strike="noStrike" kern="1200" cap="none" spc="0" normalizeH="0" baseline="0" noProof="0" smtClean="0">
                <a:ln>
                  <a:noFill/>
                </a:ln>
                <a:solidFill>
                  <a:srgbClr val="000000"/>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17</a:t>
            </a:fld>
            <a:endParaRPr kumimoji="0" lang="en-US" altLang="en-US" sz="1200" b="0" i="0" u="none" strike="noStrike" kern="1200" cap="none" spc="0" normalizeH="0" baseline="0" noProof="0">
              <a:ln>
                <a:noFill/>
              </a:ln>
              <a:solidFill>
                <a:srgbClr val="000000"/>
              </a:solidFill>
              <a:effectLst/>
              <a:uLnTx/>
              <a:uFillTx/>
              <a:latin typeface="Arial" charset="0"/>
              <a:ea typeface="+mn-ea"/>
              <a:cs typeface="Arial" charset="0"/>
            </a:endParaRPr>
          </a:p>
        </p:txBody>
      </p:sp>
    </p:spTree>
    <p:extLst>
      <p:ext uri="{BB962C8B-B14F-4D97-AF65-F5344CB8AC3E}">
        <p14:creationId xmlns:p14="http://schemas.microsoft.com/office/powerpoint/2010/main" val="372771514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762000"/>
            <a:ext cx="6096000" cy="3429000"/>
          </a:xfrm>
        </p:spPr>
      </p:sp>
      <p:sp>
        <p:nvSpPr>
          <p:cNvPr id="3" name="Notes Placeholder 2"/>
          <p:cNvSpPr>
            <a:spLocks noGrp="1"/>
          </p:cNvSpPr>
          <p:nvPr>
            <p:ph type="body" idx="1"/>
          </p:nvPr>
        </p:nvSpPr>
        <p:spPr>
          <a:xfrm>
            <a:off x="381000" y="4191000"/>
            <a:ext cx="6172200" cy="4572000"/>
          </a:xfrm>
        </p:spPr>
        <p:txBody>
          <a:bodyPr/>
          <a:lstStyle/>
          <a:p>
            <a:endParaRPr lang="en-US" dirty="0"/>
          </a:p>
        </p:txBody>
      </p:sp>
      <p:sp>
        <p:nvSpPr>
          <p:cNvPr id="4" name="Header Placeholder 3"/>
          <p:cNvSpPr>
            <a:spLocks noGrp="1"/>
          </p:cNvSpPr>
          <p:nvPr>
            <p:ph type="hdr" sz="quarter"/>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charset="0"/>
                <a:ea typeface="+mn-ea"/>
                <a:cs typeface="Arial" charset="0"/>
              </a:rPr>
              <a:t>RH erev 5782.Break with old </a:t>
            </a:r>
          </a:p>
        </p:txBody>
      </p:sp>
      <p:sp>
        <p:nvSpPr>
          <p:cNvPr id="5" name="Date Placeholder 4"/>
          <p:cNvSpPr>
            <a:spLocks noGrp="1"/>
          </p:cNvSpPr>
          <p:nvPr>
            <p:ph type="dt" idx="1"/>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charset="0"/>
                <a:ea typeface="+mn-ea"/>
                <a:cs typeface="Arial" charset="0"/>
              </a:rPr>
              <a:t>Sept. 6, 2021  5782</a:t>
            </a:r>
          </a:p>
        </p:txBody>
      </p:sp>
      <p:sp>
        <p:nvSpPr>
          <p:cNvPr id="6" name="Slide Number Placeholder 5"/>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00E9F95B-100C-4401-AFC8-043CE70D51A5}" type="slidenum">
              <a:rPr kumimoji="0" lang="en-US" altLang="en-US" sz="1200" b="0" i="0" u="none" strike="noStrike" kern="1200" cap="none" spc="0" normalizeH="0" baseline="0" noProof="0" smtClean="0">
                <a:ln>
                  <a:noFill/>
                </a:ln>
                <a:solidFill>
                  <a:srgbClr val="000000"/>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18</a:t>
            </a:fld>
            <a:endParaRPr kumimoji="0" lang="en-US" altLang="en-US" sz="1200" b="0" i="0" u="none" strike="noStrike" kern="1200" cap="none" spc="0" normalizeH="0" baseline="0" noProof="0">
              <a:ln>
                <a:noFill/>
              </a:ln>
              <a:solidFill>
                <a:srgbClr val="000000"/>
              </a:solidFill>
              <a:effectLst/>
              <a:uLnTx/>
              <a:uFillTx/>
              <a:latin typeface="Arial" charset="0"/>
              <a:ea typeface="+mn-ea"/>
              <a:cs typeface="Arial" charset="0"/>
            </a:endParaRPr>
          </a:p>
        </p:txBody>
      </p:sp>
    </p:spTree>
    <p:extLst>
      <p:ext uri="{BB962C8B-B14F-4D97-AF65-F5344CB8AC3E}">
        <p14:creationId xmlns:p14="http://schemas.microsoft.com/office/powerpoint/2010/main" val="252568997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762000"/>
            <a:ext cx="6096000" cy="3429000"/>
          </a:xfrm>
        </p:spPr>
      </p:sp>
      <p:sp>
        <p:nvSpPr>
          <p:cNvPr id="3" name="Notes Placeholder 2"/>
          <p:cNvSpPr>
            <a:spLocks noGrp="1"/>
          </p:cNvSpPr>
          <p:nvPr>
            <p:ph type="body" idx="1"/>
          </p:nvPr>
        </p:nvSpPr>
        <p:spPr>
          <a:xfrm>
            <a:off x="381000" y="4191000"/>
            <a:ext cx="6172200" cy="4572000"/>
          </a:xfrm>
        </p:spPr>
        <p:txBody>
          <a:bodyPr/>
          <a:lstStyle/>
          <a:p>
            <a:endParaRPr lang="en-US" dirty="0"/>
          </a:p>
        </p:txBody>
      </p:sp>
      <p:sp>
        <p:nvSpPr>
          <p:cNvPr id="4" name="Header Placeholder 3"/>
          <p:cNvSpPr>
            <a:spLocks noGrp="1"/>
          </p:cNvSpPr>
          <p:nvPr>
            <p:ph type="hdr" sz="quarter"/>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charset="0"/>
                <a:ea typeface="+mn-ea"/>
                <a:cs typeface="Arial" charset="0"/>
              </a:rPr>
              <a:t>RH erev 5782.Break with old </a:t>
            </a:r>
          </a:p>
        </p:txBody>
      </p:sp>
      <p:sp>
        <p:nvSpPr>
          <p:cNvPr id="5" name="Date Placeholder 4"/>
          <p:cNvSpPr>
            <a:spLocks noGrp="1"/>
          </p:cNvSpPr>
          <p:nvPr>
            <p:ph type="dt" idx="1"/>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charset="0"/>
                <a:ea typeface="+mn-ea"/>
                <a:cs typeface="Arial" charset="0"/>
              </a:rPr>
              <a:t>Sept. 6, 2021  5782</a:t>
            </a:r>
          </a:p>
        </p:txBody>
      </p:sp>
      <p:sp>
        <p:nvSpPr>
          <p:cNvPr id="6" name="Slide Number Placeholder 5"/>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00E9F95B-100C-4401-AFC8-043CE70D51A5}" type="slidenum">
              <a:rPr kumimoji="0" lang="en-US" altLang="en-US" sz="1200" b="0" i="0" u="none" strike="noStrike" kern="1200" cap="none" spc="0" normalizeH="0" baseline="0" noProof="0" smtClean="0">
                <a:ln>
                  <a:noFill/>
                </a:ln>
                <a:solidFill>
                  <a:srgbClr val="000000"/>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19</a:t>
            </a:fld>
            <a:endParaRPr kumimoji="0" lang="en-US" altLang="en-US" sz="1200" b="0" i="0" u="none" strike="noStrike" kern="1200" cap="none" spc="0" normalizeH="0" baseline="0" noProof="0">
              <a:ln>
                <a:noFill/>
              </a:ln>
              <a:solidFill>
                <a:srgbClr val="000000"/>
              </a:solidFill>
              <a:effectLst/>
              <a:uLnTx/>
              <a:uFillTx/>
              <a:latin typeface="Arial" charset="0"/>
              <a:ea typeface="+mn-ea"/>
              <a:cs typeface="Arial" charset="0"/>
            </a:endParaRPr>
          </a:p>
        </p:txBody>
      </p:sp>
    </p:spTree>
    <p:extLst>
      <p:ext uri="{BB962C8B-B14F-4D97-AF65-F5344CB8AC3E}">
        <p14:creationId xmlns:p14="http://schemas.microsoft.com/office/powerpoint/2010/main" val="367679086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RH erev 5782.Break with old </a:t>
            </a:r>
          </a:p>
        </p:txBody>
      </p:sp>
      <p:sp>
        <p:nvSpPr>
          <p:cNvPr id="5" name="Rectangle 3"/>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Sept. 6, 2021  5782</a:t>
            </a:r>
          </a:p>
        </p:txBody>
      </p:sp>
      <p:sp>
        <p:nvSpPr>
          <p:cNvPr id="6" name="Rectangle 7"/>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2</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p:cNvSpPr>
            <a:spLocks noGrp="1" noRot="1" noChangeAspect="1" noChangeArrowheads="1" noTextEdit="1"/>
          </p:cNvSpPr>
          <p:nvPr>
            <p:ph type="sldImg"/>
          </p:nvPr>
        </p:nvSpPr>
        <p:spPr>
          <a:xfrm>
            <a:off x="381000" y="685800"/>
            <a:ext cx="6096000" cy="3429000"/>
          </a:xfrm>
          <a:ln/>
        </p:spPr>
      </p:sp>
      <p:sp>
        <p:nvSpPr>
          <p:cNvPr id="840707" name="Rectangle 3"/>
          <p:cNvSpPr>
            <a:spLocks noGrp="1" noChangeArrowheads="1"/>
          </p:cNvSpPr>
          <p:nvPr>
            <p:ph type="body" idx="1"/>
          </p:nvPr>
        </p:nvSpPr>
        <p:spPr>
          <a:xfrm>
            <a:off x="152400" y="4114800"/>
            <a:ext cx="6553200" cy="4876800"/>
          </a:xfrm>
        </p:spPr>
        <p:txBody>
          <a:bodyPr/>
          <a:lstStyle/>
          <a:p>
            <a:r>
              <a:rPr lang="en-US" altLang="en-US" dirty="0"/>
              <a:t>In traditional Jewry, Rosh </a:t>
            </a:r>
            <a:r>
              <a:rPr lang="en-US" altLang="en-US" dirty="0" err="1"/>
              <a:t>HaShanah</a:t>
            </a:r>
            <a:r>
              <a:rPr lang="en-US" altLang="en-US" dirty="0"/>
              <a:t> is celebrated two days.   Uncertainty when new moon was</a:t>
            </a:r>
            <a:r>
              <a:rPr lang="en-US" altLang="en-US" sz="1050" dirty="0"/>
              <a:t>.</a:t>
            </a:r>
          </a:p>
          <a:p>
            <a:r>
              <a:rPr lang="en-US" altLang="en-US" dirty="0"/>
              <a:t>Also </a:t>
            </a:r>
            <a:r>
              <a:rPr lang="en-US" altLang="en-US" dirty="0" err="1"/>
              <a:t>L’shana</a:t>
            </a:r>
            <a:r>
              <a:rPr lang="en-US" altLang="en-US" dirty="0"/>
              <a:t> </a:t>
            </a:r>
            <a:r>
              <a:rPr lang="en-US" altLang="en-US" dirty="0" err="1"/>
              <a:t>tovah</a:t>
            </a:r>
            <a:r>
              <a:rPr lang="en-US" altLang="en-US" dirty="0"/>
              <a:t> </a:t>
            </a:r>
            <a:r>
              <a:rPr lang="en-US" altLang="en-US" dirty="0" err="1"/>
              <a:t>t’katevu</a:t>
            </a:r>
            <a:r>
              <a:rPr lang="en-US" altLang="en-US" dirty="0"/>
              <a:t>. </a:t>
            </a:r>
            <a:r>
              <a:rPr lang="he-IL" altLang="en-US" sz="2000" b="1" dirty="0">
                <a:latin typeface="David" panose="020E0502060401010101" pitchFamily="34" charset="-79"/>
                <a:cs typeface="David" panose="020E0502060401010101" pitchFamily="34" charset="-79"/>
              </a:rPr>
              <a:t>לשָׁנָה טוֹבָה תכתבו</a:t>
            </a:r>
            <a:r>
              <a:rPr lang="en-US" altLang="en-US" dirty="0"/>
              <a:t>  May a good year be written to you.  Based on Rabbinic legend that your fate for the next year is determined and sealed from now to YK.   A cute idea, to really repent now to YK, but not TRUE.  Some Messianics in KC teach as if it is true.</a:t>
            </a:r>
            <a:endParaRPr lang="he-IL" altLang="en-US" dirty="0"/>
          </a:p>
          <a:p>
            <a:r>
              <a:rPr lang="en-US" altLang="en-US" dirty="0"/>
              <a:t>Practice…</a:t>
            </a:r>
          </a:p>
        </p:txBody>
      </p:sp>
    </p:spTree>
    <p:extLst>
      <p:ext uri="{BB962C8B-B14F-4D97-AF65-F5344CB8AC3E}">
        <p14:creationId xmlns:p14="http://schemas.microsoft.com/office/powerpoint/2010/main" val="66282575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762000"/>
            <a:ext cx="6096000" cy="3429000"/>
          </a:xfrm>
        </p:spPr>
      </p:sp>
      <p:sp>
        <p:nvSpPr>
          <p:cNvPr id="3" name="Notes Placeholder 2"/>
          <p:cNvSpPr>
            <a:spLocks noGrp="1"/>
          </p:cNvSpPr>
          <p:nvPr>
            <p:ph type="body" idx="1"/>
          </p:nvPr>
        </p:nvSpPr>
        <p:spPr>
          <a:xfrm>
            <a:off x="381000" y="4191000"/>
            <a:ext cx="6172200" cy="4572000"/>
          </a:xfrm>
        </p:spPr>
        <p:txBody>
          <a:bodyPr/>
          <a:lstStyle/>
          <a:p>
            <a:endParaRPr lang="en-US" dirty="0"/>
          </a:p>
        </p:txBody>
      </p:sp>
      <p:sp>
        <p:nvSpPr>
          <p:cNvPr id="4" name="Header Placeholder 3"/>
          <p:cNvSpPr>
            <a:spLocks noGrp="1"/>
          </p:cNvSpPr>
          <p:nvPr>
            <p:ph type="hdr" sz="quarter"/>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charset="0"/>
                <a:ea typeface="+mn-ea"/>
                <a:cs typeface="Arial" charset="0"/>
              </a:rPr>
              <a:t>RH erev 5782.Break with old </a:t>
            </a:r>
          </a:p>
        </p:txBody>
      </p:sp>
      <p:sp>
        <p:nvSpPr>
          <p:cNvPr id="5" name="Date Placeholder 4"/>
          <p:cNvSpPr>
            <a:spLocks noGrp="1"/>
          </p:cNvSpPr>
          <p:nvPr>
            <p:ph type="dt" idx="1"/>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charset="0"/>
                <a:ea typeface="+mn-ea"/>
                <a:cs typeface="Arial" charset="0"/>
              </a:rPr>
              <a:t>Sept. 6, 2021  5782</a:t>
            </a:r>
          </a:p>
        </p:txBody>
      </p:sp>
      <p:sp>
        <p:nvSpPr>
          <p:cNvPr id="6" name="Slide Number Placeholder 5"/>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00E9F95B-100C-4401-AFC8-043CE70D51A5}" type="slidenum">
              <a:rPr kumimoji="0" lang="en-US" altLang="en-US" sz="1200" b="0" i="0" u="none" strike="noStrike" kern="1200" cap="none" spc="0" normalizeH="0" baseline="0" noProof="0" smtClean="0">
                <a:ln>
                  <a:noFill/>
                </a:ln>
                <a:solidFill>
                  <a:srgbClr val="000000"/>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20</a:t>
            </a:fld>
            <a:endParaRPr kumimoji="0" lang="en-US" altLang="en-US" sz="1200" b="0" i="0" u="none" strike="noStrike" kern="1200" cap="none" spc="0" normalizeH="0" baseline="0" noProof="0">
              <a:ln>
                <a:noFill/>
              </a:ln>
              <a:solidFill>
                <a:srgbClr val="000000"/>
              </a:solidFill>
              <a:effectLst/>
              <a:uLnTx/>
              <a:uFillTx/>
              <a:latin typeface="Arial" charset="0"/>
              <a:ea typeface="+mn-ea"/>
              <a:cs typeface="Arial" charset="0"/>
            </a:endParaRPr>
          </a:p>
        </p:txBody>
      </p:sp>
    </p:spTree>
    <p:extLst>
      <p:ext uri="{BB962C8B-B14F-4D97-AF65-F5344CB8AC3E}">
        <p14:creationId xmlns:p14="http://schemas.microsoft.com/office/powerpoint/2010/main" val="225954886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762000"/>
            <a:ext cx="6096000" cy="3429000"/>
          </a:xfrm>
        </p:spPr>
      </p:sp>
      <p:sp>
        <p:nvSpPr>
          <p:cNvPr id="3" name="Notes Placeholder 2"/>
          <p:cNvSpPr>
            <a:spLocks noGrp="1"/>
          </p:cNvSpPr>
          <p:nvPr>
            <p:ph type="body" idx="1"/>
          </p:nvPr>
        </p:nvSpPr>
        <p:spPr>
          <a:xfrm>
            <a:off x="381000" y="4191000"/>
            <a:ext cx="6172200" cy="4572000"/>
          </a:xfrm>
        </p:spPr>
        <p:txBody>
          <a:bodyPr/>
          <a:lstStyle/>
          <a:p>
            <a:r>
              <a:rPr lang="en-US" dirty="0"/>
              <a:t>We are new, but not totally…</a:t>
            </a:r>
          </a:p>
        </p:txBody>
      </p:sp>
      <p:sp>
        <p:nvSpPr>
          <p:cNvPr id="4" name="Header Placeholder 3"/>
          <p:cNvSpPr>
            <a:spLocks noGrp="1"/>
          </p:cNvSpPr>
          <p:nvPr>
            <p:ph type="hdr" sz="quarter"/>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charset="0"/>
                <a:ea typeface="+mn-ea"/>
                <a:cs typeface="Arial" charset="0"/>
              </a:rPr>
              <a:t>RH erev 5782.Break with old </a:t>
            </a:r>
          </a:p>
        </p:txBody>
      </p:sp>
      <p:sp>
        <p:nvSpPr>
          <p:cNvPr id="5" name="Date Placeholder 4"/>
          <p:cNvSpPr>
            <a:spLocks noGrp="1"/>
          </p:cNvSpPr>
          <p:nvPr>
            <p:ph type="dt" idx="1"/>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charset="0"/>
                <a:ea typeface="+mn-ea"/>
                <a:cs typeface="Arial" charset="0"/>
              </a:rPr>
              <a:t>Sept. 6, 2021  5782</a:t>
            </a:r>
          </a:p>
        </p:txBody>
      </p:sp>
      <p:sp>
        <p:nvSpPr>
          <p:cNvPr id="6" name="Slide Number Placeholder 5"/>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00E9F95B-100C-4401-AFC8-043CE70D51A5}" type="slidenum">
              <a:rPr kumimoji="0" lang="en-US" altLang="en-US" sz="1200" b="0" i="0" u="none" strike="noStrike" kern="1200" cap="none" spc="0" normalizeH="0" baseline="0" noProof="0" smtClean="0">
                <a:ln>
                  <a:noFill/>
                </a:ln>
                <a:solidFill>
                  <a:srgbClr val="000000"/>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21</a:t>
            </a:fld>
            <a:endParaRPr kumimoji="0" lang="en-US" altLang="en-US" sz="1200" b="0" i="0" u="none" strike="noStrike" kern="1200" cap="none" spc="0" normalizeH="0" baseline="0" noProof="0">
              <a:ln>
                <a:noFill/>
              </a:ln>
              <a:solidFill>
                <a:srgbClr val="000000"/>
              </a:solidFill>
              <a:effectLst/>
              <a:uLnTx/>
              <a:uFillTx/>
              <a:latin typeface="Arial" charset="0"/>
              <a:ea typeface="+mn-ea"/>
              <a:cs typeface="Arial" charset="0"/>
            </a:endParaRPr>
          </a:p>
        </p:txBody>
      </p:sp>
    </p:spTree>
    <p:extLst>
      <p:ext uri="{BB962C8B-B14F-4D97-AF65-F5344CB8AC3E}">
        <p14:creationId xmlns:p14="http://schemas.microsoft.com/office/powerpoint/2010/main" val="105345346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762000"/>
            <a:ext cx="6096000" cy="3429000"/>
          </a:xfrm>
        </p:spPr>
      </p:sp>
      <p:sp>
        <p:nvSpPr>
          <p:cNvPr id="3" name="Notes Placeholder 2"/>
          <p:cNvSpPr>
            <a:spLocks noGrp="1"/>
          </p:cNvSpPr>
          <p:nvPr>
            <p:ph type="body" idx="1"/>
          </p:nvPr>
        </p:nvSpPr>
        <p:spPr>
          <a:xfrm>
            <a:off x="381000" y="4191000"/>
            <a:ext cx="6172200" cy="4572000"/>
          </a:xfrm>
        </p:spPr>
        <p:txBody>
          <a:bodyPr/>
          <a:lstStyle/>
          <a:p>
            <a:r>
              <a:rPr lang="en-US" sz="1050" dirty="0">
                <a:hlinkClick r:id="rId3"/>
              </a:rPr>
              <a:t>https://www.chrisaomministries.com/wp-content/uploads/chrisaomministries.files_.wordpress.com/2016/09/body-soul-spirit.png</a:t>
            </a:r>
            <a:endParaRPr lang="en-US" sz="1050" dirty="0"/>
          </a:p>
          <a:p>
            <a:endParaRPr lang="en-US" dirty="0"/>
          </a:p>
          <a:p>
            <a:r>
              <a:rPr lang="en-US" dirty="0"/>
              <a:t>Where is this found in scripture?</a:t>
            </a:r>
          </a:p>
          <a:p>
            <a:r>
              <a:rPr lang="en-US" dirty="0"/>
              <a:t>Spirit is where you have consciousness of self, G-d, and others.  Where your conscience is.</a:t>
            </a:r>
          </a:p>
          <a:p>
            <a:r>
              <a:rPr lang="en-US" dirty="0"/>
              <a:t>Soul is intellect, will, emotions.  Sometimes in scripture there are conversations between them.  Ps 42 Why are you cast down. </a:t>
            </a:r>
          </a:p>
          <a:p>
            <a:r>
              <a:rPr lang="en-US" dirty="0"/>
              <a:t>Body is the physical self.</a:t>
            </a:r>
          </a:p>
        </p:txBody>
      </p:sp>
      <p:sp>
        <p:nvSpPr>
          <p:cNvPr id="4" name="Header Placeholder 3"/>
          <p:cNvSpPr>
            <a:spLocks noGrp="1"/>
          </p:cNvSpPr>
          <p:nvPr>
            <p:ph type="hdr" sz="quarter"/>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charset="0"/>
                <a:ea typeface="+mn-ea"/>
                <a:cs typeface="Arial" charset="0"/>
              </a:rPr>
              <a:t>RH erev 5782.Break with old </a:t>
            </a:r>
          </a:p>
        </p:txBody>
      </p:sp>
      <p:sp>
        <p:nvSpPr>
          <p:cNvPr id="5" name="Date Placeholder 4"/>
          <p:cNvSpPr>
            <a:spLocks noGrp="1"/>
          </p:cNvSpPr>
          <p:nvPr>
            <p:ph type="dt" idx="1"/>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charset="0"/>
                <a:ea typeface="+mn-ea"/>
                <a:cs typeface="Arial" charset="0"/>
              </a:rPr>
              <a:t>Sept. 6, 2021  5782</a:t>
            </a:r>
          </a:p>
        </p:txBody>
      </p:sp>
      <p:sp>
        <p:nvSpPr>
          <p:cNvPr id="6" name="Slide Number Placeholder 5"/>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00E9F95B-100C-4401-AFC8-043CE70D51A5}" type="slidenum">
              <a:rPr kumimoji="0" lang="en-US" altLang="en-US" sz="1200" b="0" i="0" u="none" strike="noStrike" kern="1200" cap="none" spc="0" normalizeH="0" baseline="0" noProof="0" smtClean="0">
                <a:ln>
                  <a:noFill/>
                </a:ln>
                <a:solidFill>
                  <a:srgbClr val="000000"/>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22</a:t>
            </a:fld>
            <a:endParaRPr kumimoji="0" lang="en-US" altLang="en-US" sz="1200" b="0" i="0" u="none" strike="noStrike" kern="1200" cap="none" spc="0" normalizeH="0" baseline="0" noProof="0">
              <a:ln>
                <a:noFill/>
              </a:ln>
              <a:solidFill>
                <a:srgbClr val="000000"/>
              </a:solidFill>
              <a:effectLst/>
              <a:uLnTx/>
              <a:uFillTx/>
              <a:latin typeface="Arial" charset="0"/>
              <a:ea typeface="+mn-ea"/>
              <a:cs typeface="Arial" charset="0"/>
            </a:endParaRPr>
          </a:p>
        </p:txBody>
      </p:sp>
    </p:spTree>
    <p:extLst>
      <p:ext uri="{BB962C8B-B14F-4D97-AF65-F5344CB8AC3E}">
        <p14:creationId xmlns:p14="http://schemas.microsoft.com/office/powerpoint/2010/main" val="220829773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762000"/>
            <a:ext cx="6096000" cy="3429000"/>
          </a:xfrm>
        </p:spPr>
      </p:sp>
      <p:sp>
        <p:nvSpPr>
          <p:cNvPr id="3" name="Notes Placeholder 2"/>
          <p:cNvSpPr>
            <a:spLocks noGrp="1"/>
          </p:cNvSpPr>
          <p:nvPr>
            <p:ph type="body" idx="1"/>
          </p:nvPr>
        </p:nvSpPr>
        <p:spPr>
          <a:xfrm>
            <a:off x="381000" y="4191000"/>
            <a:ext cx="6172200" cy="4572000"/>
          </a:xfrm>
        </p:spPr>
        <p:txBody>
          <a:bodyPr/>
          <a:lstStyle/>
          <a:p>
            <a:endParaRPr lang="en-US" dirty="0"/>
          </a:p>
        </p:txBody>
      </p:sp>
      <p:sp>
        <p:nvSpPr>
          <p:cNvPr id="4" name="Header Placeholder 3"/>
          <p:cNvSpPr>
            <a:spLocks noGrp="1"/>
          </p:cNvSpPr>
          <p:nvPr>
            <p:ph type="hdr" sz="quarter"/>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charset="0"/>
                <a:ea typeface="+mn-ea"/>
                <a:cs typeface="Arial" charset="0"/>
              </a:rPr>
              <a:t>RH erev 5782.Break with old </a:t>
            </a:r>
          </a:p>
        </p:txBody>
      </p:sp>
      <p:sp>
        <p:nvSpPr>
          <p:cNvPr id="5" name="Date Placeholder 4"/>
          <p:cNvSpPr>
            <a:spLocks noGrp="1"/>
          </p:cNvSpPr>
          <p:nvPr>
            <p:ph type="dt" idx="1"/>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charset="0"/>
                <a:ea typeface="+mn-ea"/>
                <a:cs typeface="Arial" charset="0"/>
              </a:rPr>
              <a:t>Sept. 6, 2021  5782</a:t>
            </a:r>
          </a:p>
        </p:txBody>
      </p:sp>
      <p:sp>
        <p:nvSpPr>
          <p:cNvPr id="6" name="Slide Number Placeholder 5"/>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00E9F95B-100C-4401-AFC8-043CE70D51A5}" type="slidenum">
              <a:rPr kumimoji="0" lang="en-US" altLang="en-US" sz="1200" b="0" i="0" u="none" strike="noStrike" kern="1200" cap="none" spc="0" normalizeH="0" baseline="0" noProof="0" smtClean="0">
                <a:ln>
                  <a:noFill/>
                </a:ln>
                <a:solidFill>
                  <a:srgbClr val="000000"/>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23</a:t>
            </a:fld>
            <a:endParaRPr kumimoji="0" lang="en-US" altLang="en-US" sz="1200" b="0" i="0" u="none" strike="noStrike" kern="1200" cap="none" spc="0" normalizeH="0" baseline="0" noProof="0">
              <a:ln>
                <a:noFill/>
              </a:ln>
              <a:solidFill>
                <a:srgbClr val="000000"/>
              </a:solidFill>
              <a:effectLst/>
              <a:uLnTx/>
              <a:uFillTx/>
              <a:latin typeface="Arial" charset="0"/>
              <a:ea typeface="+mn-ea"/>
              <a:cs typeface="Arial" charset="0"/>
            </a:endParaRPr>
          </a:p>
        </p:txBody>
      </p:sp>
    </p:spTree>
    <p:extLst>
      <p:ext uri="{BB962C8B-B14F-4D97-AF65-F5344CB8AC3E}">
        <p14:creationId xmlns:p14="http://schemas.microsoft.com/office/powerpoint/2010/main" val="94270777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762000"/>
            <a:ext cx="6096000" cy="3429000"/>
          </a:xfrm>
        </p:spPr>
      </p:sp>
      <p:sp>
        <p:nvSpPr>
          <p:cNvPr id="3" name="Notes Placeholder 2"/>
          <p:cNvSpPr>
            <a:spLocks noGrp="1"/>
          </p:cNvSpPr>
          <p:nvPr>
            <p:ph type="body" idx="1"/>
          </p:nvPr>
        </p:nvSpPr>
        <p:spPr>
          <a:xfrm>
            <a:off x="381000" y="4191000"/>
            <a:ext cx="6172200" cy="4572000"/>
          </a:xfrm>
        </p:spPr>
        <p:txBody>
          <a:bodyPr/>
          <a:lstStyle/>
          <a:p>
            <a:r>
              <a:rPr lang="en-US" sz="1000" dirty="0"/>
              <a:t>https://external-content.duckduckgo.com/iu/?u=http%3A%2F%2F1.bp.blogspot.com%2F_wemj_tQtDd4%2FTGqzUULT14I%2FAAAAAAAAAGw%2FxmL5vbvx9kQ%2Fs1600%2FSpiritSoulBody-3.jpg&amp;f=1&amp;nofb=1</a:t>
            </a:r>
          </a:p>
        </p:txBody>
      </p:sp>
      <p:sp>
        <p:nvSpPr>
          <p:cNvPr id="4" name="Header Placeholder 3"/>
          <p:cNvSpPr>
            <a:spLocks noGrp="1"/>
          </p:cNvSpPr>
          <p:nvPr>
            <p:ph type="hdr" sz="quarter"/>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charset="0"/>
                <a:ea typeface="+mn-ea"/>
                <a:cs typeface="Arial" charset="0"/>
              </a:rPr>
              <a:t>RH erev 5782.Break with old </a:t>
            </a:r>
          </a:p>
        </p:txBody>
      </p:sp>
      <p:sp>
        <p:nvSpPr>
          <p:cNvPr id="5" name="Date Placeholder 4"/>
          <p:cNvSpPr>
            <a:spLocks noGrp="1"/>
          </p:cNvSpPr>
          <p:nvPr>
            <p:ph type="dt" idx="1"/>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charset="0"/>
                <a:ea typeface="+mn-ea"/>
                <a:cs typeface="Arial" charset="0"/>
              </a:rPr>
              <a:t>Sept. 6, 2021  5782</a:t>
            </a:r>
          </a:p>
        </p:txBody>
      </p:sp>
      <p:sp>
        <p:nvSpPr>
          <p:cNvPr id="6" name="Slide Number Placeholder 5"/>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00E9F95B-100C-4401-AFC8-043CE70D51A5}" type="slidenum">
              <a:rPr kumimoji="0" lang="en-US" altLang="en-US" sz="1200" b="0" i="0" u="none" strike="noStrike" kern="1200" cap="none" spc="0" normalizeH="0" baseline="0" noProof="0" smtClean="0">
                <a:ln>
                  <a:noFill/>
                </a:ln>
                <a:solidFill>
                  <a:srgbClr val="000000"/>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24</a:t>
            </a:fld>
            <a:endParaRPr kumimoji="0" lang="en-US" altLang="en-US" sz="1200" b="0" i="0" u="none" strike="noStrike" kern="1200" cap="none" spc="0" normalizeH="0" baseline="0" noProof="0">
              <a:ln>
                <a:noFill/>
              </a:ln>
              <a:solidFill>
                <a:srgbClr val="000000"/>
              </a:solidFill>
              <a:effectLst/>
              <a:uLnTx/>
              <a:uFillTx/>
              <a:latin typeface="Arial" charset="0"/>
              <a:ea typeface="+mn-ea"/>
              <a:cs typeface="Arial" charset="0"/>
            </a:endParaRPr>
          </a:p>
        </p:txBody>
      </p:sp>
    </p:spTree>
    <p:extLst>
      <p:ext uri="{BB962C8B-B14F-4D97-AF65-F5344CB8AC3E}">
        <p14:creationId xmlns:p14="http://schemas.microsoft.com/office/powerpoint/2010/main" val="407912123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762000"/>
            <a:ext cx="6096000" cy="3429000"/>
          </a:xfrm>
        </p:spPr>
      </p:sp>
      <p:sp>
        <p:nvSpPr>
          <p:cNvPr id="3" name="Notes Placeholder 2"/>
          <p:cNvSpPr>
            <a:spLocks noGrp="1"/>
          </p:cNvSpPr>
          <p:nvPr>
            <p:ph type="body" idx="1"/>
          </p:nvPr>
        </p:nvSpPr>
        <p:spPr>
          <a:xfrm>
            <a:off x="381000" y="4191000"/>
            <a:ext cx="6172200" cy="4572000"/>
          </a:xfrm>
        </p:spPr>
        <p:txBody>
          <a:bodyPr/>
          <a:lstStyle/>
          <a:p>
            <a:r>
              <a:rPr lang="en-US" sz="1050" dirty="0"/>
              <a:t>http://2.bp.blogspot.com/-Pr6H334W4TM/TfZCsyuLqjI/AAAAAAAAAcI/3MktLSh6Ieg/s1600/SpiritSoulBody-3C.jpg</a:t>
            </a:r>
          </a:p>
        </p:txBody>
      </p:sp>
      <p:sp>
        <p:nvSpPr>
          <p:cNvPr id="4" name="Header Placeholder 3"/>
          <p:cNvSpPr>
            <a:spLocks noGrp="1"/>
          </p:cNvSpPr>
          <p:nvPr>
            <p:ph type="hdr" sz="quarter"/>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charset="0"/>
                <a:ea typeface="+mn-ea"/>
                <a:cs typeface="Arial" charset="0"/>
              </a:rPr>
              <a:t>RH erev 5782.Break with old </a:t>
            </a:r>
          </a:p>
        </p:txBody>
      </p:sp>
      <p:sp>
        <p:nvSpPr>
          <p:cNvPr id="5" name="Date Placeholder 4"/>
          <p:cNvSpPr>
            <a:spLocks noGrp="1"/>
          </p:cNvSpPr>
          <p:nvPr>
            <p:ph type="dt" idx="1"/>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charset="0"/>
                <a:ea typeface="+mn-ea"/>
                <a:cs typeface="Arial" charset="0"/>
              </a:rPr>
              <a:t>Sept. 6, 2021  5782</a:t>
            </a:r>
          </a:p>
        </p:txBody>
      </p:sp>
      <p:sp>
        <p:nvSpPr>
          <p:cNvPr id="6" name="Slide Number Placeholder 5"/>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00E9F95B-100C-4401-AFC8-043CE70D51A5}" type="slidenum">
              <a:rPr kumimoji="0" lang="en-US" altLang="en-US" sz="1200" b="0" i="0" u="none" strike="noStrike" kern="1200" cap="none" spc="0" normalizeH="0" baseline="0" noProof="0" smtClean="0">
                <a:ln>
                  <a:noFill/>
                </a:ln>
                <a:solidFill>
                  <a:srgbClr val="000000"/>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25</a:t>
            </a:fld>
            <a:endParaRPr kumimoji="0" lang="en-US" altLang="en-US" sz="1200" b="0" i="0" u="none" strike="noStrike" kern="1200" cap="none" spc="0" normalizeH="0" baseline="0" noProof="0">
              <a:ln>
                <a:noFill/>
              </a:ln>
              <a:solidFill>
                <a:srgbClr val="000000"/>
              </a:solidFill>
              <a:effectLst/>
              <a:uLnTx/>
              <a:uFillTx/>
              <a:latin typeface="Arial" charset="0"/>
              <a:ea typeface="+mn-ea"/>
              <a:cs typeface="Arial" charset="0"/>
            </a:endParaRPr>
          </a:p>
        </p:txBody>
      </p:sp>
    </p:spTree>
    <p:extLst>
      <p:ext uri="{BB962C8B-B14F-4D97-AF65-F5344CB8AC3E}">
        <p14:creationId xmlns:p14="http://schemas.microsoft.com/office/powerpoint/2010/main" val="205472260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762000"/>
            <a:ext cx="6096000" cy="3429000"/>
          </a:xfrm>
        </p:spPr>
      </p:sp>
      <p:sp>
        <p:nvSpPr>
          <p:cNvPr id="3" name="Notes Placeholder 2"/>
          <p:cNvSpPr>
            <a:spLocks noGrp="1"/>
          </p:cNvSpPr>
          <p:nvPr>
            <p:ph type="body" idx="1"/>
          </p:nvPr>
        </p:nvSpPr>
        <p:spPr>
          <a:xfrm>
            <a:off x="381000" y="4191000"/>
            <a:ext cx="6172200" cy="4572000"/>
          </a:xfrm>
        </p:spPr>
        <p:txBody>
          <a:bodyPr/>
          <a:lstStyle/>
          <a:p>
            <a:r>
              <a:rPr lang="en-US" sz="1050" dirty="0"/>
              <a:t>https://external-content.duckduckgo.com/iu/?u=https%3A%2F%2Ftse3.mm.bing.net%2Fth%3Fid%3DOIP.1Y2FsfSVjd_ZEq3FDP61HAHaFQ%26pid%3DApi&amp;f=1</a:t>
            </a:r>
          </a:p>
        </p:txBody>
      </p:sp>
      <p:sp>
        <p:nvSpPr>
          <p:cNvPr id="4" name="Header Placeholder 3"/>
          <p:cNvSpPr>
            <a:spLocks noGrp="1"/>
          </p:cNvSpPr>
          <p:nvPr>
            <p:ph type="hdr" sz="quarter"/>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charset="0"/>
                <a:ea typeface="+mn-ea"/>
                <a:cs typeface="Arial" charset="0"/>
              </a:rPr>
              <a:t>RH erev 5782.Break with old </a:t>
            </a:r>
          </a:p>
        </p:txBody>
      </p:sp>
      <p:sp>
        <p:nvSpPr>
          <p:cNvPr id="5" name="Date Placeholder 4"/>
          <p:cNvSpPr>
            <a:spLocks noGrp="1"/>
          </p:cNvSpPr>
          <p:nvPr>
            <p:ph type="dt" idx="1"/>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charset="0"/>
                <a:ea typeface="+mn-ea"/>
                <a:cs typeface="Arial" charset="0"/>
              </a:rPr>
              <a:t>Sept. 6, 2021  5782</a:t>
            </a:r>
          </a:p>
        </p:txBody>
      </p:sp>
      <p:sp>
        <p:nvSpPr>
          <p:cNvPr id="6" name="Slide Number Placeholder 5"/>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00E9F95B-100C-4401-AFC8-043CE70D51A5}" type="slidenum">
              <a:rPr kumimoji="0" lang="en-US" altLang="en-US" sz="1200" b="0" i="0" u="none" strike="noStrike" kern="1200" cap="none" spc="0" normalizeH="0" baseline="0" noProof="0" smtClean="0">
                <a:ln>
                  <a:noFill/>
                </a:ln>
                <a:solidFill>
                  <a:srgbClr val="000000"/>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26</a:t>
            </a:fld>
            <a:endParaRPr kumimoji="0" lang="en-US" altLang="en-US" sz="1200" b="0" i="0" u="none" strike="noStrike" kern="1200" cap="none" spc="0" normalizeH="0" baseline="0" noProof="0">
              <a:ln>
                <a:noFill/>
              </a:ln>
              <a:solidFill>
                <a:srgbClr val="000000"/>
              </a:solidFill>
              <a:effectLst/>
              <a:uLnTx/>
              <a:uFillTx/>
              <a:latin typeface="Arial" charset="0"/>
              <a:ea typeface="+mn-ea"/>
              <a:cs typeface="Arial" charset="0"/>
            </a:endParaRPr>
          </a:p>
        </p:txBody>
      </p:sp>
    </p:spTree>
    <p:extLst>
      <p:ext uri="{BB962C8B-B14F-4D97-AF65-F5344CB8AC3E}">
        <p14:creationId xmlns:p14="http://schemas.microsoft.com/office/powerpoint/2010/main" val="399528035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762000"/>
            <a:ext cx="6096000" cy="3429000"/>
          </a:xfrm>
        </p:spPr>
      </p:sp>
      <p:sp>
        <p:nvSpPr>
          <p:cNvPr id="3" name="Notes Placeholder 2"/>
          <p:cNvSpPr>
            <a:spLocks noGrp="1"/>
          </p:cNvSpPr>
          <p:nvPr>
            <p:ph type="body" idx="1"/>
          </p:nvPr>
        </p:nvSpPr>
        <p:spPr>
          <a:xfrm>
            <a:off x="381000" y="4191000"/>
            <a:ext cx="6172200" cy="4572000"/>
          </a:xfrm>
        </p:spPr>
        <p:txBody>
          <a:bodyPr/>
          <a:lstStyle/>
          <a:p>
            <a:r>
              <a:rPr lang="en-US" dirty="0"/>
              <a:t>Our own bad choices, evil habits, impure memories, wounds, bitterness, unforgiveness.  </a:t>
            </a:r>
          </a:p>
          <a:p>
            <a:r>
              <a:rPr lang="en-US" dirty="0"/>
              <a:t>Plenty of holdovers in most of us to repent of, seek deeply…</a:t>
            </a:r>
          </a:p>
        </p:txBody>
      </p:sp>
      <p:sp>
        <p:nvSpPr>
          <p:cNvPr id="4" name="Header Placeholder 3"/>
          <p:cNvSpPr>
            <a:spLocks noGrp="1"/>
          </p:cNvSpPr>
          <p:nvPr>
            <p:ph type="hdr" sz="quarter"/>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charset="0"/>
                <a:ea typeface="+mn-ea"/>
                <a:cs typeface="Arial" charset="0"/>
              </a:rPr>
              <a:t>RH erev 5782.Break with old </a:t>
            </a:r>
          </a:p>
        </p:txBody>
      </p:sp>
      <p:sp>
        <p:nvSpPr>
          <p:cNvPr id="5" name="Date Placeholder 4"/>
          <p:cNvSpPr>
            <a:spLocks noGrp="1"/>
          </p:cNvSpPr>
          <p:nvPr>
            <p:ph type="dt" idx="1"/>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charset="0"/>
                <a:ea typeface="+mn-ea"/>
                <a:cs typeface="Arial" charset="0"/>
              </a:rPr>
              <a:t>Sept. 6, 2021  5782</a:t>
            </a:r>
          </a:p>
        </p:txBody>
      </p:sp>
      <p:sp>
        <p:nvSpPr>
          <p:cNvPr id="6" name="Slide Number Placeholder 5"/>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00E9F95B-100C-4401-AFC8-043CE70D51A5}" type="slidenum">
              <a:rPr kumimoji="0" lang="en-US" altLang="en-US" sz="1200" b="0" i="0" u="none" strike="noStrike" kern="1200" cap="none" spc="0" normalizeH="0" baseline="0" noProof="0" smtClean="0">
                <a:ln>
                  <a:noFill/>
                </a:ln>
                <a:solidFill>
                  <a:srgbClr val="000000"/>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27</a:t>
            </a:fld>
            <a:endParaRPr kumimoji="0" lang="en-US" altLang="en-US" sz="1200" b="0" i="0" u="none" strike="noStrike" kern="1200" cap="none" spc="0" normalizeH="0" baseline="0" noProof="0">
              <a:ln>
                <a:noFill/>
              </a:ln>
              <a:solidFill>
                <a:srgbClr val="000000"/>
              </a:solidFill>
              <a:effectLst/>
              <a:uLnTx/>
              <a:uFillTx/>
              <a:latin typeface="Arial" charset="0"/>
              <a:ea typeface="+mn-ea"/>
              <a:cs typeface="Arial" charset="0"/>
            </a:endParaRPr>
          </a:p>
        </p:txBody>
      </p:sp>
    </p:spTree>
    <p:extLst>
      <p:ext uri="{BB962C8B-B14F-4D97-AF65-F5344CB8AC3E}">
        <p14:creationId xmlns:p14="http://schemas.microsoft.com/office/powerpoint/2010/main" val="304678405"/>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762000"/>
            <a:ext cx="6096000" cy="3429000"/>
          </a:xfrm>
        </p:spPr>
      </p:sp>
      <p:sp>
        <p:nvSpPr>
          <p:cNvPr id="3" name="Notes Placeholder 2"/>
          <p:cNvSpPr>
            <a:spLocks noGrp="1"/>
          </p:cNvSpPr>
          <p:nvPr>
            <p:ph type="body" idx="1"/>
          </p:nvPr>
        </p:nvSpPr>
        <p:spPr>
          <a:xfrm>
            <a:off x="381000" y="4191000"/>
            <a:ext cx="6172200" cy="4572000"/>
          </a:xfrm>
        </p:spPr>
        <p:txBody>
          <a:bodyPr/>
          <a:lstStyle/>
          <a:p>
            <a:r>
              <a:rPr lang="en-US" dirty="0"/>
              <a:t>Why?  Are they more sinful than you or me?</a:t>
            </a:r>
          </a:p>
          <a:p>
            <a:r>
              <a:rPr lang="en-US" dirty="0"/>
              <a:t>Just more honest, introspective.</a:t>
            </a:r>
          </a:p>
          <a:p>
            <a:r>
              <a:rPr lang="en-US" dirty="0"/>
              <a:t>So, Rosh </a:t>
            </a:r>
            <a:r>
              <a:rPr lang="en-US" dirty="0" err="1"/>
              <a:t>HaShanah</a:t>
            </a:r>
            <a:r>
              <a:rPr lang="en-US" dirty="0"/>
              <a:t> is about repentance in the soul: mind: learning and beliefs, memories, choices and habits.  Then ten days of seeking, repenting.</a:t>
            </a:r>
          </a:p>
        </p:txBody>
      </p:sp>
      <p:sp>
        <p:nvSpPr>
          <p:cNvPr id="4" name="Header Placeholder 3"/>
          <p:cNvSpPr>
            <a:spLocks noGrp="1"/>
          </p:cNvSpPr>
          <p:nvPr>
            <p:ph type="hdr" sz="quarter"/>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charset="0"/>
                <a:ea typeface="+mn-ea"/>
                <a:cs typeface="Arial" charset="0"/>
              </a:rPr>
              <a:t>RH erev 5782.Break with old </a:t>
            </a:r>
          </a:p>
        </p:txBody>
      </p:sp>
      <p:sp>
        <p:nvSpPr>
          <p:cNvPr id="5" name="Date Placeholder 4"/>
          <p:cNvSpPr>
            <a:spLocks noGrp="1"/>
          </p:cNvSpPr>
          <p:nvPr>
            <p:ph type="dt" idx="1"/>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charset="0"/>
                <a:ea typeface="+mn-ea"/>
                <a:cs typeface="Arial" charset="0"/>
              </a:rPr>
              <a:t>Sept. 6, 2021  5782</a:t>
            </a:r>
          </a:p>
        </p:txBody>
      </p:sp>
      <p:sp>
        <p:nvSpPr>
          <p:cNvPr id="6" name="Slide Number Placeholder 5"/>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00E9F95B-100C-4401-AFC8-043CE70D51A5}" type="slidenum">
              <a:rPr kumimoji="0" lang="en-US" altLang="en-US" sz="1200" b="0" i="0" u="none" strike="noStrike" kern="1200" cap="none" spc="0" normalizeH="0" baseline="0" noProof="0" smtClean="0">
                <a:ln>
                  <a:noFill/>
                </a:ln>
                <a:solidFill>
                  <a:srgbClr val="000000"/>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28</a:t>
            </a:fld>
            <a:endParaRPr kumimoji="0" lang="en-US" altLang="en-US" sz="1200" b="0" i="0" u="none" strike="noStrike" kern="1200" cap="none" spc="0" normalizeH="0" baseline="0" noProof="0">
              <a:ln>
                <a:noFill/>
              </a:ln>
              <a:solidFill>
                <a:srgbClr val="000000"/>
              </a:solidFill>
              <a:effectLst/>
              <a:uLnTx/>
              <a:uFillTx/>
              <a:latin typeface="Arial" charset="0"/>
              <a:ea typeface="+mn-ea"/>
              <a:cs typeface="Arial" charset="0"/>
            </a:endParaRPr>
          </a:p>
        </p:txBody>
      </p:sp>
    </p:spTree>
    <p:extLst>
      <p:ext uri="{BB962C8B-B14F-4D97-AF65-F5344CB8AC3E}">
        <p14:creationId xmlns:p14="http://schemas.microsoft.com/office/powerpoint/2010/main" val="751028666"/>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762000"/>
            <a:ext cx="6096000" cy="3429000"/>
          </a:xfrm>
        </p:spPr>
      </p:sp>
      <p:sp>
        <p:nvSpPr>
          <p:cNvPr id="3" name="Notes Placeholder 2"/>
          <p:cNvSpPr>
            <a:spLocks noGrp="1"/>
          </p:cNvSpPr>
          <p:nvPr>
            <p:ph type="body" idx="1"/>
          </p:nvPr>
        </p:nvSpPr>
        <p:spPr>
          <a:xfrm>
            <a:off x="381000" y="4191000"/>
            <a:ext cx="6172200" cy="4572000"/>
          </a:xfrm>
        </p:spPr>
        <p:txBody>
          <a:bodyPr/>
          <a:lstStyle/>
          <a:p>
            <a:r>
              <a:rPr lang="en-US" dirty="0"/>
              <a:t>https://youtu.be/IpUtseL291o</a:t>
            </a:r>
          </a:p>
          <a:p>
            <a:r>
              <a:rPr lang="en-US" dirty="0"/>
              <a:t>0:00 to 0:04</a:t>
            </a:r>
          </a:p>
        </p:txBody>
      </p:sp>
      <p:sp>
        <p:nvSpPr>
          <p:cNvPr id="4" name="Header Placeholder 3"/>
          <p:cNvSpPr>
            <a:spLocks noGrp="1"/>
          </p:cNvSpPr>
          <p:nvPr>
            <p:ph type="hdr" sz="quarter"/>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charset="0"/>
                <a:ea typeface="+mn-ea"/>
                <a:cs typeface="Arial" charset="0"/>
              </a:rPr>
              <a:t>RH erev 5782.Break with old </a:t>
            </a:r>
          </a:p>
        </p:txBody>
      </p:sp>
      <p:sp>
        <p:nvSpPr>
          <p:cNvPr id="5" name="Date Placeholder 4"/>
          <p:cNvSpPr>
            <a:spLocks noGrp="1"/>
          </p:cNvSpPr>
          <p:nvPr>
            <p:ph type="dt" idx="1"/>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charset="0"/>
                <a:ea typeface="+mn-ea"/>
                <a:cs typeface="Arial" charset="0"/>
              </a:rPr>
              <a:t>Sept. 6, 2021  5782</a:t>
            </a:r>
          </a:p>
        </p:txBody>
      </p:sp>
      <p:sp>
        <p:nvSpPr>
          <p:cNvPr id="6" name="Slide Number Placeholder 5"/>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00E9F95B-100C-4401-AFC8-043CE70D51A5}" type="slidenum">
              <a:rPr kumimoji="0" lang="en-US" altLang="en-US" sz="1200" b="0" i="0" u="none" strike="noStrike" kern="1200" cap="none" spc="0" normalizeH="0" baseline="0" noProof="0" smtClean="0">
                <a:ln>
                  <a:noFill/>
                </a:ln>
                <a:solidFill>
                  <a:srgbClr val="000000"/>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29</a:t>
            </a:fld>
            <a:endParaRPr kumimoji="0" lang="en-US" altLang="en-US" sz="1200" b="0" i="0" u="none" strike="noStrike" kern="1200" cap="none" spc="0" normalizeH="0" baseline="0" noProof="0">
              <a:ln>
                <a:noFill/>
              </a:ln>
              <a:solidFill>
                <a:srgbClr val="000000"/>
              </a:solidFill>
              <a:effectLst/>
              <a:uLnTx/>
              <a:uFillTx/>
              <a:latin typeface="Arial" charset="0"/>
              <a:ea typeface="+mn-ea"/>
              <a:cs typeface="Arial" charset="0"/>
            </a:endParaRPr>
          </a:p>
        </p:txBody>
      </p:sp>
    </p:spTree>
    <p:extLst>
      <p:ext uri="{BB962C8B-B14F-4D97-AF65-F5344CB8AC3E}">
        <p14:creationId xmlns:p14="http://schemas.microsoft.com/office/powerpoint/2010/main" val="300233766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762000"/>
            <a:ext cx="6096000" cy="3429000"/>
          </a:xfrm>
        </p:spPr>
      </p:sp>
      <p:sp>
        <p:nvSpPr>
          <p:cNvPr id="3" name="Notes Placeholder 2"/>
          <p:cNvSpPr>
            <a:spLocks noGrp="1"/>
          </p:cNvSpPr>
          <p:nvPr>
            <p:ph type="body" idx="1"/>
          </p:nvPr>
        </p:nvSpPr>
        <p:spPr>
          <a:xfrm>
            <a:off x="381000" y="4191000"/>
            <a:ext cx="6172200" cy="4572000"/>
          </a:xfrm>
        </p:spPr>
        <p:txBody>
          <a:bodyPr/>
          <a:lstStyle/>
          <a:p>
            <a:r>
              <a:rPr lang="en-US" dirty="0"/>
              <a:t>From Lori Wilson</a:t>
            </a:r>
          </a:p>
        </p:txBody>
      </p:sp>
      <p:sp>
        <p:nvSpPr>
          <p:cNvPr id="4" name="Header Placeholder 3"/>
          <p:cNvSpPr>
            <a:spLocks noGrp="1"/>
          </p:cNvSpPr>
          <p:nvPr>
            <p:ph type="hdr" sz="quarter"/>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charset="0"/>
                <a:ea typeface="+mn-ea"/>
                <a:cs typeface="Arial" charset="0"/>
              </a:rPr>
              <a:t>RH erev 5782.Break with old </a:t>
            </a:r>
          </a:p>
        </p:txBody>
      </p:sp>
      <p:sp>
        <p:nvSpPr>
          <p:cNvPr id="5" name="Date Placeholder 4"/>
          <p:cNvSpPr>
            <a:spLocks noGrp="1"/>
          </p:cNvSpPr>
          <p:nvPr>
            <p:ph type="dt" idx="1"/>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charset="0"/>
                <a:ea typeface="+mn-ea"/>
                <a:cs typeface="Arial" charset="0"/>
              </a:rPr>
              <a:t>Sept. 6, 2021  5782</a:t>
            </a:r>
          </a:p>
        </p:txBody>
      </p:sp>
      <p:sp>
        <p:nvSpPr>
          <p:cNvPr id="6" name="Slide Number Placeholder 5"/>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00E9F95B-100C-4401-AFC8-043CE70D51A5}" type="slidenum">
              <a:rPr kumimoji="0" lang="en-US" altLang="en-US" sz="1200" b="0" i="0" u="none" strike="noStrike" kern="1200" cap="none" spc="0" normalizeH="0" baseline="0" noProof="0" smtClean="0">
                <a:ln>
                  <a:noFill/>
                </a:ln>
                <a:solidFill>
                  <a:srgbClr val="000000"/>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3</a:t>
            </a:fld>
            <a:endParaRPr kumimoji="0" lang="en-US" altLang="en-US" sz="1200" b="0" i="0" u="none" strike="noStrike" kern="1200" cap="none" spc="0" normalizeH="0" baseline="0" noProof="0">
              <a:ln>
                <a:noFill/>
              </a:ln>
              <a:solidFill>
                <a:srgbClr val="000000"/>
              </a:solidFill>
              <a:effectLst/>
              <a:uLnTx/>
              <a:uFillTx/>
              <a:latin typeface="Arial" charset="0"/>
              <a:ea typeface="+mn-ea"/>
              <a:cs typeface="Arial" charset="0"/>
            </a:endParaRPr>
          </a:p>
        </p:txBody>
      </p:sp>
    </p:spTree>
    <p:extLst>
      <p:ext uri="{BB962C8B-B14F-4D97-AF65-F5344CB8AC3E}">
        <p14:creationId xmlns:p14="http://schemas.microsoft.com/office/powerpoint/2010/main" val="2739188885"/>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762000"/>
            <a:ext cx="6096000" cy="3429000"/>
          </a:xfrm>
        </p:spPr>
      </p:sp>
      <p:sp>
        <p:nvSpPr>
          <p:cNvPr id="3" name="Notes Placeholder 2"/>
          <p:cNvSpPr>
            <a:spLocks noGrp="1"/>
          </p:cNvSpPr>
          <p:nvPr>
            <p:ph type="body" idx="1"/>
          </p:nvPr>
        </p:nvSpPr>
        <p:spPr>
          <a:xfrm>
            <a:off x="381000" y="4191000"/>
            <a:ext cx="6172200" cy="4572000"/>
          </a:xfrm>
        </p:spPr>
        <p:txBody>
          <a:bodyPr/>
          <a:lstStyle/>
          <a:p>
            <a:endParaRPr lang="en-US" dirty="0"/>
          </a:p>
        </p:txBody>
      </p:sp>
      <p:sp>
        <p:nvSpPr>
          <p:cNvPr id="4" name="Header Placeholder 3"/>
          <p:cNvSpPr>
            <a:spLocks noGrp="1"/>
          </p:cNvSpPr>
          <p:nvPr>
            <p:ph type="hdr" sz="quarter"/>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charset="0"/>
                <a:ea typeface="+mn-ea"/>
                <a:cs typeface="Arial" charset="0"/>
              </a:rPr>
              <a:t>RH erev 5782.Break with old </a:t>
            </a:r>
          </a:p>
        </p:txBody>
      </p:sp>
      <p:sp>
        <p:nvSpPr>
          <p:cNvPr id="5" name="Date Placeholder 4"/>
          <p:cNvSpPr>
            <a:spLocks noGrp="1"/>
          </p:cNvSpPr>
          <p:nvPr>
            <p:ph type="dt" idx="1"/>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charset="0"/>
                <a:ea typeface="+mn-ea"/>
                <a:cs typeface="Arial" charset="0"/>
              </a:rPr>
              <a:t>Sept. 6, 2021  5782</a:t>
            </a:r>
          </a:p>
        </p:txBody>
      </p:sp>
      <p:sp>
        <p:nvSpPr>
          <p:cNvPr id="6" name="Slide Number Placeholder 5"/>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00E9F95B-100C-4401-AFC8-043CE70D51A5}" type="slidenum">
              <a:rPr kumimoji="0" lang="en-US" altLang="en-US" sz="1200" b="0" i="0" u="none" strike="noStrike" kern="1200" cap="none" spc="0" normalizeH="0" baseline="0" noProof="0" smtClean="0">
                <a:ln>
                  <a:noFill/>
                </a:ln>
                <a:solidFill>
                  <a:srgbClr val="000000"/>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30</a:t>
            </a:fld>
            <a:endParaRPr kumimoji="0" lang="en-US" altLang="en-US" sz="1200" b="0" i="0" u="none" strike="noStrike" kern="1200" cap="none" spc="0" normalizeH="0" baseline="0" noProof="0">
              <a:ln>
                <a:noFill/>
              </a:ln>
              <a:solidFill>
                <a:srgbClr val="000000"/>
              </a:solidFill>
              <a:effectLst/>
              <a:uLnTx/>
              <a:uFillTx/>
              <a:latin typeface="Arial" charset="0"/>
              <a:ea typeface="+mn-ea"/>
              <a:cs typeface="Arial" charset="0"/>
            </a:endParaRPr>
          </a:p>
        </p:txBody>
      </p:sp>
    </p:spTree>
    <p:extLst>
      <p:ext uri="{BB962C8B-B14F-4D97-AF65-F5344CB8AC3E}">
        <p14:creationId xmlns:p14="http://schemas.microsoft.com/office/powerpoint/2010/main" val="2489219720"/>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762000"/>
            <a:ext cx="6096000" cy="3429000"/>
          </a:xfrm>
        </p:spPr>
      </p:sp>
      <p:sp>
        <p:nvSpPr>
          <p:cNvPr id="3" name="Notes Placeholder 2"/>
          <p:cNvSpPr>
            <a:spLocks noGrp="1"/>
          </p:cNvSpPr>
          <p:nvPr>
            <p:ph type="body" idx="1"/>
          </p:nvPr>
        </p:nvSpPr>
        <p:spPr>
          <a:xfrm>
            <a:off x="381000" y="4191000"/>
            <a:ext cx="6172200" cy="4572000"/>
          </a:xfrm>
        </p:spPr>
        <p:txBody>
          <a:bodyPr/>
          <a:lstStyle/>
          <a:p>
            <a:endParaRPr lang="en-US" dirty="0"/>
          </a:p>
        </p:txBody>
      </p:sp>
      <p:sp>
        <p:nvSpPr>
          <p:cNvPr id="4" name="Header Placeholder 3"/>
          <p:cNvSpPr>
            <a:spLocks noGrp="1"/>
          </p:cNvSpPr>
          <p:nvPr>
            <p:ph type="hdr" sz="quarter"/>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charset="0"/>
                <a:ea typeface="+mn-ea"/>
                <a:cs typeface="Arial" charset="0"/>
              </a:rPr>
              <a:t>RH erev 5782.Break with old </a:t>
            </a:r>
          </a:p>
        </p:txBody>
      </p:sp>
      <p:sp>
        <p:nvSpPr>
          <p:cNvPr id="5" name="Date Placeholder 4"/>
          <p:cNvSpPr>
            <a:spLocks noGrp="1"/>
          </p:cNvSpPr>
          <p:nvPr>
            <p:ph type="dt" idx="1"/>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charset="0"/>
                <a:ea typeface="+mn-ea"/>
                <a:cs typeface="Arial" charset="0"/>
              </a:rPr>
              <a:t>Sept. 6, 2021  5782</a:t>
            </a:r>
          </a:p>
        </p:txBody>
      </p:sp>
      <p:sp>
        <p:nvSpPr>
          <p:cNvPr id="6" name="Slide Number Placeholder 5"/>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00E9F95B-100C-4401-AFC8-043CE70D51A5}" type="slidenum">
              <a:rPr kumimoji="0" lang="en-US" altLang="en-US" sz="1200" b="0" i="0" u="none" strike="noStrike" kern="1200" cap="none" spc="0" normalizeH="0" baseline="0" noProof="0" smtClean="0">
                <a:ln>
                  <a:noFill/>
                </a:ln>
                <a:solidFill>
                  <a:srgbClr val="000000"/>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31</a:t>
            </a:fld>
            <a:endParaRPr kumimoji="0" lang="en-US" altLang="en-US" sz="1200" b="0" i="0" u="none" strike="noStrike" kern="1200" cap="none" spc="0" normalizeH="0" baseline="0" noProof="0">
              <a:ln>
                <a:noFill/>
              </a:ln>
              <a:solidFill>
                <a:srgbClr val="000000"/>
              </a:solidFill>
              <a:effectLst/>
              <a:uLnTx/>
              <a:uFillTx/>
              <a:latin typeface="Arial" charset="0"/>
              <a:ea typeface="+mn-ea"/>
              <a:cs typeface="Arial" charset="0"/>
            </a:endParaRPr>
          </a:p>
        </p:txBody>
      </p:sp>
    </p:spTree>
    <p:extLst>
      <p:ext uri="{BB962C8B-B14F-4D97-AF65-F5344CB8AC3E}">
        <p14:creationId xmlns:p14="http://schemas.microsoft.com/office/powerpoint/2010/main" val="2033934119"/>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5">
            <a:extLst>
              <a:ext uri="{FF2B5EF4-FFF2-40B4-BE49-F238E27FC236}">
                <a16:creationId xmlns:a16="http://schemas.microsoft.com/office/drawing/2014/main" id="{7E85496B-4373-48C1-A4E3-32D23A8022B3}"/>
              </a:ext>
            </a:extLst>
          </p:cNvPr>
          <p:cNvSpPr>
            <a:spLocks noGrp="1" noChangeArrowheads="1"/>
          </p:cNvSpPr>
          <p:nvPr>
            <p:ph type="hdr"/>
          </p:nvPr>
        </p:nvSpPr>
        <p:spPr>
          <a:ln/>
        </p:spPr>
        <p:txBody>
          <a:bodyPr/>
          <a:lstStyle/>
          <a:p>
            <a:r>
              <a:rPr lang="en-US" altLang="en-US"/>
              <a:t>RH erev 5782.Break with old </a:t>
            </a:r>
          </a:p>
        </p:txBody>
      </p:sp>
      <p:sp>
        <p:nvSpPr>
          <p:cNvPr id="5" name="Rectangle 6">
            <a:extLst>
              <a:ext uri="{FF2B5EF4-FFF2-40B4-BE49-F238E27FC236}">
                <a16:creationId xmlns:a16="http://schemas.microsoft.com/office/drawing/2014/main" id="{229BF5DF-A31A-4E9B-BB94-4571ED3ABB40}"/>
              </a:ext>
            </a:extLst>
          </p:cNvPr>
          <p:cNvSpPr>
            <a:spLocks noGrp="1" noChangeArrowheads="1"/>
          </p:cNvSpPr>
          <p:nvPr>
            <p:ph type="dt"/>
          </p:nvPr>
        </p:nvSpPr>
        <p:spPr>
          <a:ln/>
        </p:spPr>
        <p:txBody>
          <a:bodyPr/>
          <a:lstStyle/>
          <a:p>
            <a:r>
              <a:rPr lang="en-US" altLang="en-US"/>
              <a:t>Sept. 6, 2021  5782</a:t>
            </a:r>
          </a:p>
        </p:txBody>
      </p:sp>
      <p:sp>
        <p:nvSpPr>
          <p:cNvPr id="7" name="Rectangle 10">
            <a:extLst>
              <a:ext uri="{FF2B5EF4-FFF2-40B4-BE49-F238E27FC236}">
                <a16:creationId xmlns:a16="http://schemas.microsoft.com/office/drawing/2014/main" id="{44873C66-4F44-41BD-BCDA-78795D503BE8}"/>
              </a:ext>
            </a:extLst>
          </p:cNvPr>
          <p:cNvSpPr>
            <a:spLocks noGrp="1" noChangeArrowheads="1"/>
          </p:cNvSpPr>
          <p:nvPr>
            <p:ph type="sldNum"/>
          </p:nvPr>
        </p:nvSpPr>
        <p:spPr>
          <a:ln/>
        </p:spPr>
        <p:txBody>
          <a:bodyPr/>
          <a:lstStyle/>
          <a:p>
            <a:fld id="{7797949B-2D8B-4F7B-874D-1D54D7B09D20}" type="slidenum">
              <a:rPr lang="en-US" altLang="en-US"/>
              <a:pPr/>
              <a:t>32</a:t>
            </a:fld>
            <a:endParaRPr lang="en-US" altLang="en-US"/>
          </a:p>
        </p:txBody>
      </p:sp>
      <p:sp>
        <p:nvSpPr>
          <p:cNvPr id="1363970" name="Rectangle 2">
            <a:extLst>
              <a:ext uri="{FF2B5EF4-FFF2-40B4-BE49-F238E27FC236}">
                <a16:creationId xmlns:a16="http://schemas.microsoft.com/office/drawing/2014/main" id="{CD45C165-4D72-40E1-AB53-EF77541BBCD6}"/>
              </a:ext>
            </a:extLst>
          </p:cNvPr>
          <p:cNvSpPr>
            <a:spLocks noGrp="1" noRot="1" noChangeAspect="1" noChangeArrowheads="1" noTextEdit="1"/>
          </p:cNvSpPr>
          <p:nvPr>
            <p:ph type="sldImg"/>
          </p:nvPr>
        </p:nvSpPr>
        <p:spPr>
          <a:xfrm>
            <a:off x="292100" y="696913"/>
            <a:ext cx="6197600" cy="3486150"/>
          </a:xfrm>
          <a:ln/>
        </p:spPr>
      </p:sp>
      <p:sp>
        <p:nvSpPr>
          <p:cNvPr id="1363971" name="Rectangle 3">
            <a:extLst>
              <a:ext uri="{FF2B5EF4-FFF2-40B4-BE49-F238E27FC236}">
                <a16:creationId xmlns:a16="http://schemas.microsoft.com/office/drawing/2014/main" id="{D19134A1-E134-477B-B6DD-A12AACB32E28}"/>
              </a:ext>
            </a:extLst>
          </p:cNvPr>
          <p:cNvSpPr>
            <a:spLocks noGrp="1" noChangeArrowheads="1"/>
          </p:cNvSpPr>
          <p:nvPr>
            <p:ph type="body" idx="1"/>
          </p:nvPr>
        </p:nvSpPr>
        <p:spPr>
          <a:xfrm>
            <a:off x="688975" y="4416425"/>
            <a:ext cx="5505450" cy="4183063"/>
          </a:xfrm>
        </p:spPr>
        <p:txBody>
          <a:bodyPr/>
          <a:lstStyle/>
          <a:p>
            <a:endParaRPr lang="en-US" altLang="en-US"/>
          </a:p>
        </p:txBody>
      </p:sp>
    </p:spTree>
    <p:extLst>
      <p:ext uri="{BB962C8B-B14F-4D97-AF65-F5344CB8AC3E}">
        <p14:creationId xmlns:p14="http://schemas.microsoft.com/office/powerpoint/2010/main" val="1813566411"/>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5">
            <a:extLst>
              <a:ext uri="{FF2B5EF4-FFF2-40B4-BE49-F238E27FC236}">
                <a16:creationId xmlns:a16="http://schemas.microsoft.com/office/drawing/2014/main" id="{7E85496B-4373-48C1-A4E3-32D23A8022B3}"/>
              </a:ext>
            </a:extLst>
          </p:cNvPr>
          <p:cNvSpPr>
            <a:spLocks noGrp="1" noChangeArrowheads="1"/>
          </p:cNvSpPr>
          <p:nvPr>
            <p:ph type="hdr"/>
          </p:nvPr>
        </p:nvSpPr>
        <p:spPr>
          <a:ln/>
        </p:spPr>
        <p:txBody>
          <a:bodyPr/>
          <a:lstStyle/>
          <a:p>
            <a:r>
              <a:rPr lang="en-US" altLang="en-US"/>
              <a:t>RH erev 5782.Break with old </a:t>
            </a:r>
          </a:p>
        </p:txBody>
      </p:sp>
      <p:sp>
        <p:nvSpPr>
          <p:cNvPr id="5" name="Rectangle 6">
            <a:extLst>
              <a:ext uri="{FF2B5EF4-FFF2-40B4-BE49-F238E27FC236}">
                <a16:creationId xmlns:a16="http://schemas.microsoft.com/office/drawing/2014/main" id="{229BF5DF-A31A-4E9B-BB94-4571ED3ABB40}"/>
              </a:ext>
            </a:extLst>
          </p:cNvPr>
          <p:cNvSpPr>
            <a:spLocks noGrp="1" noChangeArrowheads="1"/>
          </p:cNvSpPr>
          <p:nvPr>
            <p:ph type="dt"/>
          </p:nvPr>
        </p:nvSpPr>
        <p:spPr>
          <a:ln/>
        </p:spPr>
        <p:txBody>
          <a:bodyPr/>
          <a:lstStyle/>
          <a:p>
            <a:r>
              <a:rPr lang="en-US" altLang="en-US"/>
              <a:t>Sept. 6, 2021  5782</a:t>
            </a:r>
          </a:p>
        </p:txBody>
      </p:sp>
      <p:sp>
        <p:nvSpPr>
          <p:cNvPr id="7" name="Rectangle 10">
            <a:extLst>
              <a:ext uri="{FF2B5EF4-FFF2-40B4-BE49-F238E27FC236}">
                <a16:creationId xmlns:a16="http://schemas.microsoft.com/office/drawing/2014/main" id="{44873C66-4F44-41BD-BCDA-78795D503BE8}"/>
              </a:ext>
            </a:extLst>
          </p:cNvPr>
          <p:cNvSpPr>
            <a:spLocks noGrp="1" noChangeArrowheads="1"/>
          </p:cNvSpPr>
          <p:nvPr>
            <p:ph type="sldNum"/>
          </p:nvPr>
        </p:nvSpPr>
        <p:spPr>
          <a:ln/>
        </p:spPr>
        <p:txBody>
          <a:bodyPr/>
          <a:lstStyle/>
          <a:p>
            <a:fld id="{7797949B-2D8B-4F7B-874D-1D54D7B09D20}" type="slidenum">
              <a:rPr lang="en-US" altLang="en-US"/>
              <a:pPr/>
              <a:t>33</a:t>
            </a:fld>
            <a:endParaRPr lang="en-US" altLang="en-US"/>
          </a:p>
        </p:txBody>
      </p:sp>
      <p:sp>
        <p:nvSpPr>
          <p:cNvPr id="1363970" name="Rectangle 2">
            <a:extLst>
              <a:ext uri="{FF2B5EF4-FFF2-40B4-BE49-F238E27FC236}">
                <a16:creationId xmlns:a16="http://schemas.microsoft.com/office/drawing/2014/main" id="{CD45C165-4D72-40E1-AB53-EF77541BBCD6}"/>
              </a:ext>
            </a:extLst>
          </p:cNvPr>
          <p:cNvSpPr>
            <a:spLocks noGrp="1" noRot="1" noChangeAspect="1" noChangeArrowheads="1" noTextEdit="1"/>
          </p:cNvSpPr>
          <p:nvPr>
            <p:ph type="sldImg"/>
          </p:nvPr>
        </p:nvSpPr>
        <p:spPr>
          <a:xfrm>
            <a:off x="346075" y="696913"/>
            <a:ext cx="6197600" cy="3486150"/>
          </a:xfrm>
          <a:ln/>
        </p:spPr>
      </p:sp>
      <p:sp>
        <p:nvSpPr>
          <p:cNvPr id="1363971" name="Rectangle 3">
            <a:extLst>
              <a:ext uri="{FF2B5EF4-FFF2-40B4-BE49-F238E27FC236}">
                <a16:creationId xmlns:a16="http://schemas.microsoft.com/office/drawing/2014/main" id="{D19134A1-E134-477B-B6DD-A12AACB32E28}"/>
              </a:ext>
            </a:extLst>
          </p:cNvPr>
          <p:cNvSpPr>
            <a:spLocks noGrp="1" noChangeArrowheads="1"/>
          </p:cNvSpPr>
          <p:nvPr>
            <p:ph type="body" idx="1"/>
          </p:nvPr>
        </p:nvSpPr>
        <p:spPr>
          <a:xfrm>
            <a:off x="688975" y="4416425"/>
            <a:ext cx="5505450" cy="4183063"/>
          </a:xfrm>
        </p:spPr>
        <p:txBody>
          <a:bodyPr/>
          <a:lstStyle/>
          <a:p>
            <a:r>
              <a:rPr lang="en-US" altLang="en-US" dirty="0"/>
              <a:t>Note iniquity  Avon </a:t>
            </a:r>
            <a:r>
              <a:rPr lang="he-IL" altLang="en-US" sz="2800" b="1" dirty="0">
                <a:latin typeface="David" panose="020E0502060401010101" pitchFamily="34" charset="-79"/>
                <a:cs typeface="David" panose="020E0502060401010101" pitchFamily="34" charset="-79"/>
              </a:rPr>
              <a:t>עֲוֺן</a:t>
            </a:r>
            <a:endParaRPr lang="en-US" altLang="en-US" sz="2800" b="1" dirty="0">
              <a:latin typeface="David" panose="020E0502060401010101" pitchFamily="34" charset="-79"/>
              <a:cs typeface="David" panose="020E0502060401010101" pitchFamily="34" charset="-79"/>
            </a:endParaRPr>
          </a:p>
        </p:txBody>
      </p:sp>
    </p:spTree>
    <p:extLst>
      <p:ext uri="{BB962C8B-B14F-4D97-AF65-F5344CB8AC3E}">
        <p14:creationId xmlns:p14="http://schemas.microsoft.com/office/powerpoint/2010/main" val="2568903352"/>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US" altLang="en-US"/>
              <a:t>RH erev 5782.Break with old </a:t>
            </a:r>
          </a:p>
        </p:txBody>
      </p:sp>
      <p:sp>
        <p:nvSpPr>
          <p:cNvPr id="5" name="Rectangle 3"/>
          <p:cNvSpPr>
            <a:spLocks noGrp="1" noChangeArrowheads="1"/>
          </p:cNvSpPr>
          <p:nvPr>
            <p:ph type="dt" idx="1"/>
          </p:nvPr>
        </p:nvSpPr>
        <p:spPr>
          <a:ln/>
        </p:spPr>
        <p:txBody>
          <a:bodyPr/>
          <a:lstStyle/>
          <a:p>
            <a:r>
              <a:rPr lang="en-US" altLang="en-US"/>
              <a:t>Sept. 6, 2021  5782</a:t>
            </a:r>
          </a:p>
        </p:txBody>
      </p:sp>
      <p:sp>
        <p:nvSpPr>
          <p:cNvPr id="6" name="Rectangle 7"/>
          <p:cNvSpPr>
            <a:spLocks noGrp="1" noChangeArrowheads="1"/>
          </p:cNvSpPr>
          <p:nvPr>
            <p:ph type="sldNum" sz="quarter" idx="5"/>
          </p:nvPr>
        </p:nvSpPr>
        <p:spPr>
          <a:ln/>
        </p:spPr>
        <p:txBody>
          <a:bodyPr/>
          <a:lstStyle/>
          <a:p>
            <a:fld id="{8E6CE499-F156-423F-B67F-0AD8D4D9AE7B}" type="slidenum">
              <a:rPr lang="en-US" altLang="en-US"/>
              <a:pPr/>
              <a:t>34</a:t>
            </a:fld>
            <a:endParaRPr lang="en-US" altLang="en-US"/>
          </a:p>
        </p:txBody>
      </p:sp>
      <p:sp>
        <p:nvSpPr>
          <p:cNvPr id="840706" name="Rectangle 2"/>
          <p:cNvSpPr>
            <a:spLocks noGrp="1" noRot="1" noChangeAspect="1" noChangeArrowheads="1" noTextEdit="1"/>
          </p:cNvSpPr>
          <p:nvPr>
            <p:ph type="sldImg"/>
          </p:nvPr>
        </p:nvSpPr>
        <p:spPr>
          <a:xfrm>
            <a:off x="381000" y="685800"/>
            <a:ext cx="6096000" cy="3429000"/>
          </a:xfrm>
          <a:ln/>
        </p:spPr>
      </p:sp>
      <p:sp>
        <p:nvSpPr>
          <p:cNvPr id="840707" name="Rectangle 3"/>
          <p:cNvSpPr>
            <a:spLocks noGrp="1" noChangeArrowheads="1"/>
          </p:cNvSpPr>
          <p:nvPr>
            <p:ph type="body" idx="1"/>
          </p:nvPr>
        </p:nvSpPr>
        <p:spPr>
          <a:xfrm>
            <a:off x="152400" y="4114800"/>
            <a:ext cx="6553200" cy="4876800"/>
          </a:xfrm>
        </p:spPr>
        <p:txBody>
          <a:bodyPr/>
          <a:lstStyle/>
          <a:p>
            <a:endParaRPr lang="en-US" altLang="en-US" dirty="0"/>
          </a:p>
        </p:txBody>
      </p:sp>
    </p:spTree>
    <p:extLst>
      <p:ext uri="{BB962C8B-B14F-4D97-AF65-F5344CB8AC3E}">
        <p14:creationId xmlns:p14="http://schemas.microsoft.com/office/powerpoint/2010/main" val="1763889569"/>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US" altLang="en-US"/>
              <a:t>RH erev 5782.Break with old </a:t>
            </a:r>
          </a:p>
        </p:txBody>
      </p:sp>
      <p:sp>
        <p:nvSpPr>
          <p:cNvPr id="5" name="Rectangle 3"/>
          <p:cNvSpPr>
            <a:spLocks noGrp="1" noChangeArrowheads="1"/>
          </p:cNvSpPr>
          <p:nvPr>
            <p:ph type="dt" idx="1"/>
          </p:nvPr>
        </p:nvSpPr>
        <p:spPr>
          <a:ln/>
        </p:spPr>
        <p:txBody>
          <a:bodyPr/>
          <a:lstStyle/>
          <a:p>
            <a:r>
              <a:rPr lang="en-US" altLang="en-US"/>
              <a:t>Sept. 6, 2021  5782</a:t>
            </a:r>
          </a:p>
        </p:txBody>
      </p:sp>
      <p:sp>
        <p:nvSpPr>
          <p:cNvPr id="6" name="Rectangle 7"/>
          <p:cNvSpPr>
            <a:spLocks noGrp="1" noChangeArrowheads="1"/>
          </p:cNvSpPr>
          <p:nvPr>
            <p:ph type="sldNum" sz="quarter" idx="5"/>
          </p:nvPr>
        </p:nvSpPr>
        <p:spPr>
          <a:ln/>
        </p:spPr>
        <p:txBody>
          <a:bodyPr/>
          <a:lstStyle/>
          <a:p>
            <a:fld id="{8E6CE499-F156-423F-B67F-0AD8D4D9AE7B}" type="slidenum">
              <a:rPr lang="en-US" altLang="en-US"/>
              <a:pPr/>
              <a:t>35</a:t>
            </a:fld>
            <a:endParaRPr lang="en-US" altLang="en-US"/>
          </a:p>
        </p:txBody>
      </p:sp>
      <p:sp>
        <p:nvSpPr>
          <p:cNvPr id="840706" name="Rectangle 2"/>
          <p:cNvSpPr>
            <a:spLocks noGrp="1" noRot="1" noChangeAspect="1" noChangeArrowheads="1" noTextEdit="1"/>
          </p:cNvSpPr>
          <p:nvPr>
            <p:ph type="sldImg"/>
          </p:nvPr>
        </p:nvSpPr>
        <p:spPr>
          <a:xfrm>
            <a:off x="381000" y="685800"/>
            <a:ext cx="6096000" cy="3429000"/>
          </a:xfrm>
          <a:ln/>
        </p:spPr>
      </p:sp>
      <p:sp>
        <p:nvSpPr>
          <p:cNvPr id="840707" name="Rectangle 3"/>
          <p:cNvSpPr>
            <a:spLocks noGrp="1" noChangeArrowheads="1"/>
          </p:cNvSpPr>
          <p:nvPr>
            <p:ph type="body" idx="1"/>
          </p:nvPr>
        </p:nvSpPr>
        <p:spPr>
          <a:xfrm>
            <a:off x="152400" y="4114800"/>
            <a:ext cx="6553200" cy="4876800"/>
          </a:xfrm>
        </p:spPr>
        <p:txBody>
          <a:bodyPr/>
          <a:lstStyle/>
          <a:p>
            <a:r>
              <a:rPr lang="en-US" altLang="en-US" dirty="0"/>
              <a:t>Avon </a:t>
            </a:r>
            <a:r>
              <a:rPr lang="he-IL" altLang="en-US" sz="2000" b="1" dirty="0">
                <a:latin typeface="David" panose="020E0502060401010101" pitchFamily="34" charset="-79"/>
                <a:cs typeface="David" panose="020E0502060401010101" pitchFamily="34" charset="-79"/>
              </a:rPr>
              <a:t>עֲוֺן</a:t>
            </a:r>
            <a:r>
              <a:rPr lang="en-US" altLang="en-US" dirty="0"/>
              <a:t>, singular  </a:t>
            </a:r>
          </a:p>
        </p:txBody>
      </p:sp>
    </p:spTree>
    <p:extLst>
      <p:ext uri="{BB962C8B-B14F-4D97-AF65-F5344CB8AC3E}">
        <p14:creationId xmlns:p14="http://schemas.microsoft.com/office/powerpoint/2010/main" val="2061539086"/>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charset="0"/>
                <a:ea typeface="+mn-ea"/>
                <a:cs typeface="Arial" charset="0"/>
              </a:rPr>
              <a:t>RH erev 5782.Break with old </a:t>
            </a:r>
          </a:p>
        </p:txBody>
      </p:sp>
      <p:sp>
        <p:nvSpPr>
          <p:cNvPr id="5" name="Rectangle 3"/>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charset="0"/>
                <a:ea typeface="+mn-ea"/>
                <a:cs typeface="Arial" charset="0"/>
              </a:rPr>
              <a:t>Sept. 6, 2021  5782</a:t>
            </a:r>
          </a:p>
        </p:txBody>
      </p:sp>
      <p:sp>
        <p:nvSpPr>
          <p:cNvPr id="6" name="Rectangle 7"/>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srgbClr val="000000"/>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36</a:t>
            </a:fld>
            <a:endParaRPr kumimoji="0" lang="en-US" altLang="en-US" sz="1200" b="0" i="0" u="none" strike="noStrike" kern="1200" cap="none" spc="0" normalizeH="0" baseline="0" noProof="0">
              <a:ln>
                <a:noFill/>
              </a:ln>
              <a:solidFill>
                <a:srgbClr val="000000"/>
              </a:solidFill>
              <a:effectLst/>
              <a:uLnTx/>
              <a:uFillTx/>
              <a:latin typeface="Arial" charset="0"/>
              <a:ea typeface="+mn-ea"/>
              <a:cs typeface="Arial" charset="0"/>
            </a:endParaRPr>
          </a:p>
        </p:txBody>
      </p:sp>
      <p:sp>
        <p:nvSpPr>
          <p:cNvPr id="840706" name="Rectangle 2"/>
          <p:cNvSpPr>
            <a:spLocks noGrp="1" noRot="1" noChangeAspect="1" noChangeArrowheads="1" noTextEdit="1"/>
          </p:cNvSpPr>
          <p:nvPr>
            <p:ph type="sldImg"/>
          </p:nvPr>
        </p:nvSpPr>
        <p:spPr>
          <a:xfrm>
            <a:off x="381000" y="685800"/>
            <a:ext cx="6096000" cy="3429000"/>
          </a:xfrm>
          <a:ln/>
        </p:spPr>
      </p:sp>
      <p:sp>
        <p:nvSpPr>
          <p:cNvPr id="840707" name="Rectangle 3"/>
          <p:cNvSpPr>
            <a:spLocks noGrp="1" noChangeArrowheads="1"/>
          </p:cNvSpPr>
          <p:nvPr>
            <p:ph type="body" idx="1"/>
          </p:nvPr>
        </p:nvSpPr>
        <p:spPr>
          <a:xfrm>
            <a:off x="152400" y="4114800"/>
            <a:ext cx="6553200" cy="4876800"/>
          </a:xfrm>
        </p:spPr>
        <p:txBody>
          <a:bodyPr/>
          <a:lstStyle/>
          <a:p>
            <a:r>
              <a:rPr lang="en-US" altLang="en-US" sz="1050" dirty="0"/>
              <a:t>http://www.jewishjewels.org/blog/a-holy-month-repentance-to-redemption/</a:t>
            </a:r>
          </a:p>
        </p:txBody>
      </p:sp>
    </p:spTree>
    <p:extLst>
      <p:ext uri="{BB962C8B-B14F-4D97-AF65-F5344CB8AC3E}">
        <p14:creationId xmlns:p14="http://schemas.microsoft.com/office/powerpoint/2010/main" val="1333710072"/>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charset="0"/>
                <a:ea typeface="+mn-ea"/>
                <a:cs typeface="Arial" charset="0"/>
              </a:rPr>
              <a:t>RH erev 5782.Break with old </a:t>
            </a:r>
          </a:p>
        </p:txBody>
      </p:sp>
      <p:sp>
        <p:nvSpPr>
          <p:cNvPr id="5" name="Rectangle 3"/>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charset="0"/>
                <a:ea typeface="+mn-ea"/>
                <a:cs typeface="Arial" charset="0"/>
              </a:rPr>
              <a:t>Sept. 6, 2021  5782</a:t>
            </a:r>
          </a:p>
        </p:txBody>
      </p:sp>
      <p:sp>
        <p:nvSpPr>
          <p:cNvPr id="6" name="Rectangle 7"/>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srgbClr val="000000"/>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37</a:t>
            </a:fld>
            <a:endParaRPr kumimoji="0" lang="en-US" altLang="en-US" sz="1200" b="0" i="0" u="none" strike="noStrike" kern="1200" cap="none" spc="0" normalizeH="0" baseline="0" noProof="0">
              <a:ln>
                <a:noFill/>
              </a:ln>
              <a:solidFill>
                <a:srgbClr val="000000"/>
              </a:solidFill>
              <a:effectLst/>
              <a:uLnTx/>
              <a:uFillTx/>
              <a:latin typeface="Arial" charset="0"/>
              <a:ea typeface="+mn-ea"/>
              <a:cs typeface="Arial" charset="0"/>
            </a:endParaRPr>
          </a:p>
        </p:txBody>
      </p:sp>
      <p:sp>
        <p:nvSpPr>
          <p:cNvPr id="840706" name="Rectangle 2"/>
          <p:cNvSpPr>
            <a:spLocks noGrp="1" noRot="1" noChangeAspect="1" noChangeArrowheads="1" noTextEdit="1"/>
          </p:cNvSpPr>
          <p:nvPr>
            <p:ph type="sldImg"/>
          </p:nvPr>
        </p:nvSpPr>
        <p:spPr>
          <a:xfrm>
            <a:off x="381000" y="685800"/>
            <a:ext cx="6096000" cy="3429000"/>
          </a:xfrm>
          <a:ln/>
        </p:spPr>
      </p:sp>
      <p:sp>
        <p:nvSpPr>
          <p:cNvPr id="840707" name="Rectangle 3"/>
          <p:cNvSpPr>
            <a:spLocks noGrp="1" noChangeArrowheads="1"/>
          </p:cNvSpPr>
          <p:nvPr>
            <p:ph type="body" idx="1"/>
          </p:nvPr>
        </p:nvSpPr>
        <p:spPr>
          <a:xfrm>
            <a:off x="152400" y="4114800"/>
            <a:ext cx="6553200" cy="4876800"/>
          </a:xfrm>
        </p:spPr>
        <p:txBody>
          <a:bodyPr/>
          <a:lstStyle/>
          <a:p>
            <a:r>
              <a:rPr lang="en-US" altLang="en-US" sz="1050" dirty="0"/>
              <a:t>http://www.jewishjewels.org/blog/a-holy-month-repentance-to-redemption/</a:t>
            </a:r>
          </a:p>
        </p:txBody>
      </p:sp>
    </p:spTree>
    <p:extLst>
      <p:ext uri="{BB962C8B-B14F-4D97-AF65-F5344CB8AC3E}">
        <p14:creationId xmlns:p14="http://schemas.microsoft.com/office/powerpoint/2010/main" val="3564017508"/>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charset="0"/>
                <a:ea typeface="+mn-ea"/>
                <a:cs typeface="Arial" charset="0"/>
              </a:rPr>
              <a:t>RH erev 5782.Break with old </a:t>
            </a:r>
          </a:p>
        </p:txBody>
      </p:sp>
      <p:sp>
        <p:nvSpPr>
          <p:cNvPr id="5" name="Rectangle 3"/>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charset="0"/>
                <a:ea typeface="+mn-ea"/>
                <a:cs typeface="Arial" charset="0"/>
              </a:rPr>
              <a:t>Sept. 6, 2021  5782</a:t>
            </a:r>
          </a:p>
        </p:txBody>
      </p:sp>
      <p:sp>
        <p:nvSpPr>
          <p:cNvPr id="6" name="Rectangle 7"/>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srgbClr val="000000"/>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38</a:t>
            </a:fld>
            <a:endParaRPr kumimoji="0" lang="en-US" altLang="en-US" sz="1200" b="0" i="0" u="none" strike="noStrike" kern="1200" cap="none" spc="0" normalizeH="0" baseline="0" noProof="0">
              <a:ln>
                <a:noFill/>
              </a:ln>
              <a:solidFill>
                <a:srgbClr val="000000"/>
              </a:solidFill>
              <a:effectLst/>
              <a:uLnTx/>
              <a:uFillTx/>
              <a:latin typeface="Arial" charset="0"/>
              <a:ea typeface="+mn-ea"/>
              <a:cs typeface="Arial" charset="0"/>
            </a:endParaRPr>
          </a:p>
        </p:txBody>
      </p:sp>
      <p:sp>
        <p:nvSpPr>
          <p:cNvPr id="840706" name="Rectangle 2"/>
          <p:cNvSpPr>
            <a:spLocks noGrp="1" noRot="1" noChangeAspect="1" noChangeArrowheads="1" noTextEdit="1"/>
          </p:cNvSpPr>
          <p:nvPr>
            <p:ph type="sldImg"/>
          </p:nvPr>
        </p:nvSpPr>
        <p:spPr>
          <a:xfrm>
            <a:off x="381000" y="685800"/>
            <a:ext cx="6096000" cy="3429000"/>
          </a:xfrm>
          <a:ln/>
        </p:spPr>
      </p:sp>
      <p:sp>
        <p:nvSpPr>
          <p:cNvPr id="840707" name="Rectangle 3"/>
          <p:cNvSpPr>
            <a:spLocks noGrp="1" noChangeArrowheads="1"/>
          </p:cNvSpPr>
          <p:nvPr>
            <p:ph type="body" idx="1"/>
          </p:nvPr>
        </p:nvSpPr>
        <p:spPr>
          <a:xfrm>
            <a:off x="152400" y="4114800"/>
            <a:ext cx="6553200" cy="4876800"/>
          </a:xfrm>
        </p:spPr>
        <p:txBody>
          <a:bodyPr/>
          <a:lstStyle/>
          <a:p>
            <a:r>
              <a:rPr lang="en-US" altLang="en-US" sz="1050" dirty="0"/>
              <a:t>http://www.jewishjewels.org/blog/a-holy-month-repentance-to-redemption/</a:t>
            </a:r>
          </a:p>
        </p:txBody>
      </p:sp>
    </p:spTree>
    <p:extLst>
      <p:ext uri="{BB962C8B-B14F-4D97-AF65-F5344CB8AC3E}">
        <p14:creationId xmlns:p14="http://schemas.microsoft.com/office/powerpoint/2010/main" val="2527149204"/>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charset="0"/>
                <a:ea typeface="+mn-ea"/>
                <a:cs typeface="Arial" charset="0"/>
              </a:rPr>
              <a:t>RH erev 5782.Break with old </a:t>
            </a:r>
          </a:p>
        </p:txBody>
      </p:sp>
      <p:sp>
        <p:nvSpPr>
          <p:cNvPr id="5" name="Rectangle 3"/>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charset="0"/>
                <a:ea typeface="+mn-ea"/>
                <a:cs typeface="Arial" charset="0"/>
              </a:rPr>
              <a:t>Sept. 6, 2021  5782</a:t>
            </a:r>
          </a:p>
        </p:txBody>
      </p:sp>
      <p:sp>
        <p:nvSpPr>
          <p:cNvPr id="6" name="Rectangle 7"/>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srgbClr val="000000"/>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39</a:t>
            </a:fld>
            <a:endParaRPr kumimoji="0" lang="en-US" altLang="en-US" sz="1200" b="0" i="0" u="none" strike="noStrike" kern="1200" cap="none" spc="0" normalizeH="0" baseline="0" noProof="0">
              <a:ln>
                <a:noFill/>
              </a:ln>
              <a:solidFill>
                <a:srgbClr val="000000"/>
              </a:solidFill>
              <a:effectLst/>
              <a:uLnTx/>
              <a:uFillTx/>
              <a:latin typeface="Arial" charset="0"/>
              <a:ea typeface="+mn-ea"/>
              <a:cs typeface="Arial" charset="0"/>
            </a:endParaRPr>
          </a:p>
        </p:txBody>
      </p:sp>
      <p:sp>
        <p:nvSpPr>
          <p:cNvPr id="840706" name="Rectangle 2"/>
          <p:cNvSpPr>
            <a:spLocks noGrp="1" noRot="1" noChangeAspect="1" noChangeArrowheads="1" noTextEdit="1"/>
          </p:cNvSpPr>
          <p:nvPr>
            <p:ph type="sldImg"/>
          </p:nvPr>
        </p:nvSpPr>
        <p:spPr>
          <a:xfrm>
            <a:off x="381000" y="685800"/>
            <a:ext cx="6096000" cy="3429000"/>
          </a:xfrm>
          <a:ln/>
        </p:spPr>
      </p:sp>
      <p:sp>
        <p:nvSpPr>
          <p:cNvPr id="840707" name="Rectangle 3"/>
          <p:cNvSpPr>
            <a:spLocks noGrp="1" noChangeArrowheads="1"/>
          </p:cNvSpPr>
          <p:nvPr>
            <p:ph type="body" idx="1"/>
          </p:nvPr>
        </p:nvSpPr>
        <p:spPr>
          <a:xfrm>
            <a:off x="152400" y="4114800"/>
            <a:ext cx="6553200" cy="4876800"/>
          </a:xfrm>
        </p:spPr>
        <p:txBody>
          <a:bodyPr/>
          <a:lstStyle/>
          <a:p>
            <a:r>
              <a:rPr lang="en-US" altLang="en-US" sz="1050" dirty="0"/>
              <a:t>http://www.jewishjewels.org/blog/a-holy-month-repentance-to-redemption/</a:t>
            </a:r>
            <a:endParaRPr lang="he-IL" altLang="en-US" sz="1050" dirty="0"/>
          </a:p>
          <a:p>
            <a:endParaRPr lang="he-IL" altLang="en-US" sz="1050" dirty="0"/>
          </a:p>
          <a:p>
            <a:r>
              <a:rPr lang="en-US" altLang="en-US" sz="2000" dirty="0"/>
              <a:t>We are separated from G-d, not just because of a few mistakes, misdeeds, but because of an underlying corruption, </a:t>
            </a:r>
            <a:r>
              <a:rPr lang="en-US" altLang="en-US" sz="2000" dirty="0" err="1"/>
              <a:t>avon</a:t>
            </a:r>
            <a:r>
              <a:rPr lang="en-US" altLang="en-US" sz="2000" dirty="0"/>
              <a:t>, </a:t>
            </a:r>
            <a:r>
              <a:rPr lang="he-IL" altLang="en-US" sz="2000" b="1" dirty="0">
                <a:latin typeface="David" panose="020E0502060401010101" pitchFamily="34" charset="-79"/>
                <a:cs typeface="David" panose="020E0502060401010101" pitchFamily="34" charset="-79"/>
              </a:rPr>
              <a:t>עֲוֺן</a:t>
            </a:r>
            <a:r>
              <a:rPr lang="en-US" altLang="en-US" sz="2000" dirty="0"/>
              <a:t> iniquity that motivates us to lie, be selfish, mean, lustful.</a:t>
            </a:r>
            <a:endParaRPr lang="en-US" altLang="en-US" sz="2400" dirty="0"/>
          </a:p>
        </p:txBody>
      </p:sp>
    </p:spTree>
    <p:extLst>
      <p:ext uri="{BB962C8B-B14F-4D97-AF65-F5344CB8AC3E}">
        <p14:creationId xmlns:p14="http://schemas.microsoft.com/office/powerpoint/2010/main" val="28124988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762000"/>
            <a:ext cx="6096000" cy="3429000"/>
          </a:xfrm>
        </p:spPr>
      </p:sp>
      <p:sp>
        <p:nvSpPr>
          <p:cNvPr id="3" name="Notes Placeholder 2"/>
          <p:cNvSpPr>
            <a:spLocks noGrp="1"/>
          </p:cNvSpPr>
          <p:nvPr>
            <p:ph type="body" idx="1"/>
          </p:nvPr>
        </p:nvSpPr>
        <p:spPr>
          <a:xfrm>
            <a:off x="381000" y="4191000"/>
            <a:ext cx="6172200" cy="4572000"/>
          </a:xfrm>
        </p:spPr>
        <p:txBody>
          <a:bodyPr/>
          <a:lstStyle/>
          <a:p>
            <a:endParaRPr lang="en-US" dirty="0"/>
          </a:p>
        </p:txBody>
      </p:sp>
      <p:sp>
        <p:nvSpPr>
          <p:cNvPr id="4" name="Header Placeholder 3"/>
          <p:cNvSpPr>
            <a:spLocks noGrp="1"/>
          </p:cNvSpPr>
          <p:nvPr>
            <p:ph type="hdr" sz="quarter"/>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charset="0"/>
                <a:ea typeface="+mn-ea"/>
                <a:cs typeface="Arial" charset="0"/>
              </a:rPr>
              <a:t>RH erev 5782.Break with old </a:t>
            </a:r>
          </a:p>
        </p:txBody>
      </p:sp>
      <p:sp>
        <p:nvSpPr>
          <p:cNvPr id="5" name="Date Placeholder 4"/>
          <p:cNvSpPr>
            <a:spLocks noGrp="1"/>
          </p:cNvSpPr>
          <p:nvPr>
            <p:ph type="dt" idx="1"/>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charset="0"/>
                <a:ea typeface="+mn-ea"/>
                <a:cs typeface="Arial" charset="0"/>
              </a:rPr>
              <a:t>Sept. 6, 2021  5782</a:t>
            </a:r>
          </a:p>
        </p:txBody>
      </p:sp>
      <p:sp>
        <p:nvSpPr>
          <p:cNvPr id="6" name="Slide Number Placeholder 5"/>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00E9F95B-100C-4401-AFC8-043CE70D51A5}" type="slidenum">
              <a:rPr kumimoji="0" lang="en-US" altLang="en-US" sz="1200" b="0" i="0" u="none" strike="noStrike" kern="1200" cap="none" spc="0" normalizeH="0" baseline="0" noProof="0" smtClean="0">
                <a:ln>
                  <a:noFill/>
                </a:ln>
                <a:solidFill>
                  <a:srgbClr val="000000"/>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4</a:t>
            </a:fld>
            <a:endParaRPr kumimoji="0" lang="en-US" altLang="en-US" sz="1200" b="0" i="0" u="none" strike="noStrike" kern="1200" cap="none" spc="0" normalizeH="0" baseline="0" noProof="0">
              <a:ln>
                <a:noFill/>
              </a:ln>
              <a:solidFill>
                <a:srgbClr val="000000"/>
              </a:solidFill>
              <a:effectLst/>
              <a:uLnTx/>
              <a:uFillTx/>
              <a:latin typeface="Arial" charset="0"/>
              <a:ea typeface="+mn-ea"/>
              <a:cs typeface="Arial" charset="0"/>
            </a:endParaRPr>
          </a:p>
        </p:txBody>
      </p:sp>
    </p:spTree>
    <p:extLst>
      <p:ext uri="{BB962C8B-B14F-4D97-AF65-F5344CB8AC3E}">
        <p14:creationId xmlns:p14="http://schemas.microsoft.com/office/powerpoint/2010/main" val="349127576"/>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5">
            <a:extLst>
              <a:ext uri="{FF2B5EF4-FFF2-40B4-BE49-F238E27FC236}">
                <a16:creationId xmlns:a16="http://schemas.microsoft.com/office/drawing/2014/main" id="{89024CEC-99E7-4D9D-94CF-BFD20271B17D}"/>
              </a:ext>
            </a:extLst>
          </p:cNvPr>
          <p:cNvSpPr>
            <a:spLocks noGrp="1" noChangeArrowheads="1"/>
          </p:cNvSpPr>
          <p:nvPr>
            <p:ph type="hdr"/>
          </p:nvPr>
        </p:nvSpPr>
        <p:spPr>
          <a:ln/>
        </p:spPr>
        <p:txBody>
          <a:bodyPr/>
          <a:lstStyle/>
          <a:p>
            <a:r>
              <a:rPr lang="en-US" altLang="en-US"/>
              <a:t>RH erev 5782.Break with old </a:t>
            </a:r>
          </a:p>
        </p:txBody>
      </p:sp>
      <p:sp>
        <p:nvSpPr>
          <p:cNvPr id="5" name="Rectangle 6">
            <a:extLst>
              <a:ext uri="{FF2B5EF4-FFF2-40B4-BE49-F238E27FC236}">
                <a16:creationId xmlns:a16="http://schemas.microsoft.com/office/drawing/2014/main" id="{807D70B3-0780-4B70-9430-DBB4BA6ACD78}"/>
              </a:ext>
            </a:extLst>
          </p:cNvPr>
          <p:cNvSpPr>
            <a:spLocks noGrp="1" noChangeArrowheads="1"/>
          </p:cNvSpPr>
          <p:nvPr>
            <p:ph type="dt"/>
          </p:nvPr>
        </p:nvSpPr>
        <p:spPr>
          <a:ln/>
        </p:spPr>
        <p:txBody>
          <a:bodyPr/>
          <a:lstStyle/>
          <a:p>
            <a:r>
              <a:rPr lang="en-US" altLang="en-US"/>
              <a:t>Sept. 6, 2021  5782</a:t>
            </a:r>
          </a:p>
        </p:txBody>
      </p:sp>
      <p:sp>
        <p:nvSpPr>
          <p:cNvPr id="7" name="Rectangle 10">
            <a:extLst>
              <a:ext uri="{FF2B5EF4-FFF2-40B4-BE49-F238E27FC236}">
                <a16:creationId xmlns:a16="http://schemas.microsoft.com/office/drawing/2014/main" id="{81AFC37B-B23C-4EE3-89C2-3F55E101BC9A}"/>
              </a:ext>
            </a:extLst>
          </p:cNvPr>
          <p:cNvSpPr>
            <a:spLocks noGrp="1" noChangeArrowheads="1"/>
          </p:cNvSpPr>
          <p:nvPr>
            <p:ph type="sldNum"/>
          </p:nvPr>
        </p:nvSpPr>
        <p:spPr>
          <a:ln/>
        </p:spPr>
        <p:txBody>
          <a:bodyPr/>
          <a:lstStyle/>
          <a:p>
            <a:fld id="{F5864B5B-58AA-4A45-B4A7-7A6125AE69DF}" type="slidenum">
              <a:rPr lang="en-US" altLang="en-US"/>
              <a:pPr/>
              <a:t>40</a:t>
            </a:fld>
            <a:endParaRPr lang="en-US" altLang="en-US"/>
          </a:p>
        </p:txBody>
      </p:sp>
      <p:sp>
        <p:nvSpPr>
          <p:cNvPr id="1366018" name="Rectangle 2">
            <a:extLst>
              <a:ext uri="{FF2B5EF4-FFF2-40B4-BE49-F238E27FC236}">
                <a16:creationId xmlns:a16="http://schemas.microsoft.com/office/drawing/2014/main" id="{883FC9F6-4B5E-4B54-87C4-C46325D56DF2}"/>
              </a:ext>
            </a:extLst>
          </p:cNvPr>
          <p:cNvSpPr>
            <a:spLocks noGrp="1" noRot="1" noChangeAspect="1" noChangeArrowheads="1" noTextEdit="1"/>
          </p:cNvSpPr>
          <p:nvPr>
            <p:ph type="sldImg"/>
          </p:nvPr>
        </p:nvSpPr>
        <p:spPr>
          <a:xfrm>
            <a:off x="381000" y="685800"/>
            <a:ext cx="6197600" cy="3486150"/>
          </a:xfrm>
          <a:ln/>
        </p:spPr>
      </p:sp>
      <p:sp>
        <p:nvSpPr>
          <p:cNvPr id="1366019" name="Rectangle 3">
            <a:extLst>
              <a:ext uri="{FF2B5EF4-FFF2-40B4-BE49-F238E27FC236}">
                <a16:creationId xmlns:a16="http://schemas.microsoft.com/office/drawing/2014/main" id="{D6F79357-FE75-445D-8E58-0B99A888B392}"/>
              </a:ext>
            </a:extLst>
          </p:cNvPr>
          <p:cNvSpPr>
            <a:spLocks noGrp="1" noChangeArrowheads="1"/>
          </p:cNvSpPr>
          <p:nvPr>
            <p:ph type="body" idx="1"/>
          </p:nvPr>
        </p:nvSpPr>
        <p:spPr>
          <a:xfrm>
            <a:off x="688975" y="4416425"/>
            <a:ext cx="5505450" cy="4183063"/>
          </a:xfrm>
        </p:spPr>
        <p:txBody>
          <a:bodyPr/>
          <a:lstStyle/>
          <a:p>
            <a:r>
              <a:rPr lang="en-US" altLang="en-US" sz="2000" dirty="0">
                <a:latin typeface="Arial Rounded MT Bold" panose="020F0704030504030204" pitchFamily="34" charset="0"/>
              </a:rPr>
              <a:t>Think of the Mafia families.  I’m a New Yorker, so the </a:t>
            </a:r>
            <a:r>
              <a:rPr lang="en-US" altLang="en-US" sz="2000" dirty="0" err="1">
                <a:latin typeface="Arial Rounded MT Bold" panose="020F0704030504030204" pitchFamily="34" charset="0"/>
              </a:rPr>
              <a:t>Gambinos</a:t>
            </a:r>
            <a:r>
              <a:rPr lang="en-US" altLang="en-US" sz="2000" dirty="0">
                <a:latin typeface="Arial Rounded MT Bold" panose="020F0704030504030204" pitchFamily="34" charset="0"/>
              </a:rPr>
              <a:t>, </a:t>
            </a:r>
            <a:r>
              <a:rPr lang="en-US" altLang="en-US" sz="2000" dirty="0" err="1">
                <a:latin typeface="Arial Rounded MT Bold" panose="020F0704030504030204" pitchFamily="34" charset="0"/>
              </a:rPr>
              <a:t>Gattis</a:t>
            </a:r>
            <a:r>
              <a:rPr lang="en-US" altLang="en-US" sz="2000" dirty="0">
                <a:latin typeface="Arial Rounded MT Bold" panose="020F0704030504030204" pitchFamily="34" charset="0"/>
              </a:rPr>
              <a:t>.   In KC, the </a:t>
            </a:r>
            <a:r>
              <a:rPr lang="en-US" altLang="en-US" sz="2000" dirty="0" err="1">
                <a:latin typeface="Arial Rounded MT Bold" panose="020F0704030504030204" pitchFamily="34" charset="0"/>
              </a:rPr>
              <a:t>Pendergasts</a:t>
            </a:r>
            <a:r>
              <a:rPr lang="en-US" altLang="en-US" sz="2000" dirty="0">
                <a:latin typeface="Arial Rounded MT Bold" panose="020F0704030504030204" pitchFamily="34" charset="0"/>
              </a:rPr>
              <a:t>.   Crime continues.   </a:t>
            </a:r>
          </a:p>
          <a:p>
            <a:r>
              <a:rPr lang="en-US" altLang="en-US" dirty="0"/>
              <a:t>Alcoholics Anonymous says tendency for three of four generations! </a:t>
            </a:r>
            <a:endParaRPr lang="en-US" altLang="en-US" sz="2000" dirty="0">
              <a:latin typeface="Arial Rounded MT Bold" panose="020F0704030504030204" pitchFamily="34" charset="0"/>
            </a:endParaRPr>
          </a:p>
        </p:txBody>
      </p:sp>
    </p:spTree>
    <p:extLst>
      <p:ext uri="{BB962C8B-B14F-4D97-AF65-F5344CB8AC3E}">
        <p14:creationId xmlns:p14="http://schemas.microsoft.com/office/powerpoint/2010/main" val="3465585765"/>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5">
            <a:extLst>
              <a:ext uri="{FF2B5EF4-FFF2-40B4-BE49-F238E27FC236}">
                <a16:creationId xmlns:a16="http://schemas.microsoft.com/office/drawing/2014/main" id="{89024CEC-99E7-4D9D-94CF-BFD20271B17D}"/>
              </a:ext>
            </a:extLst>
          </p:cNvPr>
          <p:cNvSpPr>
            <a:spLocks noGrp="1" noChangeArrowheads="1"/>
          </p:cNvSpPr>
          <p:nvPr>
            <p:ph type="hdr"/>
          </p:nvPr>
        </p:nvSpPr>
        <p:spPr>
          <a:ln/>
        </p:spPr>
        <p:txBody>
          <a:bodyPr/>
          <a:lstStyle/>
          <a:p>
            <a:r>
              <a:rPr lang="en-US" altLang="en-US"/>
              <a:t>RH erev 5782.Break with old </a:t>
            </a:r>
          </a:p>
        </p:txBody>
      </p:sp>
      <p:sp>
        <p:nvSpPr>
          <p:cNvPr id="5" name="Rectangle 6">
            <a:extLst>
              <a:ext uri="{FF2B5EF4-FFF2-40B4-BE49-F238E27FC236}">
                <a16:creationId xmlns:a16="http://schemas.microsoft.com/office/drawing/2014/main" id="{807D70B3-0780-4B70-9430-DBB4BA6ACD78}"/>
              </a:ext>
            </a:extLst>
          </p:cNvPr>
          <p:cNvSpPr>
            <a:spLocks noGrp="1" noChangeArrowheads="1"/>
          </p:cNvSpPr>
          <p:nvPr>
            <p:ph type="dt"/>
          </p:nvPr>
        </p:nvSpPr>
        <p:spPr>
          <a:ln/>
        </p:spPr>
        <p:txBody>
          <a:bodyPr/>
          <a:lstStyle/>
          <a:p>
            <a:r>
              <a:rPr lang="en-US" altLang="en-US"/>
              <a:t>Sept. 6, 2021  5782</a:t>
            </a:r>
          </a:p>
        </p:txBody>
      </p:sp>
      <p:sp>
        <p:nvSpPr>
          <p:cNvPr id="7" name="Rectangle 10">
            <a:extLst>
              <a:ext uri="{FF2B5EF4-FFF2-40B4-BE49-F238E27FC236}">
                <a16:creationId xmlns:a16="http://schemas.microsoft.com/office/drawing/2014/main" id="{81AFC37B-B23C-4EE3-89C2-3F55E101BC9A}"/>
              </a:ext>
            </a:extLst>
          </p:cNvPr>
          <p:cNvSpPr>
            <a:spLocks noGrp="1" noChangeArrowheads="1"/>
          </p:cNvSpPr>
          <p:nvPr>
            <p:ph type="sldNum"/>
          </p:nvPr>
        </p:nvSpPr>
        <p:spPr>
          <a:ln/>
        </p:spPr>
        <p:txBody>
          <a:bodyPr/>
          <a:lstStyle/>
          <a:p>
            <a:fld id="{F5864B5B-58AA-4A45-B4A7-7A6125AE69DF}" type="slidenum">
              <a:rPr lang="en-US" altLang="en-US"/>
              <a:pPr/>
              <a:t>41</a:t>
            </a:fld>
            <a:endParaRPr lang="en-US" altLang="en-US"/>
          </a:p>
        </p:txBody>
      </p:sp>
      <p:sp>
        <p:nvSpPr>
          <p:cNvPr id="1366018" name="Rectangle 2">
            <a:extLst>
              <a:ext uri="{FF2B5EF4-FFF2-40B4-BE49-F238E27FC236}">
                <a16:creationId xmlns:a16="http://schemas.microsoft.com/office/drawing/2014/main" id="{883FC9F6-4B5E-4B54-87C4-C46325D56DF2}"/>
              </a:ext>
            </a:extLst>
          </p:cNvPr>
          <p:cNvSpPr>
            <a:spLocks noGrp="1" noRot="1" noChangeAspect="1" noChangeArrowheads="1" noTextEdit="1"/>
          </p:cNvSpPr>
          <p:nvPr>
            <p:ph type="sldImg"/>
          </p:nvPr>
        </p:nvSpPr>
        <p:spPr>
          <a:xfrm>
            <a:off x="457200" y="685800"/>
            <a:ext cx="5943600" cy="3486150"/>
          </a:xfrm>
          <a:ln/>
        </p:spPr>
      </p:sp>
      <p:sp>
        <p:nvSpPr>
          <p:cNvPr id="1366019" name="Rectangle 3">
            <a:extLst>
              <a:ext uri="{FF2B5EF4-FFF2-40B4-BE49-F238E27FC236}">
                <a16:creationId xmlns:a16="http://schemas.microsoft.com/office/drawing/2014/main" id="{D6F79357-FE75-445D-8E58-0B99A888B392}"/>
              </a:ext>
            </a:extLst>
          </p:cNvPr>
          <p:cNvSpPr>
            <a:spLocks noGrp="1" noChangeArrowheads="1"/>
          </p:cNvSpPr>
          <p:nvPr>
            <p:ph type="body" idx="1"/>
          </p:nvPr>
        </p:nvSpPr>
        <p:spPr>
          <a:xfrm>
            <a:off x="688975" y="4416425"/>
            <a:ext cx="5505450" cy="4183063"/>
          </a:xfrm>
        </p:spPr>
        <p:txBody>
          <a:bodyPr/>
          <a:lstStyle/>
          <a:p>
            <a:r>
              <a:rPr lang="en-US" altLang="en-US" sz="2000" dirty="0">
                <a:latin typeface="Arial Rounded MT Bold" panose="020F0704030504030204" pitchFamily="34" charset="0"/>
              </a:rPr>
              <a:t>Nothing in life can change your DNA sequence.  Radiation can destroy it.  mRNA vaccines don’t change DNA.  </a:t>
            </a:r>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5">
            <a:extLst>
              <a:ext uri="{FF2B5EF4-FFF2-40B4-BE49-F238E27FC236}">
                <a16:creationId xmlns:a16="http://schemas.microsoft.com/office/drawing/2014/main" id="{78ACB3A8-D457-4D01-8901-9966593FA36F}"/>
              </a:ext>
            </a:extLst>
          </p:cNvPr>
          <p:cNvSpPr>
            <a:spLocks noGrp="1" noChangeArrowheads="1"/>
          </p:cNvSpPr>
          <p:nvPr>
            <p:ph type="hdr"/>
          </p:nvPr>
        </p:nvSpPr>
        <p:spPr>
          <a:ln/>
        </p:spPr>
        <p:txBody>
          <a:bodyPr/>
          <a:lstStyle/>
          <a:p>
            <a:r>
              <a:rPr lang="en-US" altLang="en-US"/>
              <a:t>RH erev 5782.Break with old </a:t>
            </a:r>
          </a:p>
        </p:txBody>
      </p:sp>
      <p:sp>
        <p:nvSpPr>
          <p:cNvPr id="5" name="Rectangle 6">
            <a:extLst>
              <a:ext uri="{FF2B5EF4-FFF2-40B4-BE49-F238E27FC236}">
                <a16:creationId xmlns:a16="http://schemas.microsoft.com/office/drawing/2014/main" id="{E8ADDA3F-D75A-4434-9C91-091CD7204460}"/>
              </a:ext>
            </a:extLst>
          </p:cNvPr>
          <p:cNvSpPr>
            <a:spLocks noGrp="1" noChangeArrowheads="1"/>
          </p:cNvSpPr>
          <p:nvPr>
            <p:ph type="dt"/>
          </p:nvPr>
        </p:nvSpPr>
        <p:spPr>
          <a:ln/>
        </p:spPr>
        <p:txBody>
          <a:bodyPr/>
          <a:lstStyle/>
          <a:p>
            <a:r>
              <a:rPr lang="en-US" altLang="en-US"/>
              <a:t>Sept. 6, 2021  5782</a:t>
            </a:r>
          </a:p>
        </p:txBody>
      </p:sp>
      <p:sp>
        <p:nvSpPr>
          <p:cNvPr id="7" name="Rectangle 10">
            <a:extLst>
              <a:ext uri="{FF2B5EF4-FFF2-40B4-BE49-F238E27FC236}">
                <a16:creationId xmlns:a16="http://schemas.microsoft.com/office/drawing/2014/main" id="{41CA113F-8736-4EB3-B8D1-1E50C7CDE93E}"/>
              </a:ext>
            </a:extLst>
          </p:cNvPr>
          <p:cNvSpPr>
            <a:spLocks noGrp="1" noChangeArrowheads="1"/>
          </p:cNvSpPr>
          <p:nvPr>
            <p:ph type="sldNum"/>
          </p:nvPr>
        </p:nvSpPr>
        <p:spPr>
          <a:ln/>
        </p:spPr>
        <p:txBody>
          <a:bodyPr/>
          <a:lstStyle/>
          <a:p>
            <a:fld id="{E5AB01FA-73B3-4CED-B2C2-3E0C7F1E7CC3}" type="slidenum">
              <a:rPr lang="en-US" altLang="en-US"/>
              <a:pPr/>
              <a:t>42</a:t>
            </a:fld>
            <a:endParaRPr lang="en-US" altLang="en-US"/>
          </a:p>
        </p:txBody>
      </p:sp>
      <p:sp>
        <p:nvSpPr>
          <p:cNvPr id="1372162" name="Rectangle 2">
            <a:extLst>
              <a:ext uri="{FF2B5EF4-FFF2-40B4-BE49-F238E27FC236}">
                <a16:creationId xmlns:a16="http://schemas.microsoft.com/office/drawing/2014/main" id="{38794A60-C4E4-493B-92D9-2FB33AAE979A}"/>
              </a:ext>
            </a:extLst>
          </p:cNvPr>
          <p:cNvSpPr>
            <a:spLocks noGrp="1" noRot="1" noChangeAspect="1" noChangeArrowheads="1" noTextEdit="1"/>
          </p:cNvSpPr>
          <p:nvPr>
            <p:ph type="sldImg"/>
          </p:nvPr>
        </p:nvSpPr>
        <p:spPr>
          <a:xfrm>
            <a:off x="381000" y="309563"/>
            <a:ext cx="6019800" cy="3873500"/>
          </a:xfrm>
          <a:ln/>
        </p:spPr>
      </p:sp>
      <p:sp>
        <p:nvSpPr>
          <p:cNvPr id="1372163" name="Rectangle 3">
            <a:extLst>
              <a:ext uri="{FF2B5EF4-FFF2-40B4-BE49-F238E27FC236}">
                <a16:creationId xmlns:a16="http://schemas.microsoft.com/office/drawing/2014/main" id="{5BB03F05-BF62-4DC4-8065-29B68D3575EF}"/>
              </a:ext>
            </a:extLst>
          </p:cNvPr>
          <p:cNvSpPr>
            <a:spLocks noGrp="1" noChangeArrowheads="1"/>
          </p:cNvSpPr>
          <p:nvPr>
            <p:ph type="body" idx="1"/>
          </p:nvPr>
        </p:nvSpPr>
        <p:spPr>
          <a:xfrm>
            <a:off x="152400" y="4183063"/>
            <a:ext cx="6577013" cy="4957762"/>
          </a:xfrm>
        </p:spPr>
        <p:txBody>
          <a:bodyPr/>
          <a:lstStyle/>
          <a:p>
            <a:r>
              <a:rPr lang="en-US" altLang="en-US" sz="2000">
                <a:latin typeface="Arial Rounded MT Bold" panose="020F0704030504030204" pitchFamily="34" charset="0"/>
              </a:rPr>
              <a:t>Four colors are the four nucleic acids, guanine, cytosine, adenine, thiamine. Controlling components, alphabet of life.  Determines if an organism is a fish or an elephant.  All have the same DNA alphabet.</a:t>
            </a:r>
          </a:p>
          <a:p>
            <a:r>
              <a:rPr lang="en-US" altLang="en-US" sz="2000">
                <a:latin typeface="Arial Rounded MT Bold" panose="020F0704030504030204" pitchFamily="34" charset="0"/>
              </a:rPr>
              <a:t>Epigentics doesn’t change the underlying guanine, cytosine, adenine, thiamine.  But DOES affect expressions: on/off </a:t>
            </a:r>
            <a:r>
              <a:rPr lang="en-US" altLang="en-US" sz="2000">
                <a:solidFill>
                  <a:srgbClr val="FF3300"/>
                </a:solidFill>
                <a:latin typeface="Arial Rounded MT Bold" panose="020F0704030504030204" pitchFamily="34" charset="0"/>
              </a:rPr>
              <a:t>switch</a:t>
            </a:r>
            <a:r>
              <a:rPr lang="en-US" altLang="en-US" sz="2000">
                <a:latin typeface="Arial Rounded MT Bold" panose="020F0704030504030204" pitchFamily="34" charset="0"/>
              </a:rPr>
              <a:t>.  Behavior of past generations affects your tendency to behave a certain way.  TENDENCY. </a:t>
            </a:r>
          </a:p>
          <a:p>
            <a:r>
              <a:rPr lang="en-US" altLang="en-US" sz="2000">
                <a:solidFill>
                  <a:srgbClr val="FF3300"/>
                </a:solidFill>
                <a:latin typeface="Arial Rounded MT Bold" panose="020F0704030504030204" pitchFamily="34" charset="0"/>
              </a:rPr>
              <a:t>Sins of our ancestors can make a proclivity in us.  BUT,  ancestors added it on by willful behavior, we can overcome by willful choices</a:t>
            </a:r>
            <a:r>
              <a:rPr lang="en-US" altLang="en-US" sz="2000">
                <a:latin typeface="Arial Rounded MT Bold" panose="020F0704030504030204" pitchFamily="34" charset="0"/>
              </a:rPr>
              <a:t>.</a:t>
            </a:r>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5">
            <a:extLst>
              <a:ext uri="{FF2B5EF4-FFF2-40B4-BE49-F238E27FC236}">
                <a16:creationId xmlns:a16="http://schemas.microsoft.com/office/drawing/2014/main" id="{B130A131-A1D1-4242-B279-D2C1564AFCF3}"/>
              </a:ext>
            </a:extLst>
          </p:cNvPr>
          <p:cNvSpPr>
            <a:spLocks noGrp="1" noChangeArrowheads="1"/>
          </p:cNvSpPr>
          <p:nvPr>
            <p:ph type="hdr"/>
          </p:nvPr>
        </p:nvSpPr>
        <p:spPr>
          <a:ln/>
        </p:spPr>
        <p:txBody>
          <a:bodyPr/>
          <a:lstStyle/>
          <a:p>
            <a:r>
              <a:rPr lang="en-US" altLang="en-US"/>
              <a:t>RH erev 5782.Break with old </a:t>
            </a:r>
          </a:p>
        </p:txBody>
      </p:sp>
      <p:sp>
        <p:nvSpPr>
          <p:cNvPr id="5" name="Rectangle 6">
            <a:extLst>
              <a:ext uri="{FF2B5EF4-FFF2-40B4-BE49-F238E27FC236}">
                <a16:creationId xmlns:a16="http://schemas.microsoft.com/office/drawing/2014/main" id="{941EAA6C-1EF8-4744-91E7-E838DF6CD48B}"/>
              </a:ext>
            </a:extLst>
          </p:cNvPr>
          <p:cNvSpPr>
            <a:spLocks noGrp="1" noChangeArrowheads="1"/>
          </p:cNvSpPr>
          <p:nvPr>
            <p:ph type="dt"/>
          </p:nvPr>
        </p:nvSpPr>
        <p:spPr>
          <a:ln/>
        </p:spPr>
        <p:txBody>
          <a:bodyPr/>
          <a:lstStyle/>
          <a:p>
            <a:r>
              <a:rPr lang="en-US" altLang="en-US"/>
              <a:t>Sept. 6, 2021  5782</a:t>
            </a:r>
          </a:p>
        </p:txBody>
      </p:sp>
      <p:sp>
        <p:nvSpPr>
          <p:cNvPr id="7" name="Rectangle 10">
            <a:extLst>
              <a:ext uri="{FF2B5EF4-FFF2-40B4-BE49-F238E27FC236}">
                <a16:creationId xmlns:a16="http://schemas.microsoft.com/office/drawing/2014/main" id="{DAFBE765-0658-4D1C-82E2-6BCF8040E3E5}"/>
              </a:ext>
            </a:extLst>
          </p:cNvPr>
          <p:cNvSpPr>
            <a:spLocks noGrp="1" noChangeArrowheads="1"/>
          </p:cNvSpPr>
          <p:nvPr>
            <p:ph type="sldNum"/>
          </p:nvPr>
        </p:nvSpPr>
        <p:spPr>
          <a:ln/>
        </p:spPr>
        <p:txBody>
          <a:bodyPr/>
          <a:lstStyle/>
          <a:p>
            <a:fld id="{6D6EF087-00F5-413A-8BB6-5E48520684F3}" type="slidenum">
              <a:rPr lang="en-US" altLang="en-US"/>
              <a:pPr/>
              <a:t>43</a:t>
            </a:fld>
            <a:endParaRPr lang="en-US" altLang="en-US"/>
          </a:p>
        </p:txBody>
      </p:sp>
      <p:sp>
        <p:nvSpPr>
          <p:cNvPr id="1368066" name="Rectangle 2">
            <a:extLst>
              <a:ext uri="{FF2B5EF4-FFF2-40B4-BE49-F238E27FC236}">
                <a16:creationId xmlns:a16="http://schemas.microsoft.com/office/drawing/2014/main" id="{0B0F179D-DC64-49B5-BFC9-A60D93819AEC}"/>
              </a:ext>
            </a:extLst>
          </p:cNvPr>
          <p:cNvSpPr>
            <a:spLocks noGrp="1" noRot="1" noChangeAspect="1" noChangeArrowheads="1" noTextEdit="1"/>
          </p:cNvSpPr>
          <p:nvPr>
            <p:ph type="sldImg"/>
          </p:nvPr>
        </p:nvSpPr>
        <p:spPr>
          <a:xfrm>
            <a:off x="381000" y="309563"/>
            <a:ext cx="6019800" cy="3873500"/>
          </a:xfrm>
          <a:ln/>
        </p:spPr>
      </p:sp>
      <p:sp>
        <p:nvSpPr>
          <p:cNvPr id="1368067" name="Rectangle 3">
            <a:extLst>
              <a:ext uri="{FF2B5EF4-FFF2-40B4-BE49-F238E27FC236}">
                <a16:creationId xmlns:a16="http://schemas.microsoft.com/office/drawing/2014/main" id="{7E081880-76E9-4511-BAA6-962B4CBA8BC7}"/>
              </a:ext>
            </a:extLst>
          </p:cNvPr>
          <p:cNvSpPr>
            <a:spLocks noGrp="1" noChangeArrowheads="1"/>
          </p:cNvSpPr>
          <p:nvPr>
            <p:ph type="body" idx="1"/>
          </p:nvPr>
        </p:nvSpPr>
        <p:spPr>
          <a:xfrm>
            <a:off x="152400" y="4183063"/>
            <a:ext cx="6577013" cy="4957762"/>
          </a:xfrm>
        </p:spPr>
        <p:txBody>
          <a:bodyPr/>
          <a:lstStyle/>
          <a:p>
            <a:r>
              <a:rPr lang="en-US" altLang="en-US"/>
              <a:t>http://en.wikipedia.org/wiki/Behavioral_epigenetics</a:t>
            </a:r>
          </a:p>
          <a:p>
            <a:endParaRPr lang="en-US" altLang="en-US"/>
          </a:p>
          <a:p>
            <a:r>
              <a:rPr lang="en-US" altLang="en-US" sz="2000">
                <a:latin typeface="Arial Rounded MT Bold" panose="020F0704030504030204" pitchFamily="34" charset="0"/>
              </a:rPr>
              <a:t>Once aberrant behavior, hormonal activity occurs, epigenetic alterations may exacerbate the biological.</a:t>
            </a:r>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5">
            <a:extLst>
              <a:ext uri="{FF2B5EF4-FFF2-40B4-BE49-F238E27FC236}">
                <a16:creationId xmlns:a16="http://schemas.microsoft.com/office/drawing/2014/main" id="{6C568BF1-E9A4-473E-81F1-2C4FCA92906C}"/>
              </a:ext>
            </a:extLst>
          </p:cNvPr>
          <p:cNvSpPr>
            <a:spLocks noGrp="1" noChangeArrowheads="1"/>
          </p:cNvSpPr>
          <p:nvPr>
            <p:ph type="hdr"/>
          </p:nvPr>
        </p:nvSpPr>
        <p:spPr>
          <a:ln/>
        </p:spPr>
        <p:txBody>
          <a:bodyPr/>
          <a:lstStyle/>
          <a:p>
            <a:r>
              <a:rPr lang="en-US" altLang="en-US"/>
              <a:t>RH erev 5782.Break with old </a:t>
            </a:r>
          </a:p>
        </p:txBody>
      </p:sp>
      <p:sp>
        <p:nvSpPr>
          <p:cNvPr id="5" name="Rectangle 6">
            <a:extLst>
              <a:ext uri="{FF2B5EF4-FFF2-40B4-BE49-F238E27FC236}">
                <a16:creationId xmlns:a16="http://schemas.microsoft.com/office/drawing/2014/main" id="{E61007B9-845F-4286-824C-4848B5155D66}"/>
              </a:ext>
            </a:extLst>
          </p:cNvPr>
          <p:cNvSpPr>
            <a:spLocks noGrp="1" noChangeArrowheads="1"/>
          </p:cNvSpPr>
          <p:nvPr>
            <p:ph type="dt"/>
          </p:nvPr>
        </p:nvSpPr>
        <p:spPr>
          <a:ln/>
        </p:spPr>
        <p:txBody>
          <a:bodyPr/>
          <a:lstStyle/>
          <a:p>
            <a:r>
              <a:rPr lang="en-US" altLang="en-US"/>
              <a:t>Sept. 6, 2021  5782</a:t>
            </a:r>
          </a:p>
        </p:txBody>
      </p:sp>
      <p:sp>
        <p:nvSpPr>
          <p:cNvPr id="7" name="Rectangle 10">
            <a:extLst>
              <a:ext uri="{FF2B5EF4-FFF2-40B4-BE49-F238E27FC236}">
                <a16:creationId xmlns:a16="http://schemas.microsoft.com/office/drawing/2014/main" id="{74587C88-C5AB-4A9C-9C5B-860DE535A665}"/>
              </a:ext>
            </a:extLst>
          </p:cNvPr>
          <p:cNvSpPr>
            <a:spLocks noGrp="1" noChangeArrowheads="1"/>
          </p:cNvSpPr>
          <p:nvPr>
            <p:ph type="sldNum"/>
          </p:nvPr>
        </p:nvSpPr>
        <p:spPr>
          <a:ln/>
        </p:spPr>
        <p:txBody>
          <a:bodyPr/>
          <a:lstStyle/>
          <a:p>
            <a:fld id="{22DEE966-5F8B-40D6-91DA-66698573E0A2}" type="slidenum">
              <a:rPr lang="en-US" altLang="en-US"/>
              <a:pPr/>
              <a:t>44</a:t>
            </a:fld>
            <a:endParaRPr lang="en-US" altLang="en-US"/>
          </a:p>
        </p:txBody>
      </p:sp>
      <p:sp>
        <p:nvSpPr>
          <p:cNvPr id="1370114" name="Rectangle 2">
            <a:extLst>
              <a:ext uri="{FF2B5EF4-FFF2-40B4-BE49-F238E27FC236}">
                <a16:creationId xmlns:a16="http://schemas.microsoft.com/office/drawing/2014/main" id="{ED6705C6-7C63-4717-827B-062A9756481C}"/>
              </a:ext>
            </a:extLst>
          </p:cNvPr>
          <p:cNvSpPr>
            <a:spLocks noGrp="1" noRot="1" noChangeAspect="1" noChangeArrowheads="1" noTextEdit="1"/>
          </p:cNvSpPr>
          <p:nvPr>
            <p:ph type="sldImg"/>
          </p:nvPr>
        </p:nvSpPr>
        <p:spPr>
          <a:xfrm>
            <a:off x="457200" y="304800"/>
            <a:ext cx="6096000" cy="3873500"/>
          </a:xfrm>
          <a:ln/>
        </p:spPr>
      </p:sp>
      <p:sp>
        <p:nvSpPr>
          <p:cNvPr id="1370115" name="Rectangle 3">
            <a:extLst>
              <a:ext uri="{FF2B5EF4-FFF2-40B4-BE49-F238E27FC236}">
                <a16:creationId xmlns:a16="http://schemas.microsoft.com/office/drawing/2014/main" id="{05667658-BCB3-45EC-97D0-B70F2516AA14}"/>
              </a:ext>
            </a:extLst>
          </p:cNvPr>
          <p:cNvSpPr>
            <a:spLocks noGrp="1" noChangeArrowheads="1"/>
          </p:cNvSpPr>
          <p:nvPr>
            <p:ph type="body" idx="1"/>
          </p:nvPr>
        </p:nvSpPr>
        <p:spPr>
          <a:xfrm>
            <a:off x="152400" y="4183063"/>
            <a:ext cx="6577013" cy="4957762"/>
          </a:xfrm>
        </p:spPr>
        <p:txBody>
          <a:bodyPr/>
          <a:lstStyle/>
          <a:p>
            <a:r>
              <a:rPr lang="en-US" altLang="en-US"/>
              <a:t>http://en.wikipedia.org/wiki/Behavioral_epigenetics</a:t>
            </a:r>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5">
            <a:extLst>
              <a:ext uri="{FF2B5EF4-FFF2-40B4-BE49-F238E27FC236}">
                <a16:creationId xmlns:a16="http://schemas.microsoft.com/office/drawing/2014/main" id="{6C568BF1-E9A4-473E-81F1-2C4FCA92906C}"/>
              </a:ext>
            </a:extLst>
          </p:cNvPr>
          <p:cNvSpPr>
            <a:spLocks noGrp="1" noChangeArrowheads="1"/>
          </p:cNvSpPr>
          <p:nvPr>
            <p:ph type="hdr"/>
          </p:nvPr>
        </p:nvSpPr>
        <p:spPr>
          <a:ln/>
        </p:spPr>
        <p:txBody>
          <a:bodyPr/>
          <a:lstStyle/>
          <a:p>
            <a:r>
              <a:rPr lang="en-US" altLang="en-US"/>
              <a:t>RH erev 5782.Break with old </a:t>
            </a:r>
          </a:p>
        </p:txBody>
      </p:sp>
      <p:sp>
        <p:nvSpPr>
          <p:cNvPr id="5" name="Rectangle 6">
            <a:extLst>
              <a:ext uri="{FF2B5EF4-FFF2-40B4-BE49-F238E27FC236}">
                <a16:creationId xmlns:a16="http://schemas.microsoft.com/office/drawing/2014/main" id="{E61007B9-845F-4286-824C-4848B5155D66}"/>
              </a:ext>
            </a:extLst>
          </p:cNvPr>
          <p:cNvSpPr>
            <a:spLocks noGrp="1" noChangeArrowheads="1"/>
          </p:cNvSpPr>
          <p:nvPr>
            <p:ph type="dt"/>
          </p:nvPr>
        </p:nvSpPr>
        <p:spPr>
          <a:ln/>
        </p:spPr>
        <p:txBody>
          <a:bodyPr/>
          <a:lstStyle/>
          <a:p>
            <a:r>
              <a:rPr lang="en-US" altLang="en-US"/>
              <a:t>Sept. 6, 2021  5782</a:t>
            </a:r>
          </a:p>
        </p:txBody>
      </p:sp>
      <p:sp>
        <p:nvSpPr>
          <p:cNvPr id="7" name="Rectangle 10">
            <a:extLst>
              <a:ext uri="{FF2B5EF4-FFF2-40B4-BE49-F238E27FC236}">
                <a16:creationId xmlns:a16="http://schemas.microsoft.com/office/drawing/2014/main" id="{74587C88-C5AB-4A9C-9C5B-860DE535A665}"/>
              </a:ext>
            </a:extLst>
          </p:cNvPr>
          <p:cNvSpPr>
            <a:spLocks noGrp="1" noChangeArrowheads="1"/>
          </p:cNvSpPr>
          <p:nvPr>
            <p:ph type="sldNum"/>
          </p:nvPr>
        </p:nvSpPr>
        <p:spPr>
          <a:ln/>
        </p:spPr>
        <p:txBody>
          <a:bodyPr/>
          <a:lstStyle/>
          <a:p>
            <a:fld id="{22DEE966-5F8B-40D6-91DA-66698573E0A2}" type="slidenum">
              <a:rPr lang="en-US" altLang="en-US"/>
              <a:pPr/>
              <a:t>45</a:t>
            </a:fld>
            <a:endParaRPr lang="en-US" altLang="en-US"/>
          </a:p>
        </p:txBody>
      </p:sp>
      <p:sp>
        <p:nvSpPr>
          <p:cNvPr id="1370114" name="Rectangle 2">
            <a:extLst>
              <a:ext uri="{FF2B5EF4-FFF2-40B4-BE49-F238E27FC236}">
                <a16:creationId xmlns:a16="http://schemas.microsoft.com/office/drawing/2014/main" id="{ED6705C6-7C63-4717-827B-062A9756481C}"/>
              </a:ext>
            </a:extLst>
          </p:cNvPr>
          <p:cNvSpPr>
            <a:spLocks noGrp="1" noRot="1" noChangeAspect="1" noChangeArrowheads="1" noTextEdit="1"/>
          </p:cNvSpPr>
          <p:nvPr>
            <p:ph type="sldImg"/>
          </p:nvPr>
        </p:nvSpPr>
        <p:spPr>
          <a:xfrm>
            <a:off x="457200" y="304800"/>
            <a:ext cx="6110288" cy="3873500"/>
          </a:xfrm>
          <a:ln/>
        </p:spPr>
      </p:sp>
      <p:sp>
        <p:nvSpPr>
          <p:cNvPr id="1370115" name="Rectangle 3">
            <a:extLst>
              <a:ext uri="{FF2B5EF4-FFF2-40B4-BE49-F238E27FC236}">
                <a16:creationId xmlns:a16="http://schemas.microsoft.com/office/drawing/2014/main" id="{05667658-BCB3-45EC-97D0-B70F2516AA14}"/>
              </a:ext>
            </a:extLst>
          </p:cNvPr>
          <p:cNvSpPr>
            <a:spLocks noGrp="1" noChangeArrowheads="1"/>
          </p:cNvSpPr>
          <p:nvPr>
            <p:ph type="body" idx="1"/>
          </p:nvPr>
        </p:nvSpPr>
        <p:spPr>
          <a:xfrm>
            <a:off x="152400" y="4183063"/>
            <a:ext cx="6577013" cy="4957762"/>
          </a:xfrm>
        </p:spPr>
        <p:txBody>
          <a:bodyPr/>
          <a:lstStyle/>
          <a:p>
            <a:r>
              <a:rPr lang="en-US" altLang="en-US"/>
              <a:t>http://en.wikipedia.org/wiki/Behavioral_epigenetics</a:t>
            </a:r>
          </a:p>
        </p:txBody>
      </p:sp>
    </p:spTree>
    <p:extLst>
      <p:ext uri="{BB962C8B-B14F-4D97-AF65-F5344CB8AC3E}">
        <p14:creationId xmlns:p14="http://schemas.microsoft.com/office/powerpoint/2010/main" val="1080584449"/>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5">
            <a:extLst>
              <a:ext uri="{FF2B5EF4-FFF2-40B4-BE49-F238E27FC236}">
                <a16:creationId xmlns:a16="http://schemas.microsoft.com/office/drawing/2014/main" id="{BB8C2012-A04A-4835-9019-6F2520450C5F}"/>
              </a:ext>
            </a:extLst>
          </p:cNvPr>
          <p:cNvSpPr>
            <a:spLocks noGrp="1" noChangeArrowheads="1"/>
          </p:cNvSpPr>
          <p:nvPr>
            <p:ph type="hdr"/>
          </p:nvPr>
        </p:nvSpPr>
        <p:spPr>
          <a:ln/>
        </p:spPr>
        <p:txBody>
          <a:bodyPr/>
          <a:lstStyle/>
          <a:p>
            <a:r>
              <a:rPr lang="en-US" altLang="en-US"/>
              <a:t>RH erev 5782.Break with old </a:t>
            </a:r>
          </a:p>
        </p:txBody>
      </p:sp>
      <p:sp>
        <p:nvSpPr>
          <p:cNvPr id="5" name="Rectangle 6">
            <a:extLst>
              <a:ext uri="{FF2B5EF4-FFF2-40B4-BE49-F238E27FC236}">
                <a16:creationId xmlns:a16="http://schemas.microsoft.com/office/drawing/2014/main" id="{71F10CB4-0482-438E-A60E-7E8E000CE649}"/>
              </a:ext>
            </a:extLst>
          </p:cNvPr>
          <p:cNvSpPr>
            <a:spLocks noGrp="1" noChangeArrowheads="1"/>
          </p:cNvSpPr>
          <p:nvPr>
            <p:ph type="dt"/>
          </p:nvPr>
        </p:nvSpPr>
        <p:spPr>
          <a:ln/>
        </p:spPr>
        <p:txBody>
          <a:bodyPr/>
          <a:lstStyle/>
          <a:p>
            <a:r>
              <a:rPr lang="en-US" altLang="en-US"/>
              <a:t>Sept. 6, 2021  5782</a:t>
            </a:r>
          </a:p>
        </p:txBody>
      </p:sp>
      <p:sp>
        <p:nvSpPr>
          <p:cNvPr id="7" name="Rectangle 10">
            <a:extLst>
              <a:ext uri="{FF2B5EF4-FFF2-40B4-BE49-F238E27FC236}">
                <a16:creationId xmlns:a16="http://schemas.microsoft.com/office/drawing/2014/main" id="{1D6B0428-42BA-4CEF-9456-3AFEAE17246F}"/>
              </a:ext>
            </a:extLst>
          </p:cNvPr>
          <p:cNvSpPr>
            <a:spLocks noGrp="1" noChangeArrowheads="1"/>
          </p:cNvSpPr>
          <p:nvPr>
            <p:ph type="sldNum"/>
          </p:nvPr>
        </p:nvSpPr>
        <p:spPr>
          <a:ln/>
        </p:spPr>
        <p:txBody>
          <a:bodyPr/>
          <a:lstStyle/>
          <a:p>
            <a:fld id="{1C9169CC-D7F5-44F0-B2F7-55DCD1395977}" type="slidenum">
              <a:rPr lang="en-US" altLang="en-US"/>
              <a:pPr/>
              <a:t>46</a:t>
            </a:fld>
            <a:endParaRPr lang="en-US" altLang="en-US"/>
          </a:p>
        </p:txBody>
      </p:sp>
      <p:sp>
        <p:nvSpPr>
          <p:cNvPr id="1374210" name="Rectangle 2">
            <a:extLst>
              <a:ext uri="{FF2B5EF4-FFF2-40B4-BE49-F238E27FC236}">
                <a16:creationId xmlns:a16="http://schemas.microsoft.com/office/drawing/2014/main" id="{F6153FD8-2CCD-4FF4-80E6-D656F2FF7191}"/>
              </a:ext>
            </a:extLst>
          </p:cNvPr>
          <p:cNvSpPr>
            <a:spLocks noGrp="1" noRot="1" noChangeAspect="1" noChangeArrowheads="1" noTextEdit="1"/>
          </p:cNvSpPr>
          <p:nvPr>
            <p:ph type="sldImg"/>
          </p:nvPr>
        </p:nvSpPr>
        <p:spPr>
          <a:xfrm>
            <a:off x="457200" y="309563"/>
            <a:ext cx="6019800" cy="3873500"/>
          </a:xfrm>
          <a:ln/>
        </p:spPr>
      </p:sp>
      <p:sp>
        <p:nvSpPr>
          <p:cNvPr id="1374211" name="Rectangle 3">
            <a:extLst>
              <a:ext uri="{FF2B5EF4-FFF2-40B4-BE49-F238E27FC236}">
                <a16:creationId xmlns:a16="http://schemas.microsoft.com/office/drawing/2014/main" id="{971B6CAE-FCE4-4DF1-A575-3C8FC2DE626A}"/>
              </a:ext>
            </a:extLst>
          </p:cNvPr>
          <p:cNvSpPr>
            <a:spLocks noGrp="1" noChangeArrowheads="1"/>
          </p:cNvSpPr>
          <p:nvPr>
            <p:ph type="body" idx="1"/>
          </p:nvPr>
        </p:nvSpPr>
        <p:spPr>
          <a:xfrm>
            <a:off x="152400" y="4183063"/>
            <a:ext cx="6577013" cy="4957762"/>
          </a:xfrm>
        </p:spPr>
        <p:txBody>
          <a:bodyPr/>
          <a:lstStyle/>
          <a:p>
            <a:r>
              <a:rPr lang="en-US" altLang="en-US"/>
              <a:t>http://en.wikipedia.org/wiki/Epigenetic_theories_of_homosexuality</a:t>
            </a:r>
          </a:p>
          <a:p>
            <a:r>
              <a:rPr lang="en-US" altLang="en-US" sz="2000">
                <a:latin typeface="Arial Rounded MT Bold" panose="020F0704030504030204" pitchFamily="34" charset="0"/>
              </a:rPr>
              <a:t>Repeat:</a:t>
            </a:r>
          </a:p>
          <a:p>
            <a:r>
              <a:rPr lang="en-US" altLang="en-US" sz="2000">
                <a:latin typeface="Arial Rounded MT Bold" panose="020F0704030504030204" pitchFamily="34" charset="0"/>
              </a:rPr>
              <a:t>A gay gene does not exist that causes homosexuality.</a:t>
            </a:r>
          </a:p>
          <a:p>
            <a:r>
              <a:rPr lang="en-US" altLang="en-US" sz="2000">
                <a:latin typeface="Arial Rounded MT Bold" panose="020F0704030504030204" pitchFamily="34" charset="0"/>
              </a:rPr>
              <a:t>Parental, ancestral behavior [porn, sin, imaginations] give the appearance of genetic proclivity.  It’s really epi-genetic proclivity.</a:t>
            </a:r>
          </a:p>
          <a:p>
            <a:r>
              <a:rPr lang="en-US" altLang="en-US" sz="2000">
                <a:latin typeface="Arial Rounded MT Bold" panose="020F0704030504030204" pitchFamily="34" charset="0"/>
              </a:rPr>
              <a:t>Time Mag May 25, 2015, epigenetic pot addiction tendency.</a:t>
            </a:r>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5">
            <a:extLst>
              <a:ext uri="{FF2B5EF4-FFF2-40B4-BE49-F238E27FC236}">
                <a16:creationId xmlns:a16="http://schemas.microsoft.com/office/drawing/2014/main" id="{BB8C2012-A04A-4835-9019-6F2520450C5F}"/>
              </a:ext>
            </a:extLst>
          </p:cNvPr>
          <p:cNvSpPr>
            <a:spLocks noGrp="1" noChangeArrowheads="1"/>
          </p:cNvSpPr>
          <p:nvPr>
            <p:ph type="hdr"/>
          </p:nvPr>
        </p:nvSpPr>
        <p:spPr>
          <a:ln/>
        </p:spPr>
        <p:txBody>
          <a:bodyPr/>
          <a:lstStyle/>
          <a:p>
            <a:r>
              <a:rPr lang="en-US" altLang="en-US"/>
              <a:t>RH erev 5782.Break with old </a:t>
            </a:r>
          </a:p>
        </p:txBody>
      </p:sp>
      <p:sp>
        <p:nvSpPr>
          <p:cNvPr id="5" name="Rectangle 6">
            <a:extLst>
              <a:ext uri="{FF2B5EF4-FFF2-40B4-BE49-F238E27FC236}">
                <a16:creationId xmlns:a16="http://schemas.microsoft.com/office/drawing/2014/main" id="{71F10CB4-0482-438E-A60E-7E8E000CE649}"/>
              </a:ext>
            </a:extLst>
          </p:cNvPr>
          <p:cNvSpPr>
            <a:spLocks noGrp="1" noChangeArrowheads="1"/>
          </p:cNvSpPr>
          <p:nvPr>
            <p:ph type="dt"/>
          </p:nvPr>
        </p:nvSpPr>
        <p:spPr>
          <a:ln/>
        </p:spPr>
        <p:txBody>
          <a:bodyPr/>
          <a:lstStyle/>
          <a:p>
            <a:r>
              <a:rPr lang="en-US" altLang="en-US"/>
              <a:t>Sept. 6, 2021  5782</a:t>
            </a:r>
          </a:p>
        </p:txBody>
      </p:sp>
      <p:sp>
        <p:nvSpPr>
          <p:cNvPr id="7" name="Rectangle 10">
            <a:extLst>
              <a:ext uri="{FF2B5EF4-FFF2-40B4-BE49-F238E27FC236}">
                <a16:creationId xmlns:a16="http://schemas.microsoft.com/office/drawing/2014/main" id="{1D6B0428-42BA-4CEF-9456-3AFEAE17246F}"/>
              </a:ext>
            </a:extLst>
          </p:cNvPr>
          <p:cNvSpPr>
            <a:spLocks noGrp="1" noChangeArrowheads="1"/>
          </p:cNvSpPr>
          <p:nvPr>
            <p:ph type="sldNum"/>
          </p:nvPr>
        </p:nvSpPr>
        <p:spPr>
          <a:ln/>
        </p:spPr>
        <p:txBody>
          <a:bodyPr/>
          <a:lstStyle/>
          <a:p>
            <a:fld id="{1C9169CC-D7F5-44F0-B2F7-55DCD1395977}" type="slidenum">
              <a:rPr lang="en-US" altLang="en-US"/>
              <a:pPr/>
              <a:t>47</a:t>
            </a:fld>
            <a:endParaRPr lang="en-US" altLang="en-US"/>
          </a:p>
        </p:txBody>
      </p:sp>
      <p:sp>
        <p:nvSpPr>
          <p:cNvPr id="1374210" name="Rectangle 2">
            <a:extLst>
              <a:ext uri="{FF2B5EF4-FFF2-40B4-BE49-F238E27FC236}">
                <a16:creationId xmlns:a16="http://schemas.microsoft.com/office/drawing/2014/main" id="{F6153FD8-2CCD-4FF4-80E6-D656F2FF7191}"/>
              </a:ext>
            </a:extLst>
          </p:cNvPr>
          <p:cNvSpPr>
            <a:spLocks noGrp="1" noRot="1" noChangeAspect="1" noChangeArrowheads="1" noTextEdit="1"/>
          </p:cNvSpPr>
          <p:nvPr>
            <p:ph type="sldImg"/>
          </p:nvPr>
        </p:nvSpPr>
        <p:spPr>
          <a:xfrm>
            <a:off x="381000" y="309563"/>
            <a:ext cx="6219826" cy="3873500"/>
          </a:xfrm>
          <a:ln/>
        </p:spPr>
      </p:sp>
      <p:sp>
        <p:nvSpPr>
          <p:cNvPr id="1374211" name="Rectangle 3">
            <a:extLst>
              <a:ext uri="{FF2B5EF4-FFF2-40B4-BE49-F238E27FC236}">
                <a16:creationId xmlns:a16="http://schemas.microsoft.com/office/drawing/2014/main" id="{971B6CAE-FCE4-4DF1-A575-3C8FC2DE626A}"/>
              </a:ext>
            </a:extLst>
          </p:cNvPr>
          <p:cNvSpPr>
            <a:spLocks noGrp="1" noChangeArrowheads="1"/>
          </p:cNvSpPr>
          <p:nvPr>
            <p:ph type="body" idx="1"/>
          </p:nvPr>
        </p:nvSpPr>
        <p:spPr>
          <a:xfrm>
            <a:off x="152400" y="4183063"/>
            <a:ext cx="6577013" cy="4957762"/>
          </a:xfrm>
        </p:spPr>
        <p:txBody>
          <a:bodyPr/>
          <a:lstStyle/>
          <a:p>
            <a:r>
              <a:rPr lang="en-US" altLang="en-US"/>
              <a:t>http://en.wikipedia.org/wiki/Epigenetic_theories_of_homosexuality</a:t>
            </a:r>
          </a:p>
          <a:p>
            <a:r>
              <a:rPr lang="en-US" altLang="en-US" sz="2000">
                <a:latin typeface="Arial Rounded MT Bold" panose="020F0704030504030204" pitchFamily="34" charset="0"/>
              </a:rPr>
              <a:t>Repeat:</a:t>
            </a:r>
          </a:p>
          <a:p>
            <a:r>
              <a:rPr lang="en-US" altLang="en-US" sz="2000">
                <a:latin typeface="Arial Rounded MT Bold" panose="020F0704030504030204" pitchFamily="34" charset="0"/>
              </a:rPr>
              <a:t>A gay gene does not exist that causes homosexuality.</a:t>
            </a:r>
          </a:p>
          <a:p>
            <a:r>
              <a:rPr lang="en-US" altLang="en-US" sz="2000">
                <a:latin typeface="Arial Rounded MT Bold" panose="020F0704030504030204" pitchFamily="34" charset="0"/>
              </a:rPr>
              <a:t>Parental, ancestral behavior [porn, sin, imaginations] give the appearance of genetic proclivity.  It’s really epi-genetic proclivity.</a:t>
            </a:r>
          </a:p>
          <a:p>
            <a:r>
              <a:rPr lang="en-US" altLang="en-US" sz="2000">
                <a:latin typeface="Arial Rounded MT Bold" panose="020F0704030504030204" pitchFamily="34" charset="0"/>
              </a:rPr>
              <a:t>Time Mag May 25, 2015, epigenetic pot addiction tendency.</a:t>
            </a:r>
          </a:p>
        </p:txBody>
      </p:sp>
    </p:spTree>
    <p:extLst>
      <p:ext uri="{BB962C8B-B14F-4D97-AF65-F5344CB8AC3E}">
        <p14:creationId xmlns:p14="http://schemas.microsoft.com/office/powerpoint/2010/main" val="2535236590"/>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5">
            <a:extLst>
              <a:ext uri="{FF2B5EF4-FFF2-40B4-BE49-F238E27FC236}">
                <a16:creationId xmlns:a16="http://schemas.microsoft.com/office/drawing/2014/main" id="{EA4B4388-273A-445A-9F53-4B57C29E22DA}"/>
              </a:ext>
            </a:extLst>
          </p:cNvPr>
          <p:cNvSpPr>
            <a:spLocks noGrp="1" noChangeArrowheads="1"/>
          </p:cNvSpPr>
          <p:nvPr>
            <p:ph type="hdr"/>
          </p:nvPr>
        </p:nvSpPr>
        <p:spPr>
          <a:ln/>
        </p:spPr>
        <p:txBody>
          <a:bodyPr/>
          <a:lstStyle/>
          <a:p>
            <a:r>
              <a:rPr lang="en-US" altLang="en-US"/>
              <a:t>RH erev 5782.Break with old </a:t>
            </a:r>
          </a:p>
        </p:txBody>
      </p:sp>
      <p:sp>
        <p:nvSpPr>
          <p:cNvPr id="5" name="Rectangle 6">
            <a:extLst>
              <a:ext uri="{FF2B5EF4-FFF2-40B4-BE49-F238E27FC236}">
                <a16:creationId xmlns:a16="http://schemas.microsoft.com/office/drawing/2014/main" id="{680A9420-5737-499B-8E48-481EF7F051D7}"/>
              </a:ext>
            </a:extLst>
          </p:cNvPr>
          <p:cNvSpPr>
            <a:spLocks noGrp="1" noChangeArrowheads="1"/>
          </p:cNvSpPr>
          <p:nvPr>
            <p:ph type="dt"/>
          </p:nvPr>
        </p:nvSpPr>
        <p:spPr>
          <a:ln/>
        </p:spPr>
        <p:txBody>
          <a:bodyPr/>
          <a:lstStyle/>
          <a:p>
            <a:r>
              <a:rPr lang="en-US" altLang="en-US"/>
              <a:t>Sept. 6, 2021  5782</a:t>
            </a:r>
          </a:p>
        </p:txBody>
      </p:sp>
      <p:sp>
        <p:nvSpPr>
          <p:cNvPr id="7" name="Rectangle 10">
            <a:extLst>
              <a:ext uri="{FF2B5EF4-FFF2-40B4-BE49-F238E27FC236}">
                <a16:creationId xmlns:a16="http://schemas.microsoft.com/office/drawing/2014/main" id="{ABB8E294-77F0-449A-9374-D03729D89BD1}"/>
              </a:ext>
            </a:extLst>
          </p:cNvPr>
          <p:cNvSpPr>
            <a:spLocks noGrp="1" noChangeArrowheads="1"/>
          </p:cNvSpPr>
          <p:nvPr>
            <p:ph type="sldNum"/>
          </p:nvPr>
        </p:nvSpPr>
        <p:spPr>
          <a:ln/>
        </p:spPr>
        <p:txBody>
          <a:bodyPr/>
          <a:lstStyle/>
          <a:p>
            <a:fld id="{8BAE6FBB-AAD6-431F-AA43-029EF6A323DD}" type="slidenum">
              <a:rPr lang="en-US" altLang="en-US"/>
              <a:pPr/>
              <a:t>48</a:t>
            </a:fld>
            <a:endParaRPr lang="en-US" altLang="en-US"/>
          </a:p>
        </p:txBody>
      </p:sp>
      <p:sp>
        <p:nvSpPr>
          <p:cNvPr id="1376258" name="Rectangle 2">
            <a:extLst>
              <a:ext uri="{FF2B5EF4-FFF2-40B4-BE49-F238E27FC236}">
                <a16:creationId xmlns:a16="http://schemas.microsoft.com/office/drawing/2014/main" id="{F528F7E3-016D-45DE-865B-B747FB260BD7}"/>
              </a:ext>
            </a:extLst>
          </p:cNvPr>
          <p:cNvSpPr>
            <a:spLocks noGrp="1" noRot="1" noChangeAspect="1" noChangeArrowheads="1" noTextEdit="1"/>
          </p:cNvSpPr>
          <p:nvPr>
            <p:ph type="sldImg"/>
          </p:nvPr>
        </p:nvSpPr>
        <p:spPr>
          <a:xfrm>
            <a:off x="381000" y="309563"/>
            <a:ext cx="6096000" cy="3873500"/>
          </a:xfrm>
          <a:ln/>
        </p:spPr>
      </p:sp>
      <p:sp>
        <p:nvSpPr>
          <p:cNvPr id="1376259" name="Rectangle 3">
            <a:extLst>
              <a:ext uri="{FF2B5EF4-FFF2-40B4-BE49-F238E27FC236}">
                <a16:creationId xmlns:a16="http://schemas.microsoft.com/office/drawing/2014/main" id="{9CC9A35C-3FB1-4308-BC72-C04831F0BE28}"/>
              </a:ext>
            </a:extLst>
          </p:cNvPr>
          <p:cNvSpPr>
            <a:spLocks noGrp="1" noChangeArrowheads="1"/>
          </p:cNvSpPr>
          <p:nvPr>
            <p:ph type="body" idx="1"/>
          </p:nvPr>
        </p:nvSpPr>
        <p:spPr>
          <a:xfrm>
            <a:off x="152400" y="4183063"/>
            <a:ext cx="6577013" cy="4957762"/>
          </a:xfrm>
        </p:spPr>
        <p:txBody>
          <a:bodyPr/>
          <a:lstStyle/>
          <a:p>
            <a:r>
              <a:rPr lang="en-US" altLang="en-US"/>
              <a:t>http://en.wikipedia.org/wiki/Epigenetic_theories_of_homosexuality</a:t>
            </a:r>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5">
            <a:extLst>
              <a:ext uri="{FF2B5EF4-FFF2-40B4-BE49-F238E27FC236}">
                <a16:creationId xmlns:a16="http://schemas.microsoft.com/office/drawing/2014/main" id="{EA4B4388-273A-445A-9F53-4B57C29E22DA}"/>
              </a:ext>
            </a:extLst>
          </p:cNvPr>
          <p:cNvSpPr>
            <a:spLocks noGrp="1" noChangeArrowheads="1"/>
          </p:cNvSpPr>
          <p:nvPr>
            <p:ph type="hdr"/>
          </p:nvPr>
        </p:nvSpPr>
        <p:spPr>
          <a:ln/>
        </p:spPr>
        <p:txBody>
          <a:bodyPr/>
          <a:lstStyle/>
          <a:p>
            <a:r>
              <a:rPr lang="en-US" altLang="en-US"/>
              <a:t>RH erev 5782.Break with old </a:t>
            </a:r>
          </a:p>
        </p:txBody>
      </p:sp>
      <p:sp>
        <p:nvSpPr>
          <p:cNvPr id="5" name="Rectangle 6">
            <a:extLst>
              <a:ext uri="{FF2B5EF4-FFF2-40B4-BE49-F238E27FC236}">
                <a16:creationId xmlns:a16="http://schemas.microsoft.com/office/drawing/2014/main" id="{680A9420-5737-499B-8E48-481EF7F051D7}"/>
              </a:ext>
            </a:extLst>
          </p:cNvPr>
          <p:cNvSpPr>
            <a:spLocks noGrp="1" noChangeArrowheads="1"/>
          </p:cNvSpPr>
          <p:nvPr>
            <p:ph type="dt"/>
          </p:nvPr>
        </p:nvSpPr>
        <p:spPr>
          <a:ln/>
        </p:spPr>
        <p:txBody>
          <a:bodyPr/>
          <a:lstStyle/>
          <a:p>
            <a:r>
              <a:rPr lang="en-US" altLang="en-US"/>
              <a:t>Sept. 6, 2021  5782</a:t>
            </a:r>
          </a:p>
        </p:txBody>
      </p:sp>
      <p:sp>
        <p:nvSpPr>
          <p:cNvPr id="7" name="Rectangle 10">
            <a:extLst>
              <a:ext uri="{FF2B5EF4-FFF2-40B4-BE49-F238E27FC236}">
                <a16:creationId xmlns:a16="http://schemas.microsoft.com/office/drawing/2014/main" id="{ABB8E294-77F0-449A-9374-D03729D89BD1}"/>
              </a:ext>
            </a:extLst>
          </p:cNvPr>
          <p:cNvSpPr>
            <a:spLocks noGrp="1" noChangeArrowheads="1"/>
          </p:cNvSpPr>
          <p:nvPr>
            <p:ph type="sldNum"/>
          </p:nvPr>
        </p:nvSpPr>
        <p:spPr>
          <a:ln/>
        </p:spPr>
        <p:txBody>
          <a:bodyPr/>
          <a:lstStyle/>
          <a:p>
            <a:fld id="{8BAE6FBB-AAD6-431F-AA43-029EF6A323DD}" type="slidenum">
              <a:rPr lang="en-US" altLang="en-US"/>
              <a:pPr/>
              <a:t>49</a:t>
            </a:fld>
            <a:endParaRPr lang="en-US" altLang="en-US"/>
          </a:p>
        </p:txBody>
      </p:sp>
      <p:sp>
        <p:nvSpPr>
          <p:cNvPr id="1376258" name="Rectangle 2">
            <a:extLst>
              <a:ext uri="{FF2B5EF4-FFF2-40B4-BE49-F238E27FC236}">
                <a16:creationId xmlns:a16="http://schemas.microsoft.com/office/drawing/2014/main" id="{F528F7E3-016D-45DE-865B-B747FB260BD7}"/>
              </a:ext>
            </a:extLst>
          </p:cNvPr>
          <p:cNvSpPr>
            <a:spLocks noGrp="1" noRot="1" noChangeAspect="1" noChangeArrowheads="1" noTextEdit="1"/>
          </p:cNvSpPr>
          <p:nvPr>
            <p:ph type="sldImg"/>
          </p:nvPr>
        </p:nvSpPr>
        <p:spPr>
          <a:xfrm>
            <a:off x="609600" y="309563"/>
            <a:ext cx="5867400" cy="3873500"/>
          </a:xfrm>
          <a:ln/>
        </p:spPr>
      </p:sp>
      <p:sp>
        <p:nvSpPr>
          <p:cNvPr id="1376259" name="Rectangle 3">
            <a:extLst>
              <a:ext uri="{FF2B5EF4-FFF2-40B4-BE49-F238E27FC236}">
                <a16:creationId xmlns:a16="http://schemas.microsoft.com/office/drawing/2014/main" id="{9CC9A35C-3FB1-4308-BC72-C04831F0BE28}"/>
              </a:ext>
            </a:extLst>
          </p:cNvPr>
          <p:cNvSpPr>
            <a:spLocks noGrp="1" noChangeArrowheads="1"/>
          </p:cNvSpPr>
          <p:nvPr>
            <p:ph type="body" idx="1"/>
          </p:nvPr>
        </p:nvSpPr>
        <p:spPr>
          <a:xfrm>
            <a:off x="152400" y="4183063"/>
            <a:ext cx="6577013" cy="4957762"/>
          </a:xfrm>
        </p:spPr>
        <p:txBody>
          <a:bodyPr/>
          <a:lstStyle/>
          <a:p>
            <a:r>
              <a:rPr lang="en-US" altLang="en-US" dirty="0"/>
              <a:t>http://en.wikipedia.org/wiki/Epigenetic_theories_of_homosexuality</a:t>
            </a:r>
          </a:p>
        </p:txBody>
      </p:sp>
    </p:spTree>
    <p:extLst>
      <p:ext uri="{BB962C8B-B14F-4D97-AF65-F5344CB8AC3E}">
        <p14:creationId xmlns:p14="http://schemas.microsoft.com/office/powerpoint/2010/main" val="40268847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762000"/>
            <a:ext cx="6096000" cy="3429000"/>
          </a:xfrm>
        </p:spPr>
      </p:sp>
      <p:sp>
        <p:nvSpPr>
          <p:cNvPr id="3" name="Notes Placeholder 2"/>
          <p:cNvSpPr>
            <a:spLocks noGrp="1"/>
          </p:cNvSpPr>
          <p:nvPr>
            <p:ph type="body" idx="1"/>
          </p:nvPr>
        </p:nvSpPr>
        <p:spPr>
          <a:xfrm>
            <a:off x="381000" y="4191000"/>
            <a:ext cx="6172200" cy="4572000"/>
          </a:xfrm>
        </p:spPr>
        <p:txBody>
          <a:bodyPr/>
          <a:lstStyle/>
          <a:p>
            <a:r>
              <a:rPr lang="en-US" dirty="0"/>
              <a:t>Scripture doesn’t say “Shofar”   Just “blasts,” loud sounds. “Shofar” is a very helpful rabbinic interpretation. So you can shout praise when you hear the Shofar later.   We will have a powerful shofar service in which we will remember our spiritual needs.</a:t>
            </a:r>
          </a:p>
          <a:p>
            <a:r>
              <a:rPr lang="en-US" dirty="0"/>
              <a:t>It doesn’t say what to remember either.  </a:t>
            </a:r>
          </a:p>
          <a:p>
            <a:r>
              <a:rPr lang="en-US" dirty="0"/>
              <a:t>However, context…</a:t>
            </a:r>
          </a:p>
        </p:txBody>
      </p:sp>
      <p:sp>
        <p:nvSpPr>
          <p:cNvPr id="4" name="Header Placeholder 3"/>
          <p:cNvSpPr>
            <a:spLocks noGrp="1"/>
          </p:cNvSpPr>
          <p:nvPr>
            <p:ph type="hdr" sz="quarter"/>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charset="0"/>
                <a:ea typeface="+mn-ea"/>
                <a:cs typeface="Arial" charset="0"/>
              </a:rPr>
              <a:t>RH erev 5782.Break with old </a:t>
            </a:r>
          </a:p>
        </p:txBody>
      </p:sp>
      <p:sp>
        <p:nvSpPr>
          <p:cNvPr id="5" name="Date Placeholder 4"/>
          <p:cNvSpPr>
            <a:spLocks noGrp="1"/>
          </p:cNvSpPr>
          <p:nvPr>
            <p:ph type="dt" idx="1"/>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charset="0"/>
                <a:ea typeface="+mn-ea"/>
                <a:cs typeface="Arial" charset="0"/>
              </a:rPr>
              <a:t>Sept. 6, 2021  5782</a:t>
            </a:r>
          </a:p>
        </p:txBody>
      </p:sp>
      <p:sp>
        <p:nvSpPr>
          <p:cNvPr id="6" name="Slide Number Placeholder 5"/>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00E9F95B-100C-4401-AFC8-043CE70D51A5}" type="slidenum">
              <a:rPr kumimoji="0" lang="en-US" altLang="en-US" sz="1200" b="0" i="0" u="none" strike="noStrike" kern="1200" cap="none" spc="0" normalizeH="0" baseline="0" noProof="0" smtClean="0">
                <a:ln>
                  <a:noFill/>
                </a:ln>
                <a:solidFill>
                  <a:srgbClr val="000000"/>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5</a:t>
            </a:fld>
            <a:endParaRPr kumimoji="0" lang="en-US" altLang="en-US" sz="1200" b="0" i="0" u="none" strike="noStrike" kern="1200" cap="none" spc="0" normalizeH="0" baseline="0" noProof="0">
              <a:ln>
                <a:noFill/>
              </a:ln>
              <a:solidFill>
                <a:srgbClr val="000000"/>
              </a:solidFill>
              <a:effectLst/>
              <a:uLnTx/>
              <a:uFillTx/>
              <a:latin typeface="Arial" charset="0"/>
              <a:ea typeface="+mn-ea"/>
              <a:cs typeface="Arial" charset="0"/>
            </a:endParaRPr>
          </a:p>
        </p:txBody>
      </p:sp>
    </p:spTree>
    <p:extLst>
      <p:ext uri="{BB962C8B-B14F-4D97-AF65-F5344CB8AC3E}">
        <p14:creationId xmlns:p14="http://schemas.microsoft.com/office/powerpoint/2010/main" val="1195521425"/>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5">
            <a:extLst>
              <a:ext uri="{FF2B5EF4-FFF2-40B4-BE49-F238E27FC236}">
                <a16:creationId xmlns:a16="http://schemas.microsoft.com/office/drawing/2014/main" id="{22A17004-4587-40EF-B09D-C179DD8AE299}"/>
              </a:ext>
            </a:extLst>
          </p:cNvPr>
          <p:cNvSpPr>
            <a:spLocks noGrp="1" noChangeArrowheads="1"/>
          </p:cNvSpPr>
          <p:nvPr>
            <p:ph type="hdr"/>
          </p:nvPr>
        </p:nvSpPr>
        <p:spPr>
          <a:ln/>
        </p:spPr>
        <p:txBody>
          <a:bodyPr/>
          <a:lstStyle/>
          <a:p>
            <a:r>
              <a:rPr lang="en-US" altLang="en-US"/>
              <a:t>RH erev 5782.Break with old </a:t>
            </a:r>
          </a:p>
        </p:txBody>
      </p:sp>
      <p:sp>
        <p:nvSpPr>
          <p:cNvPr id="5" name="Rectangle 6">
            <a:extLst>
              <a:ext uri="{FF2B5EF4-FFF2-40B4-BE49-F238E27FC236}">
                <a16:creationId xmlns:a16="http://schemas.microsoft.com/office/drawing/2014/main" id="{A769E9E5-C6D9-48C5-B38E-EA881178FFC1}"/>
              </a:ext>
            </a:extLst>
          </p:cNvPr>
          <p:cNvSpPr>
            <a:spLocks noGrp="1" noChangeArrowheads="1"/>
          </p:cNvSpPr>
          <p:nvPr>
            <p:ph type="dt"/>
          </p:nvPr>
        </p:nvSpPr>
        <p:spPr>
          <a:ln/>
        </p:spPr>
        <p:txBody>
          <a:bodyPr/>
          <a:lstStyle/>
          <a:p>
            <a:r>
              <a:rPr lang="en-US" altLang="en-US"/>
              <a:t>Sept. 6, 2021  5782</a:t>
            </a:r>
          </a:p>
        </p:txBody>
      </p:sp>
      <p:sp>
        <p:nvSpPr>
          <p:cNvPr id="7" name="Rectangle 10">
            <a:extLst>
              <a:ext uri="{FF2B5EF4-FFF2-40B4-BE49-F238E27FC236}">
                <a16:creationId xmlns:a16="http://schemas.microsoft.com/office/drawing/2014/main" id="{4717FAF2-DE72-4844-8B1A-88BAB21F5D17}"/>
              </a:ext>
            </a:extLst>
          </p:cNvPr>
          <p:cNvSpPr>
            <a:spLocks noGrp="1" noChangeArrowheads="1"/>
          </p:cNvSpPr>
          <p:nvPr>
            <p:ph type="sldNum"/>
          </p:nvPr>
        </p:nvSpPr>
        <p:spPr>
          <a:ln/>
        </p:spPr>
        <p:txBody>
          <a:bodyPr/>
          <a:lstStyle/>
          <a:p>
            <a:fld id="{587EE0B0-F919-4F17-9AFD-57256EA79EBF}" type="slidenum">
              <a:rPr lang="en-US" altLang="en-US"/>
              <a:pPr/>
              <a:t>50</a:t>
            </a:fld>
            <a:endParaRPr lang="en-US" altLang="en-US"/>
          </a:p>
        </p:txBody>
      </p:sp>
      <p:sp>
        <p:nvSpPr>
          <p:cNvPr id="1380354" name="Rectangle 2">
            <a:extLst>
              <a:ext uri="{FF2B5EF4-FFF2-40B4-BE49-F238E27FC236}">
                <a16:creationId xmlns:a16="http://schemas.microsoft.com/office/drawing/2014/main" id="{0D795122-618E-4E34-9BF3-7FFBF6B3F5F6}"/>
              </a:ext>
            </a:extLst>
          </p:cNvPr>
          <p:cNvSpPr>
            <a:spLocks noGrp="1" noRot="1" noChangeAspect="1" noChangeArrowheads="1" noTextEdit="1"/>
          </p:cNvSpPr>
          <p:nvPr>
            <p:ph type="sldImg"/>
          </p:nvPr>
        </p:nvSpPr>
        <p:spPr>
          <a:xfrm>
            <a:off x="533400" y="696913"/>
            <a:ext cx="5867400" cy="3486150"/>
          </a:xfrm>
          <a:ln/>
        </p:spPr>
      </p:sp>
      <p:sp>
        <p:nvSpPr>
          <p:cNvPr id="1380355" name="Rectangle 3">
            <a:extLst>
              <a:ext uri="{FF2B5EF4-FFF2-40B4-BE49-F238E27FC236}">
                <a16:creationId xmlns:a16="http://schemas.microsoft.com/office/drawing/2014/main" id="{0A365474-D7C0-45CB-A630-20CF873F162D}"/>
              </a:ext>
            </a:extLst>
          </p:cNvPr>
          <p:cNvSpPr>
            <a:spLocks noGrp="1" noChangeArrowheads="1"/>
          </p:cNvSpPr>
          <p:nvPr>
            <p:ph type="body" idx="1"/>
          </p:nvPr>
        </p:nvSpPr>
        <p:spPr>
          <a:xfrm>
            <a:off x="688975" y="4416425"/>
            <a:ext cx="5505450" cy="4183063"/>
          </a:xfrm>
        </p:spPr>
        <p:txBody>
          <a:bodyPr/>
          <a:lstStyle/>
          <a:p>
            <a:r>
              <a:rPr lang="en-US" altLang="en-US" sz="2000">
                <a:latin typeface="Arial Rounded MT Bold" panose="020F0704030504030204" pitchFamily="34" charset="0"/>
              </a:rPr>
              <a:t>In </a:t>
            </a:r>
            <a:r>
              <a:rPr lang="en-US" altLang="en-US" sz="2000">
                <a:latin typeface="Arial Rounded MT Bold" panose="020F0704030504030204" pitchFamily="34" charset="0"/>
                <a:hlinkClick r:id="rId3" tooltip="Biology"/>
              </a:rPr>
              <a:t>biology</a:t>
            </a:r>
            <a:r>
              <a:rPr lang="en-US" altLang="en-US" sz="2000">
                <a:latin typeface="Arial Rounded MT Bold" panose="020F0704030504030204" pitchFamily="34" charset="0"/>
              </a:rPr>
              <a:t>, and specifically </a:t>
            </a:r>
            <a:r>
              <a:rPr lang="en-US" altLang="en-US" sz="2000">
                <a:latin typeface="Arial Rounded MT Bold" panose="020F0704030504030204" pitchFamily="34" charset="0"/>
                <a:hlinkClick r:id="rId4" tooltip="Genetics"/>
              </a:rPr>
              <a:t>genetics</a:t>
            </a:r>
            <a:r>
              <a:rPr lang="en-US" altLang="en-US" sz="2000">
                <a:latin typeface="Arial Rounded MT Bold" panose="020F0704030504030204" pitchFamily="34" charset="0"/>
              </a:rPr>
              <a:t>, </a:t>
            </a:r>
            <a:r>
              <a:rPr lang="en-US" altLang="en-US" sz="2000" b="1">
                <a:latin typeface="Arial Rounded MT Bold" panose="020F0704030504030204" pitchFamily="34" charset="0"/>
              </a:rPr>
              <a:t>epigenetics</a:t>
            </a:r>
            <a:r>
              <a:rPr lang="en-US" altLang="en-US" sz="2000">
                <a:latin typeface="Arial Rounded MT Bold" panose="020F0704030504030204" pitchFamily="34" charset="0"/>
              </a:rPr>
              <a:t> is the study of </a:t>
            </a:r>
            <a:r>
              <a:rPr lang="en-US" altLang="en-US" sz="2000">
                <a:latin typeface="Arial Rounded MT Bold" panose="020F0704030504030204" pitchFamily="34" charset="0"/>
                <a:hlinkClick r:id="rId5" tooltip="Heredity"/>
              </a:rPr>
              <a:t>inherited</a:t>
            </a:r>
            <a:r>
              <a:rPr lang="en-US" altLang="en-US" sz="2000">
                <a:latin typeface="Arial Rounded MT Bold" panose="020F0704030504030204" pitchFamily="34" charset="0"/>
              </a:rPr>
              <a:t> changes in </a:t>
            </a:r>
            <a:r>
              <a:rPr lang="en-US" altLang="en-US" sz="2000">
                <a:latin typeface="Arial Rounded MT Bold" panose="020F0704030504030204" pitchFamily="34" charset="0"/>
                <a:hlinkClick r:id="rId6" tooltip="Phenotype"/>
              </a:rPr>
              <a:t>phenotype</a:t>
            </a:r>
            <a:r>
              <a:rPr lang="en-US" altLang="en-US" sz="2000">
                <a:latin typeface="Arial Rounded MT Bold" panose="020F0704030504030204" pitchFamily="34" charset="0"/>
              </a:rPr>
              <a:t> (appearance) or </a:t>
            </a:r>
            <a:r>
              <a:rPr lang="en-US" altLang="en-US" sz="2000">
                <a:latin typeface="Arial Rounded MT Bold" panose="020F0704030504030204" pitchFamily="34" charset="0"/>
                <a:hlinkClick r:id="rId7" tooltip="Gene &#10;expression"/>
              </a:rPr>
              <a:t>gene expression</a:t>
            </a:r>
            <a:r>
              <a:rPr lang="en-US" altLang="en-US" sz="2000">
                <a:latin typeface="Arial Rounded MT Bold" panose="020F0704030504030204" pitchFamily="34" charset="0"/>
              </a:rPr>
              <a:t> caused by mechanisms other than changes in the underlying </a:t>
            </a:r>
            <a:r>
              <a:rPr lang="en-US" altLang="en-US" sz="2000">
                <a:latin typeface="Arial Rounded MT Bold" panose="020F0704030504030204" pitchFamily="34" charset="0"/>
                <a:hlinkClick r:id="rId8" tooltip="DNA"/>
              </a:rPr>
              <a:t>DNA</a:t>
            </a:r>
            <a:r>
              <a:rPr lang="en-US" altLang="en-US" sz="2000">
                <a:latin typeface="Arial Rounded MT Bold" panose="020F0704030504030204" pitchFamily="34" charset="0"/>
              </a:rPr>
              <a:t> sequence, hence the name </a:t>
            </a:r>
            <a:r>
              <a:rPr lang="en-US" altLang="en-US" sz="2000" i="1">
                <a:latin typeface="Arial Rounded MT Bold" panose="020F0704030504030204" pitchFamily="34" charset="0"/>
              </a:rPr>
              <a:t>epi-</a:t>
            </a:r>
            <a:r>
              <a:rPr lang="en-US" altLang="en-US" sz="2000">
                <a:latin typeface="Arial Rounded MT Bold" panose="020F0704030504030204" pitchFamily="34" charset="0"/>
              </a:rPr>
              <a:t> (Greek: </a:t>
            </a:r>
            <a:r>
              <a:rPr lang="en-US" altLang="en-US" sz="2000" i="1">
                <a:latin typeface="Arial Rounded MT Bold" panose="020F0704030504030204" pitchFamily="34" charset="0"/>
              </a:rPr>
              <a:t>επί</a:t>
            </a:r>
            <a:r>
              <a:rPr lang="en-US" altLang="en-US" sz="2000">
                <a:latin typeface="Arial Rounded MT Bold" panose="020F0704030504030204" pitchFamily="34" charset="0"/>
              </a:rPr>
              <a:t>- over, above) </a:t>
            </a:r>
            <a:r>
              <a:rPr lang="en-US" altLang="en-US" sz="2000" i="1">
                <a:latin typeface="Arial Rounded MT Bold" panose="020F0704030504030204" pitchFamily="34" charset="0"/>
              </a:rPr>
              <a:t>-</a:t>
            </a:r>
            <a:r>
              <a:rPr lang="en-US" altLang="en-US" sz="2000" i="1">
                <a:latin typeface="Arial Rounded MT Bold" panose="020F0704030504030204" pitchFamily="34" charset="0"/>
                <a:hlinkClick r:id="rId4" tooltip="Genetics"/>
              </a:rPr>
              <a:t>genetics</a:t>
            </a:r>
            <a:r>
              <a:rPr lang="en-US" altLang="en-US" sz="2000">
                <a:latin typeface="Arial Rounded MT Bold" panose="020F0704030504030204" pitchFamily="34" charset="0"/>
              </a:rPr>
              <a:t>. These changes may remain through </a:t>
            </a:r>
            <a:r>
              <a:rPr lang="en-US" altLang="en-US" sz="2000">
                <a:latin typeface="Arial Rounded MT Bold" panose="020F0704030504030204" pitchFamily="34" charset="0"/>
                <a:hlinkClick r:id="rId9" tooltip="Cell &#10;(biology)"/>
              </a:rPr>
              <a:t>cell</a:t>
            </a:r>
            <a:r>
              <a:rPr lang="en-US" altLang="en-US" sz="2000">
                <a:latin typeface="Arial Rounded MT Bold" panose="020F0704030504030204" pitchFamily="34" charset="0"/>
              </a:rPr>
              <a:t> </a:t>
            </a:r>
            <a:r>
              <a:rPr lang="en-US" altLang="en-US" sz="2000">
                <a:latin typeface="Arial Rounded MT Bold" panose="020F0704030504030204" pitchFamily="34" charset="0"/>
                <a:hlinkClick r:id="rId10" tooltip="Mitosis"/>
              </a:rPr>
              <a:t>divisions</a:t>
            </a:r>
            <a:r>
              <a:rPr lang="en-US" altLang="en-US" sz="2000">
                <a:latin typeface="Arial Rounded MT Bold" panose="020F0704030504030204" pitchFamily="34" charset="0"/>
              </a:rPr>
              <a:t> for the remainder of the cell's life and may also </a:t>
            </a:r>
            <a:r>
              <a:rPr lang="en-US" altLang="en-US" sz="2000">
                <a:solidFill>
                  <a:srgbClr val="990000"/>
                </a:solidFill>
                <a:latin typeface="Arial Rounded MT Bold" panose="020F0704030504030204" pitchFamily="34" charset="0"/>
              </a:rPr>
              <a:t>last for multiple generations.</a:t>
            </a:r>
            <a:r>
              <a:rPr lang="en-US" altLang="en-US" sz="2000">
                <a:latin typeface="Arial Rounded MT Bold" panose="020F0704030504030204" pitchFamily="34" charset="0"/>
              </a:rPr>
              <a:t> </a:t>
            </a:r>
          </a:p>
          <a:p>
            <a:r>
              <a:rPr lang="en-US" altLang="en-US" sz="2000">
                <a:latin typeface="Arial Rounded MT Bold" panose="020F0704030504030204" pitchFamily="34" charset="0"/>
              </a:rPr>
              <a:t>“third or fourth generation…”</a:t>
            </a:r>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762000"/>
            <a:ext cx="6096000" cy="3429000"/>
          </a:xfrm>
        </p:spPr>
      </p:sp>
      <p:sp>
        <p:nvSpPr>
          <p:cNvPr id="3" name="Notes Placeholder 2"/>
          <p:cNvSpPr>
            <a:spLocks noGrp="1"/>
          </p:cNvSpPr>
          <p:nvPr>
            <p:ph type="body" idx="1"/>
          </p:nvPr>
        </p:nvSpPr>
        <p:spPr>
          <a:xfrm>
            <a:off x="381000" y="4191000"/>
            <a:ext cx="6172200" cy="4572000"/>
          </a:xfrm>
        </p:spPr>
        <p:txBody>
          <a:bodyPr/>
          <a:lstStyle/>
          <a:p>
            <a:r>
              <a:rPr lang="en-US" dirty="0"/>
              <a:t>We’ve seen this in </a:t>
            </a:r>
            <a:r>
              <a:rPr lang="en-US" dirty="0" err="1"/>
              <a:t>Sozo</a:t>
            </a:r>
            <a:r>
              <a:rPr lang="en-US" dirty="0"/>
              <a:t>.   People locked onto the behaviors of their abuse families by unforgiveness, forgiving and releasing.  </a:t>
            </a:r>
          </a:p>
          <a:p>
            <a:r>
              <a:rPr lang="en-US" dirty="0"/>
              <a:t>“I won’t be like my father whom I am so angry at.  I hate him”  </a:t>
            </a:r>
          </a:p>
          <a:p>
            <a:r>
              <a:rPr lang="en-US" dirty="0"/>
              <a:t>You are consumed by him.  Like him in spirit.</a:t>
            </a:r>
          </a:p>
          <a:p>
            <a:r>
              <a:rPr lang="en-US" dirty="0"/>
              <a:t>I release my father in forgiveness and receive Messiah </a:t>
            </a:r>
            <a:r>
              <a:rPr lang="en-US" dirty="0" err="1"/>
              <a:t>Yeshua’s</a:t>
            </a:r>
            <a:r>
              <a:rPr lang="en-US" dirty="0"/>
              <a:t> love for him.  </a:t>
            </a:r>
          </a:p>
        </p:txBody>
      </p:sp>
      <p:sp>
        <p:nvSpPr>
          <p:cNvPr id="4" name="Header Placeholder 3"/>
          <p:cNvSpPr>
            <a:spLocks noGrp="1"/>
          </p:cNvSpPr>
          <p:nvPr>
            <p:ph type="hdr" sz="quarter"/>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charset="0"/>
                <a:ea typeface="+mn-ea"/>
                <a:cs typeface="Arial" charset="0"/>
              </a:rPr>
              <a:t>RH erev 5782.Break with old </a:t>
            </a:r>
          </a:p>
        </p:txBody>
      </p:sp>
      <p:sp>
        <p:nvSpPr>
          <p:cNvPr id="5" name="Date Placeholder 4"/>
          <p:cNvSpPr>
            <a:spLocks noGrp="1"/>
          </p:cNvSpPr>
          <p:nvPr>
            <p:ph type="dt" idx="1"/>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charset="0"/>
                <a:ea typeface="+mn-ea"/>
                <a:cs typeface="Arial" charset="0"/>
              </a:rPr>
              <a:t>Sept. 6, 2021  5782</a:t>
            </a:r>
          </a:p>
        </p:txBody>
      </p:sp>
      <p:sp>
        <p:nvSpPr>
          <p:cNvPr id="6" name="Slide Number Placeholder 5"/>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00E9F95B-100C-4401-AFC8-043CE70D51A5}" type="slidenum">
              <a:rPr kumimoji="0" lang="en-US" altLang="en-US" sz="1200" b="0" i="0" u="none" strike="noStrike" kern="1200" cap="none" spc="0" normalizeH="0" baseline="0" noProof="0" smtClean="0">
                <a:ln>
                  <a:noFill/>
                </a:ln>
                <a:solidFill>
                  <a:srgbClr val="000000"/>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51</a:t>
            </a:fld>
            <a:endParaRPr kumimoji="0" lang="en-US" altLang="en-US" sz="1200" b="0" i="0" u="none" strike="noStrike" kern="1200" cap="none" spc="0" normalizeH="0" baseline="0" noProof="0">
              <a:ln>
                <a:noFill/>
              </a:ln>
              <a:solidFill>
                <a:srgbClr val="000000"/>
              </a:solidFill>
              <a:effectLst/>
              <a:uLnTx/>
              <a:uFillTx/>
              <a:latin typeface="Arial" charset="0"/>
              <a:ea typeface="+mn-ea"/>
              <a:cs typeface="Arial" charset="0"/>
            </a:endParaRPr>
          </a:p>
        </p:txBody>
      </p:sp>
    </p:spTree>
    <p:extLst>
      <p:ext uri="{BB962C8B-B14F-4D97-AF65-F5344CB8AC3E}">
        <p14:creationId xmlns:p14="http://schemas.microsoft.com/office/powerpoint/2010/main" val="1773946636"/>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762000"/>
            <a:ext cx="6096000" cy="3429000"/>
          </a:xfrm>
        </p:spPr>
      </p:sp>
      <p:sp>
        <p:nvSpPr>
          <p:cNvPr id="3" name="Notes Placeholder 2"/>
          <p:cNvSpPr>
            <a:spLocks noGrp="1"/>
          </p:cNvSpPr>
          <p:nvPr>
            <p:ph type="body" idx="1"/>
          </p:nvPr>
        </p:nvSpPr>
        <p:spPr>
          <a:xfrm>
            <a:off x="381000" y="4191000"/>
            <a:ext cx="6172200" cy="4572000"/>
          </a:xfrm>
        </p:spPr>
        <p:txBody>
          <a:bodyPr/>
          <a:lstStyle/>
          <a:p>
            <a:endParaRPr lang="en-US" dirty="0"/>
          </a:p>
        </p:txBody>
      </p:sp>
      <p:sp>
        <p:nvSpPr>
          <p:cNvPr id="4" name="Header Placeholder 3"/>
          <p:cNvSpPr>
            <a:spLocks noGrp="1"/>
          </p:cNvSpPr>
          <p:nvPr>
            <p:ph type="hdr" sz="quarter"/>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charset="0"/>
                <a:ea typeface="+mn-ea"/>
                <a:cs typeface="Arial" charset="0"/>
              </a:rPr>
              <a:t>RH erev 5782.Break with old </a:t>
            </a:r>
          </a:p>
        </p:txBody>
      </p:sp>
      <p:sp>
        <p:nvSpPr>
          <p:cNvPr id="5" name="Date Placeholder 4"/>
          <p:cNvSpPr>
            <a:spLocks noGrp="1"/>
          </p:cNvSpPr>
          <p:nvPr>
            <p:ph type="dt" idx="1"/>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charset="0"/>
                <a:ea typeface="+mn-ea"/>
                <a:cs typeface="Arial" charset="0"/>
              </a:rPr>
              <a:t>Sept. 6, 2021  5782</a:t>
            </a:r>
          </a:p>
        </p:txBody>
      </p:sp>
      <p:sp>
        <p:nvSpPr>
          <p:cNvPr id="6" name="Slide Number Placeholder 5"/>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00E9F95B-100C-4401-AFC8-043CE70D51A5}" type="slidenum">
              <a:rPr kumimoji="0" lang="en-US" altLang="en-US" sz="1200" b="0" i="0" u="none" strike="noStrike" kern="1200" cap="none" spc="0" normalizeH="0" baseline="0" noProof="0" smtClean="0">
                <a:ln>
                  <a:noFill/>
                </a:ln>
                <a:solidFill>
                  <a:srgbClr val="000000"/>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52</a:t>
            </a:fld>
            <a:endParaRPr kumimoji="0" lang="en-US" altLang="en-US" sz="1200" b="0" i="0" u="none" strike="noStrike" kern="1200" cap="none" spc="0" normalizeH="0" baseline="0" noProof="0">
              <a:ln>
                <a:noFill/>
              </a:ln>
              <a:solidFill>
                <a:srgbClr val="000000"/>
              </a:solidFill>
              <a:effectLst/>
              <a:uLnTx/>
              <a:uFillTx/>
              <a:latin typeface="Arial" charset="0"/>
              <a:ea typeface="+mn-ea"/>
              <a:cs typeface="Arial" charset="0"/>
            </a:endParaRPr>
          </a:p>
        </p:txBody>
      </p:sp>
    </p:spTree>
    <p:extLst>
      <p:ext uri="{BB962C8B-B14F-4D97-AF65-F5344CB8AC3E}">
        <p14:creationId xmlns:p14="http://schemas.microsoft.com/office/powerpoint/2010/main" val="3683773229"/>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762000"/>
            <a:ext cx="6096000" cy="3429000"/>
          </a:xfrm>
        </p:spPr>
      </p:sp>
      <p:sp>
        <p:nvSpPr>
          <p:cNvPr id="3" name="Notes Placeholder 2"/>
          <p:cNvSpPr>
            <a:spLocks noGrp="1"/>
          </p:cNvSpPr>
          <p:nvPr>
            <p:ph type="body" idx="1"/>
          </p:nvPr>
        </p:nvSpPr>
        <p:spPr>
          <a:xfrm>
            <a:off x="381000" y="4191000"/>
            <a:ext cx="6172200" cy="4572000"/>
          </a:xfrm>
        </p:spPr>
        <p:txBody>
          <a:bodyPr/>
          <a:lstStyle/>
          <a:p>
            <a:endParaRPr lang="en-US" dirty="0"/>
          </a:p>
        </p:txBody>
      </p:sp>
      <p:sp>
        <p:nvSpPr>
          <p:cNvPr id="4" name="Header Placeholder 3"/>
          <p:cNvSpPr>
            <a:spLocks noGrp="1"/>
          </p:cNvSpPr>
          <p:nvPr>
            <p:ph type="hdr" sz="quarter"/>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charset="0"/>
                <a:ea typeface="+mn-ea"/>
                <a:cs typeface="Arial" charset="0"/>
              </a:rPr>
              <a:t>RH erev 5782.Break with old </a:t>
            </a:r>
          </a:p>
        </p:txBody>
      </p:sp>
      <p:sp>
        <p:nvSpPr>
          <p:cNvPr id="5" name="Date Placeholder 4"/>
          <p:cNvSpPr>
            <a:spLocks noGrp="1"/>
          </p:cNvSpPr>
          <p:nvPr>
            <p:ph type="dt" idx="1"/>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charset="0"/>
                <a:ea typeface="+mn-ea"/>
                <a:cs typeface="Arial" charset="0"/>
              </a:rPr>
              <a:t>Sept. 6, 2021  5782</a:t>
            </a:r>
          </a:p>
        </p:txBody>
      </p:sp>
      <p:sp>
        <p:nvSpPr>
          <p:cNvPr id="6" name="Slide Number Placeholder 5"/>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00E9F95B-100C-4401-AFC8-043CE70D51A5}" type="slidenum">
              <a:rPr kumimoji="0" lang="en-US" altLang="en-US" sz="1200" b="0" i="0" u="none" strike="noStrike" kern="1200" cap="none" spc="0" normalizeH="0" baseline="0" noProof="0" smtClean="0">
                <a:ln>
                  <a:noFill/>
                </a:ln>
                <a:solidFill>
                  <a:srgbClr val="000000"/>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53</a:t>
            </a:fld>
            <a:endParaRPr kumimoji="0" lang="en-US" altLang="en-US" sz="1200" b="0" i="0" u="none" strike="noStrike" kern="1200" cap="none" spc="0" normalizeH="0" baseline="0" noProof="0">
              <a:ln>
                <a:noFill/>
              </a:ln>
              <a:solidFill>
                <a:srgbClr val="000000"/>
              </a:solidFill>
              <a:effectLst/>
              <a:uLnTx/>
              <a:uFillTx/>
              <a:latin typeface="Arial" charset="0"/>
              <a:ea typeface="+mn-ea"/>
              <a:cs typeface="Arial" charset="0"/>
            </a:endParaRPr>
          </a:p>
        </p:txBody>
      </p:sp>
    </p:spTree>
    <p:extLst>
      <p:ext uri="{BB962C8B-B14F-4D97-AF65-F5344CB8AC3E}">
        <p14:creationId xmlns:p14="http://schemas.microsoft.com/office/powerpoint/2010/main" val="621890470"/>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762000"/>
            <a:ext cx="6096000" cy="3429000"/>
          </a:xfrm>
        </p:spPr>
      </p:sp>
      <p:sp>
        <p:nvSpPr>
          <p:cNvPr id="3" name="Notes Placeholder 2"/>
          <p:cNvSpPr>
            <a:spLocks noGrp="1"/>
          </p:cNvSpPr>
          <p:nvPr>
            <p:ph type="body" idx="1"/>
          </p:nvPr>
        </p:nvSpPr>
        <p:spPr>
          <a:xfrm>
            <a:off x="381000" y="4191000"/>
            <a:ext cx="6172200" cy="4572000"/>
          </a:xfrm>
        </p:spPr>
        <p:txBody>
          <a:bodyPr/>
          <a:lstStyle/>
          <a:p>
            <a:r>
              <a:rPr lang="en-US" dirty="0"/>
              <a:t>https://youtu.be/IpUtseL291o</a:t>
            </a:r>
          </a:p>
          <a:p>
            <a:r>
              <a:rPr lang="en-US" dirty="0"/>
              <a:t>0:00 to 0:04</a:t>
            </a:r>
          </a:p>
        </p:txBody>
      </p:sp>
      <p:sp>
        <p:nvSpPr>
          <p:cNvPr id="4" name="Header Placeholder 3"/>
          <p:cNvSpPr>
            <a:spLocks noGrp="1"/>
          </p:cNvSpPr>
          <p:nvPr>
            <p:ph type="hdr" sz="quarter"/>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charset="0"/>
                <a:ea typeface="+mn-ea"/>
                <a:cs typeface="Arial" charset="0"/>
              </a:rPr>
              <a:t>RH erev 5782.Break with old </a:t>
            </a:r>
          </a:p>
        </p:txBody>
      </p:sp>
      <p:sp>
        <p:nvSpPr>
          <p:cNvPr id="5" name="Date Placeholder 4"/>
          <p:cNvSpPr>
            <a:spLocks noGrp="1"/>
          </p:cNvSpPr>
          <p:nvPr>
            <p:ph type="dt" idx="1"/>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charset="0"/>
                <a:ea typeface="+mn-ea"/>
                <a:cs typeface="Arial" charset="0"/>
              </a:rPr>
              <a:t>Sept. 6, 2021  5782</a:t>
            </a:r>
          </a:p>
        </p:txBody>
      </p:sp>
      <p:sp>
        <p:nvSpPr>
          <p:cNvPr id="6" name="Slide Number Placeholder 5"/>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00E9F95B-100C-4401-AFC8-043CE70D51A5}" type="slidenum">
              <a:rPr kumimoji="0" lang="en-US" altLang="en-US" sz="1200" b="0" i="0" u="none" strike="noStrike" kern="1200" cap="none" spc="0" normalizeH="0" baseline="0" noProof="0" smtClean="0">
                <a:ln>
                  <a:noFill/>
                </a:ln>
                <a:solidFill>
                  <a:srgbClr val="000000"/>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54</a:t>
            </a:fld>
            <a:endParaRPr kumimoji="0" lang="en-US" altLang="en-US" sz="1200" b="0" i="0" u="none" strike="noStrike" kern="1200" cap="none" spc="0" normalizeH="0" baseline="0" noProof="0">
              <a:ln>
                <a:noFill/>
              </a:ln>
              <a:solidFill>
                <a:srgbClr val="000000"/>
              </a:solidFill>
              <a:effectLst/>
              <a:uLnTx/>
              <a:uFillTx/>
              <a:latin typeface="Arial" charset="0"/>
              <a:ea typeface="+mn-ea"/>
              <a:cs typeface="Arial" charset="0"/>
            </a:endParaRPr>
          </a:p>
        </p:txBody>
      </p:sp>
    </p:spTree>
    <p:extLst>
      <p:ext uri="{BB962C8B-B14F-4D97-AF65-F5344CB8AC3E}">
        <p14:creationId xmlns:p14="http://schemas.microsoft.com/office/powerpoint/2010/main" val="1938655454"/>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762000"/>
            <a:ext cx="6096000" cy="3429000"/>
          </a:xfrm>
        </p:spPr>
      </p:sp>
      <p:sp>
        <p:nvSpPr>
          <p:cNvPr id="3" name="Notes Placeholder 2"/>
          <p:cNvSpPr>
            <a:spLocks noGrp="1"/>
          </p:cNvSpPr>
          <p:nvPr>
            <p:ph type="body" idx="1"/>
          </p:nvPr>
        </p:nvSpPr>
        <p:spPr>
          <a:xfrm>
            <a:off x="381000" y="4191000"/>
            <a:ext cx="6172200" cy="4572000"/>
          </a:xfrm>
        </p:spPr>
        <p:txBody>
          <a:bodyPr/>
          <a:lstStyle/>
          <a:p>
            <a:endParaRPr lang="en-US" dirty="0"/>
          </a:p>
        </p:txBody>
      </p:sp>
      <p:sp>
        <p:nvSpPr>
          <p:cNvPr id="4" name="Header Placeholder 3"/>
          <p:cNvSpPr>
            <a:spLocks noGrp="1"/>
          </p:cNvSpPr>
          <p:nvPr>
            <p:ph type="hdr" sz="quarter"/>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charset="0"/>
                <a:ea typeface="+mn-ea"/>
                <a:cs typeface="Arial" charset="0"/>
              </a:rPr>
              <a:t>RH erev 5782.Break with old </a:t>
            </a:r>
          </a:p>
        </p:txBody>
      </p:sp>
      <p:sp>
        <p:nvSpPr>
          <p:cNvPr id="5" name="Date Placeholder 4"/>
          <p:cNvSpPr>
            <a:spLocks noGrp="1"/>
          </p:cNvSpPr>
          <p:nvPr>
            <p:ph type="dt" idx="1"/>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charset="0"/>
                <a:ea typeface="+mn-ea"/>
                <a:cs typeface="Arial" charset="0"/>
              </a:rPr>
              <a:t>Sept. 6, 2021  5782</a:t>
            </a:r>
          </a:p>
        </p:txBody>
      </p:sp>
      <p:sp>
        <p:nvSpPr>
          <p:cNvPr id="6" name="Slide Number Placeholder 5"/>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00E9F95B-100C-4401-AFC8-043CE70D51A5}" type="slidenum">
              <a:rPr kumimoji="0" lang="en-US" altLang="en-US" sz="1200" b="0" i="0" u="none" strike="noStrike" kern="1200" cap="none" spc="0" normalizeH="0" baseline="0" noProof="0" smtClean="0">
                <a:ln>
                  <a:noFill/>
                </a:ln>
                <a:solidFill>
                  <a:srgbClr val="000000"/>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55</a:t>
            </a:fld>
            <a:endParaRPr kumimoji="0" lang="en-US" altLang="en-US" sz="1200" b="0" i="0" u="none" strike="noStrike" kern="1200" cap="none" spc="0" normalizeH="0" baseline="0" noProof="0">
              <a:ln>
                <a:noFill/>
              </a:ln>
              <a:solidFill>
                <a:srgbClr val="000000"/>
              </a:solidFill>
              <a:effectLst/>
              <a:uLnTx/>
              <a:uFillTx/>
              <a:latin typeface="Arial" charset="0"/>
              <a:ea typeface="+mn-ea"/>
              <a:cs typeface="Arial" charset="0"/>
            </a:endParaRPr>
          </a:p>
        </p:txBody>
      </p:sp>
    </p:spTree>
    <p:extLst>
      <p:ext uri="{BB962C8B-B14F-4D97-AF65-F5344CB8AC3E}">
        <p14:creationId xmlns:p14="http://schemas.microsoft.com/office/powerpoint/2010/main" val="3536255552"/>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762000"/>
            <a:ext cx="6096000" cy="3429000"/>
          </a:xfrm>
        </p:spPr>
      </p:sp>
      <p:sp>
        <p:nvSpPr>
          <p:cNvPr id="3" name="Notes Placeholder 2"/>
          <p:cNvSpPr>
            <a:spLocks noGrp="1"/>
          </p:cNvSpPr>
          <p:nvPr>
            <p:ph type="body" idx="1"/>
          </p:nvPr>
        </p:nvSpPr>
        <p:spPr>
          <a:xfrm>
            <a:off x="381000" y="4191000"/>
            <a:ext cx="6172200" cy="4572000"/>
          </a:xfrm>
        </p:spPr>
        <p:txBody>
          <a:bodyPr/>
          <a:lstStyle/>
          <a:p>
            <a:endParaRPr lang="en-US" dirty="0"/>
          </a:p>
        </p:txBody>
      </p:sp>
      <p:sp>
        <p:nvSpPr>
          <p:cNvPr id="4" name="Header Placeholder 3"/>
          <p:cNvSpPr>
            <a:spLocks noGrp="1"/>
          </p:cNvSpPr>
          <p:nvPr>
            <p:ph type="hdr" sz="quarter"/>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charset="0"/>
                <a:ea typeface="+mn-ea"/>
                <a:cs typeface="Arial" charset="0"/>
              </a:rPr>
              <a:t>RH erev 5782.Break with old </a:t>
            </a:r>
          </a:p>
        </p:txBody>
      </p:sp>
      <p:sp>
        <p:nvSpPr>
          <p:cNvPr id="5" name="Date Placeholder 4"/>
          <p:cNvSpPr>
            <a:spLocks noGrp="1"/>
          </p:cNvSpPr>
          <p:nvPr>
            <p:ph type="dt" idx="1"/>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charset="0"/>
                <a:ea typeface="+mn-ea"/>
                <a:cs typeface="Arial" charset="0"/>
              </a:rPr>
              <a:t>Sept. 6, 2021  5782</a:t>
            </a:r>
          </a:p>
        </p:txBody>
      </p:sp>
      <p:sp>
        <p:nvSpPr>
          <p:cNvPr id="6" name="Slide Number Placeholder 5"/>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00E9F95B-100C-4401-AFC8-043CE70D51A5}" type="slidenum">
              <a:rPr kumimoji="0" lang="en-US" altLang="en-US" sz="1200" b="0" i="0" u="none" strike="noStrike" kern="1200" cap="none" spc="0" normalizeH="0" baseline="0" noProof="0" smtClean="0">
                <a:ln>
                  <a:noFill/>
                </a:ln>
                <a:solidFill>
                  <a:srgbClr val="000000"/>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56</a:t>
            </a:fld>
            <a:endParaRPr kumimoji="0" lang="en-US" altLang="en-US" sz="1200" b="0" i="0" u="none" strike="noStrike" kern="1200" cap="none" spc="0" normalizeH="0" baseline="0" noProof="0">
              <a:ln>
                <a:noFill/>
              </a:ln>
              <a:solidFill>
                <a:srgbClr val="000000"/>
              </a:solidFill>
              <a:effectLst/>
              <a:uLnTx/>
              <a:uFillTx/>
              <a:latin typeface="Arial" charset="0"/>
              <a:ea typeface="+mn-ea"/>
              <a:cs typeface="Arial" charset="0"/>
            </a:endParaRPr>
          </a:p>
        </p:txBody>
      </p:sp>
    </p:spTree>
    <p:extLst>
      <p:ext uri="{BB962C8B-B14F-4D97-AF65-F5344CB8AC3E}">
        <p14:creationId xmlns:p14="http://schemas.microsoft.com/office/powerpoint/2010/main" val="4240951551"/>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762000"/>
            <a:ext cx="6096000" cy="3429000"/>
          </a:xfrm>
        </p:spPr>
      </p:sp>
      <p:sp>
        <p:nvSpPr>
          <p:cNvPr id="3" name="Notes Placeholder 2"/>
          <p:cNvSpPr>
            <a:spLocks noGrp="1"/>
          </p:cNvSpPr>
          <p:nvPr>
            <p:ph type="body" idx="1"/>
          </p:nvPr>
        </p:nvSpPr>
        <p:spPr>
          <a:xfrm>
            <a:off x="381000" y="4191000"/>
            <a:ext cx="6172200" cy="4572000"/>
          </a:xfrm>
        </p:spPr>
        <p:txBody>
          <a:bodyPr/>
          <a:lstStyle/>
          <a:p>
            <a:endParaRPr lang="en-US" dirty="0"/>
          </a:p>
        </p:txBody>
      </p:sp>
      <p:sp>
        <p:nvSpPr>
          <p:cNvPr id="4" name="Header Placeholder 3"/>
          <p:cNvSpPr>
            <a:spLocks noGrp="1"/>
          </p:cNvSpPr>
          <p:nvPr>
            <p:ph type="hdr" sz="quarter"/>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charset="0"/>
                <a:ea typeface="+mn-ea"/>
                <a:cs typeface="Arial" charset="0"/>
              </a:rPr>
              <a:t>RH erev 5782.Break with old </a:t>
            </a:r>
          </a:p>
        </p:txBody>
      </p:sp>
      <p:sp>
        <p:nvSpPr>
          <p:cNvPr id="5" name="Date Placeholder 4"/>
          <p:cNvSpPr>
            <a:spLocks noGrp="1"/>
          </p:cNvSpPr>
          <p:nvPr>
            <p:ph type="dt" idx="1"/>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charset="0"/>
                <a:ea typeface="+mn-ea"/>
                <a:cs typeface="Arial" charset="0"/>
              </a:rPr>
              <a:t>Sept. 6, 2021  5782</a:t>
            </a:r>
          </a:p>
        </p:txBody>
      </p:sp>
      <p:sp>
        <p:nvSpPr>
          <p:cNvPr id="6" name="Slide Number Placeholder 5"/>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00E9F95B-100C-4401-AFC8-043CE70D51A5}" type="slidenum">
              <a:rPr kumimoji="0" lang="en-US" altLang="en-US" sz="1200" b="0" i="0" u="none" strike="noStrike" kern="1200" cap="none" spc="0" normalizeH="0" baseline="0" noProof="0" smtClean="0">
                <a:ln>
                  <a:noFill/>
                </a:ln>
                <a:solidFill>
                  <a:srgbClr val="000000"/>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57</a:t>
            </a:fld>
            <a:endParaRPr kumimoji="0" lang="en-US" altLang="en-US" sz="1200" b="0" i="0" u="none" strike="noStrike" kern="1200" cap="none" spc="0" normalizeH="0" baseline="0" noProof="0">
              <a:ln>
                <a:noFill/>
              </a:ln>
              <a:solidFill>
                <a:srgbClr val="000000"/>
              </a:solidFill>
              <a:effectLst/>
              <a:uLnTx/>
              <a:uFillTx/>
              <a:latin typeface="Arial" charset="0"/>
              <a:ea typeface="+mn-ea"/>
              <a:cs typeface="Arial" charset="0"/>
            </a:endParaRPr>
          </a:p>
        </p:txBody>
      </p:sp>
    </p:spTree>
    <p:extLst>
      <p:ext uri="{BB962C8B-B14F-4D97-AF65-F5344CB8AC3E}">
        <p14:creationId xmlns:p14="http://schemas.microsoft.com/office/powerpoint/2010/main" val="1337430595"/>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762000"/>
            <a:ext cx="6096000" cy="3429000"/>
          </a:xfrm>
        </p:spPr>
      </p:sp>
      <p:sp>
        <p:nvSpPr>
          <p:cNvPr id="3" name="Notes Placeholder 2"/>
          <p:cNvSpPr>
            <a:spLocks noGrp="1"/>
          </p:cNvSpPr>
          <p:nvPr>
            <p:ph type="body" idx="1"/>
          </p:nvPr>
        </p:nvSpPr>
        <p:spPr>
          <a:xfrm>
            <a:off x="381000" y="4191000"/>
            <a:ext cx="6172200" cy="4572000"/>
          </a:xfrm>
        </p:spPr>
        <p:txBody>
          <a:bodyPr/>
          <a:lstStyle/>
          <a:p>
            <a:endParaRPr lang="en-US" dirty="0"/>
          </a:p>
        </p:txBody>
      </p:sp>
      <p:sp>
        <p:nvSpPr>
          <p:cNvPr id="4" name="Header Placeholder 3"/>
          <p:cNvSpPr>
            <a:spLocks noGrp="1"/>
          </p:cNvSpPr>
          <p:nvPr>
            <p:ph type="hdr" sz="quarter"/>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charset="0"/>
                <a:ea typeface="+mn-ea"/>
                <a:cs typeface="Arial" charset="0"/>
              </a:rPr>
              <a:t>RH erev 5782.Break with old </a:t>
            </a:r>
          </a:p>
        </p:txBody>
      </p:sp>
      <p:sp>
        <p:nvSpPr>
          <p:cNvPr id="5" name="Date Placeholder 4"/>
          <p:cNvSpPr>
            <a:spLocks noGrp="1"/>
          </p:cNvSpPr>
          <p:nvPr>
            <p:ph type="dt" idx="1"/>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charset="0"/>
                <a:ea typeface="+mn-ea"/>
                <a:cs typeface="Arial" charset="0"/>
              </a:rPr>
              <a:t>Sept. 6, 2021  5782</a:t>
            </a:r>
          </a:p>
        </p:txBody>
      </p:sp>
      <p:sp>
        <p:nvSpPr>
          <p:cNvPr id="6" name="Slide Number Placeholder 5"/>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00E9F95B-100C-4401-AFC8-043CE70D51A5}" type="slidenum">
              <a:rPr kumimoji="0" lang="en-US" altLang="en-US" sz="1200" b="0" i="0" u="none" strike="noStrike" kern="1200" cap="none" spc="0" normalizeH="0" baseline="0" noProof="0" smtClean="0">
                <a:ln>
                  <a:noFill/>
                </a:ln>
                <a:solidFill>
                  <a:srgbClr val="000000"/>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58</a:t>
            </a:fld>
            <a:endParaRPr kumimoji="0" lang="en-US" altLang="en-US" sz="1200" b="0" i="0" u="none" strike="noStrike" kern="1200" cap="none" spc="0" normalizeH="0" baseline="0" noProof="0">
              <a:ln>
                <a:noFill/>
              </a:ln>
              <a:solidFill>
                <a:srgbClr val="000000"/>
              </a:solidFill>
              <a:effectLst/>
              <a:uLnTx/>
              <a:uFillTx/>
              <a:latin typeface="Arial" charset="0"/>
              <a:ea typeface="+mn-ea"/>
              <a:cs typeface="Arial" charset="0"/>
            </a:endParaRPr>
          </a:p>
        </p:txBody>
      </p:sp>
    </p:spTree>
    <p:extLst>
      <p:ext uri="{BB962C8B-B14F-4D97-AF65-F5344CB8AC3E}">
        <p14:creationId xmlns:p14="http://schemas.microsoft.com/office/powerpoint/2010/main" val="3685624063"/>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762000"/>
            <a:ext cx="6096000" cy="3429000"/>
          </a:xfrm>
        </p:spPr>
      </p:sp>
      <p:sp>
        <p:nvSpPr>
          <p:cNvPr id="3" name="Notes Placeholder 2"/>
          <p:cNvSpPr>
            <a:spLocks noGrp="1"/>
          </p:cNvSpPr>
          <p:nvPr>
            <p:ph type="body" idx="1"/>
          </p:nvPr>
        </p:nvSpPr>
        <p:spPr>
          <a:xfrm>
            <a:off x="381000" y="4191000"/>
            <a:ext cx="6172200" cy="4572000"/>
          </a:xfrm>
        </p:spPr>
        <p:txBody>
          <a:bodyPr/>
          <a:lstStyle/>
          <a:p>
            <a:endParaRPr lang="en-US" dirty="0"/>
          </a:p>
        </p:txBody>
      </p:sp>
      <p:sp>
        <p:nvSpPr>
          <p:cNvPr id="4" name="Header Placeholder 3"/>
          <p:cNvSpPr>
            <a:spLocks noGrp="1"/>
          </p:cNvSpPr>
          <p:nvPr>
            <p:ph type="hdr" sz="quarter"/>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charset="0"/>
                <a:ea typeface="+mn-ea"/>
                <a:cs typeface="Arial" charset="0"/>
              </a:rPr>
              <a:t>RH erev 5782.Break with old </a:t>
            </a:r>
          </a:p>
        </p:txBody>
      </p:sp>
      <p:sp>
        <p:nvSpPr>
          <p:cNvPr id="5" name="Date Placeholder 4"/>
          <p:cNvSpPr>
            <a:spLocks noGrp="1"/>
          </p:cNvSpPr>
          <p:nvPr>
            <p:ph type="dt" idx="1"/>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charset="0"/>
                <a:ea typeface="+mn-ea"/>
                <a:cs typeface="Arial" charset="0"/>
              </a:rPr>
              <a:t>Sept. 6, 2021  5782</a:t>
            </a:r>
          </a:p>
        </p:txBody>
      </p:sp>
      <p:sp>
        <p:nvSpPr>
          <p:cNvPr id="6" name="Slide Number Placeholder 5"/>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00E9F95B-100C-4401-AFC8-043CE70D51A5}" type="slidenum">
              <a:rPr kumimoji="0" lang="en-US" altLang="en-US" sz="1200" b="0" i="0" u="none" strike="noStrike" kern="1200" cap="none" spc="0" normalizeH="0" baseline="0" noProof="0" smtClean="0">
                <a:ln>
                  <a:noFill/>
                </a:ln>
                <a:solidFill>
                  <a:srgbClr val="000000"/>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59</a:t>
            </a:fld>
            <a:endParaRPr kumimoji="0" lang="en-US" altLang="en-US" sz="1200" b="0" i="0" u="none" strike="noStrike" kern="1200" cap="none" spc="0" normalizeH="0" baseline="0" noProof="0">
              <a:ln>
                <a:noFill/>
              </a:ln>
              <a:solidFill>
                <a:srgbClr val="000000"/>
              </a:solidFill>
              <a:effectLst/>
              <a:uLnTx/>
              <a:uFillTx/>
              <a:latin typeface="Arial" charset="0"/>
              <a:ea typeface="+mn-ea"/>
              <a:cs typeface="Arial" charset="0"/>
            </a:endParaRPr>
          </a:p>
        </p:txBody>
      </p:sp>
    </p:spTree>
    <p:extLst>
      <p:ext uri="{BB962C8B-B14F-4D97-AF65-F5344CB8AC3E}">
        <p14:creationId xmlns:p14="http://schemas.microsoft.com/office/powerpoint/2010/main" val="330916637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charset="0"/>
                <a:ea typeface="+mn-ea"/>
                <a:cs typeface="Arial" charset="0"/>
              </a:rPr>
              <a:t>RH erev 5782.Break with old </a:t>
            </a:r>
          </a:p>
        </p:txBody>
      </p:sp>
      <p:sp>
        <p:nvSpPr>
          <p:cNvPr id="5" name="Rectangle 3"/>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charset="0"/>
                <a:ea typeface="+mn-ea"/>
                <a:cs typeface="Arial" charset="0"/>
              </a:rPr>
              <a:t>Sept. 6, 2021  5782</a:t>
            </a:r>
          </a:p>
        </p:txBody>
      </p:sp>
      <p:sp>
        <p:nvSpPr>
          <p:cNvPr id="6" name="Rectangle 7"/>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srgbClr val="000000"/>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6</a:t>
            </a:fld>
            <a:endParaRPr kumimoji="0" lang="en-US" altLang="en-US" sz="1200" b="0" i="0" u="none" strike="noStrike" kern="1200" cap="none" spc="0" normalizeH="0" baseline="0" noProof="0">
              <a:ln>
                <a:noFill/>
              </a:ln>
              <a:solidFill>
                <a:srgbClr val="000000"/>
              </a:solidFill>
              <a:effectLst/>
              <a:uLnTx/>
              <a:uFillTx/>
              <a:latin typeface="Arial" charset="0"/>
              <a:ea typeface="+mn-ea"/>
              <a:cs typeface="Arial" charset="0"/>
            </a:endParaRPr>
          </a:p>
        </p:txBody>
      </p:sp>
      <p:sp>
        <p:nvSpPr>
          <p:cNvPr id="840706" name="Rectangle 2"/>
          <p:cNvSpPr>
            <a:spLocks noGrp="1" noRot="1" noChangeAspect="1" noChangeArrowheads="1" noTextEdit="1"/>
          </p:cNvSpPr>
          <p:nvPr>
            <p:ph type="sldImg"/>
          </p:nvPr>
        </p:nvSpPr>
        <p:spPr>
          <a:xfrm>
            <a:off x="381000" y="685800"/>
            <a:ext cx="6096000" cy="3429000"/>
          </a:xfrm>
          <a:ln/>
        </p:spPr>
      </p:sp>
      <p:sp>
        <p:nvSpPr>
          <p:cNvPr id="840707" name="Rectangle 3"/>
          <p:cNvSpPr>
            <a:spLocks noGrp="1" noChangeArrowheads="1"/>
          </p:cNvSpPr>
          <p:nvPr>
            <p:ph type="body" idx="1"/>
          </p:nvPr>
        </p:nvSpPr>
        <p:spPr>
          <a:xfrm>
            <a:off x="152400" y="4114800"/>
            <a:ext cx="6553200" cy="4876800"/>
          </a:xfrm>
        </p:spPr>
        <p:txBody>
          <a:bodyPr/>
          <a:lstStyle/>
          <a:p>
            <a:r>
              <a:rPr lang="el-GR" altLang="en-US" dirty="0"/>
              <a:t>Encyclopaedia Judaica</a:t>
            </a:r>
            <a:endParaRPr lang="en-US" altLang="en-US" dirty="0"/>
          </a:p>
        </p:txBody>
      </p:sp>
    </p:spTree>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762000"/>
            <a:ext cx="6096000" cy="3429000"/>
          </a:xfrm>
        </p:spPr>
      </p:sp>
      <p:sp>
        <p:nvSpPr>
          <p:cNvPr id="3" name="Notes Placeholder 2"/>
          <p:cNvSpPr>
            <a:spLocks noGrp="1"/>
          </p:cNvSpPr>
          <p:nvPr>
            <p:ph type="body" idx="1"/>
          </p:nvPr>
        </p:nvSpPr>
        <p:spPr>
          <a:xfrm>
            <a:off x="381000" y="4191000"/>
            <a:ext cx="6172200" cy="4572000"/>
          </a:xfrm>
        </p:spPr>
        <p:txBody>
          <a:bodyPr/>
          <a:lstStyle/>
          <a:p>
            <a:r>
              <a:rPr lang="en-US" sz="2000" dirty="0"/>
              <a:t>consider if there are repetitive family traits that you have seen in yourself even though you hated it in your parents.  “I am becoming my mother.”    “I hear my father from my mouth.”</a:t>
            </a:r>
          </a:p>
          <a:p>
            <a:r>
              <a:rPr lang="en-US" sz="2000" dirty="0"/>
              <a:t>Derek Prince, forgive, exhale.  </a:t>
            </a:r>
          </a:p>
          <a:p>
            <a:r>
              <a:rPr lang="en-US" dirty="0"/>
              <a:t>As the shofar is blown, let us ask G-d that in the hearing of the sound, we will enter into this repenting, renouncing, releasing, resisting…</a:t>
            </a:r>
          </a:p>
          <a:p>
            <a:endParaRPr lang="en-US" dirty="0"/>
          </a:p>
        </p:txBody>
      </p:sp>
      <p:sp>
        <p:nvSpPr>
          <p:cNvPr id="4" name="Header Placeholder 3"/>
          <p:cNvSpPr>
            <a:spLocks noGrp="1"/>
          </p:cNvSpPr>
          <p:nvPr>
            <p:ph type="hdr" sz="quarter"/>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charset="0"/>
                <a:ea typeface="+mn-ea"/>
                <a:cs typeface="Arial" charset="0"/>
              </a:rPr>
              <a:t>RH erev 5782.Break with old </a:t>
            </a:r>
          </a:p>
        </p:txBody>
      </p:sp>
      <p:sp>
        <p:nvSpPr>
          <p:cNvPr id="5" name="Date Placeholder 4"/>
          <p:cNvSpPr>
            <a:spLocks noGrp="1"/>
          </p:cNvSpPr>
          <p:nvPr>
            <p:ph type="dt" idx="1"/>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charset="0"/>
                <a:ea typeface="+mn-ea"/>
                <a:cs typeface="Arial" charset="0"/>
              </a:rPr>
              <a:t>Sept. 6, 2021  5782</a:t>
            </a:r>
          </a:p>
        </p:txBody>
      </p:sp>
      <p:sp>
        <p:nvSpPr>
          <p:cNvPr id="6" name="Slide Number Placeholder 5"/>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00E9F95B-100C-4401-AFC8-043CE70D51A5}" type="slidenum">
              <a:rPr kumimoji="0" lang="en-US" altLang="en-US" sz="1200" b="0" i="0" u="none" strike="noStrike" kern="1200" cap="none" spc="0" normalizeH="0" baseline="0" noProof="0" smtClean="0">
                <a:ln>
                  <a:noFill/>
                </a:ln>
                <a:solidFill>
                  <a:srgbClr val="000000"/>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60</a:t>
            </a:fld>
            <a:endParaRPr kumimoji="0" lang="en-US" altLang="en-US" sz="1200" b="0" i="0" u="none" strike="noStrike" kern="1200" cap="none" spc="0" normalizeH="0" baseline="0" noProof="0">
              <a:ln>
                <a:noFill/>
              </a:ln>
              <a:solidFill>
                <a:srgbClr val="000000"/>
              </a:solidFill>
              <a:effectLst/>
              <a:uLnTx/>
              <a:uFillTx/>
              <a:latin typeface="Arial" charset="0"/>
              <a:ea typeface="+mn-ea"/>
              <a:cs typeface="Arial" charset="0"/>
            </a:endParaRPr>
          </a:p>
        </p:txBody>
      </p:sp>
    </p:spTree>
    <p:extLst>
      <p:ext uri="{BB962C8B-B14F-4D97-AF65-F5344CB8AC3E}">
        <p14:creationId xmlns:p14="http://schemas.microsoft.com/office/powerpoint/2010/main" val="2395551478"/>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762000"/>
            <a:ext cx="6096000" cy="3429000"/>
          </a:xfrm>
        </p:spPr>
      </p:sp>
      <p:sp>
        <p:nvSpPr>
          <p:cNvPr id="3" name="Notes Placeholder 2"/>
          <p:cNvSpPr>
            <a:spLocks noGrp="1"/>
          </p:cNvSpPr>
          <p:nvPr>
            <p:ph type="body" idx="1"/>
          </p:nvPr>
        </p:nvSpPr>
        <p:spPr>
          <a:xfrm>
            <a:off x="381000" y="4191000"/>
            <a:ext cx="6172200" cy="4572000"/>
          </a:xfrm>
        </p:spPr>
        <p:txBody>
          <a:bodyPr/>
          <a:lstStyle/>
          <a:p>
            <a:endParaRPr lang="en-US" dirty="0"/>
          </a:p>
        </p:txBody>
      </p:sp>
      <p:sp>
        <p:nvSpPr>
          <p:cNvPr id="4" name="Header Placeholder 3"/>
          <p:cNvSpPr>
            <a:spLocks noGrp="1"/>
          </p:cNvSpPr>
          <p:nvPr>
            <p:ph type="hdr" sz="quarter"/>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charset="0"/>
                <a:ea typeface="+mn-ea"/>
                <a:cs typeface="Arial" charset="0"/>
              </a:rPr>
              <a:t>RH erev 5782.Break with old </a:t>
            </a:r>
          </a:p>
        </p:txBody>
      </p:sp>
      <p:sp>
        <p:nvSpPr>
          <p:cNvPr id="5" name="Date Placeholder 4"/>
          <p:cNvSpPr>
            <a:spLocks noGrp="1"/>
          </p:cNvSpPr>
          <p:nvPr>
            <p:ph type="dt" idx="1"/>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charset="0"/>
                <a:ea typeface="+mn-ea"/>
                <a:cs typeface="Arial" charset="0"/>
              </a:rPr>
              <a:t>Sept. 6, 2021  5782</a:t>
            </a:r>
          </a:p>
        </p:txBody>
      </p:sp>
      <p:sp>
        <p:nvSpPr>
          <p:cNvPr id="6" name="Slide Number Placeholder 5"/>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00E9F95B-100C-4401-AFC8-043CE70D51A5}" type="slidenum">
              <a:rPr kumimoji="0" lang="en-US" altLang="en-US" sz="1200" b="0" i="0" u="none" strike="noStrike" kern="1200" cap="none" spc="0" normalizeH="0" baseline="0" noProof="0" smtClean="0">
                <a:ln>
                  <a:noFill/>
                </a:ln>
                <a:solidFill>
                  <a:srgbClr val="000000"/>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61</a:t>
            </a:fld>
            <a:endParaRPr kumimoji="0" lang="en-US" altLang="en-US" sz="1200" b="0" i="0" u="none" strike="noStrike" kern="1200" cap="none" spc="0" normalizeH="0" baseline="0" noProof="0">
              <a:ln>
                <a:noFill/>
              </a:ln>
              <a:solidFill>
                <a:srgbClr val="000000"/>
              </a:solidFill>
              <a:effectLst/>
              <a:uLnTx/>
              <a:uFillTx/>
              <a:latin typeface="Arial" charset="0"/>
              <a:ea typeface="+mn-ea"/>
              <a:cs typeface="Arial" charset="0"/>
            </a:endParaRPr>
          </a:p>
        </p:txBody>
      </p:sp>
    </p:spTree>
    <p:extLst>
      <p:ext uri="{BB962C8B-B14F-4D97-AF65-F5344CB8AC3E}">
        <p14:creationId xmlns:p14="http://schemas.microsoft.com/office/powerpoint/2010/main" val="1016614356"/>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762000"/>
            <a:ext cx="6096000" cy="3429000"/>
          </a:xfrm>
        </p:spPr>
      </p:sp>
      <p:sp>
        <p:nvSpPr>
          <p:cNvPr id="3" name="Notes Placeholder 2"/>
          <p:cNvSpPr>
            <a:spLocks noGrp="1"/>
          </p:cNvSpPr>
          <p:nvPr>
            <p:ph type="body" idx="1"/>
          </p:nvPr>
        </p:nvSpPr>
        <p:spPr>
          <a:xfrm>
            <a:off x="381000" y="4191000"/>
            <a:ext cx="6172200" cy="4572000"/>
          </a:xfrm>
        </p:spPr>
        <p:txBody>
          <a:bodyPr/>
          <a:lstStyle/>
          <a:p>
            <a:endParaRPr lang="en-US" dirty="0"/>
          </a:p>
        </p:txBody>
      </p:sp>
      <p:sp>
        <p:nvSpPr>
          <p:cNvPr id="4" name="Header Placeholder 3"/>
          <p:cNvSpPr>
            <a:spLocks noGrp="1"/>
          </p:cNvSpPr>
          <p:nvPr>
            <p:ph type="hdr" sz="quarter"/>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charset="0"/>
                <a:ea typeface="+mn-ea"/>
                <a:cs typeface="Arial" charset="0"/>
              </a:rPr>
              <a:t>RH erev 5782.Break with old </a:t>
            </a:r>
          </a:p>
        </p:txBody>
      </p:sp>
      <p:sp>
        <p:nvSpPr>
          <p:cNvPr id="5" name="Date Placeholder 4"/>
          <p:cNvSpPr>
            <a:spLocks noGrp="1"/>
          </p:cNvSpPr>
          <p:nvPr>
            <p:ph type="dt" idx="1"/>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charset="0"/>
                <a:ea typeface="+mn-ea"/>
                <a:cs typeface="Arial" charset="0"/>
              </a:rPr>
              <a:t>Sept. 6, 2021  5782</a:t>
            </a:r>
          </a:p>
        </p:txBody>
      </p:sp>
      <p:sp>
        <p:nvSpPr>
          <p:cNvPr id="6" name="Slide Number Placeholder 5"/>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00E9F95B-100C-4401-AFC8-043CE70D51A5}" type="slidenum">
              <a:rPr kumimoji="0" lang="en-US" altLang="en-US" sz="1200" b="0" i="0" u="none" strike="noStrike" kern="1200" cap="none" spc="0" normalizeH="0" baseline="0" noProof="0" smtClean="0">
                <a:ln>
                  <a:noFill/>
                </a:ln>
                <a:solidFill>
                  <a:srgbClr val="000000"/>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62</a:t>
            </a:fld>
            <a:endParaRPr kumimoji="0" lang="en-US" altLang="en-US" sz="1200" b="0" i="0" u="none" strike="noStrike" kern="1200" cap="none" spc="0" normalizeH="0" baseline="0" noProof="0">
              <a:ln>
                <a:noFill/>
              </a:ln>
              <a:solidFill>
                <a:srgbClr val="000000"/>
              </a:solidFill>
              <a:effectLst/>
              <a:uLnTx/>
              <a:uFillTx/>
              <a:latin typeface="Arial" charset="0"/>
              <a:ea typeface="+mn-ea"/>
              <a:cs typeface="Arial" charset="0"/>
            </a:endParaRPr>
          </a:p>
        </p:txBody>
      </p:sp>
    </p:spTree>
    <p:extLst>
      <p:ext uri="{BB962C8B-B14F-4D97-AF65-F5344CB8AC3E}">
        <p14:creationId xmlns:p14="http://schemas.microsoft.com/office/powerpoint/2010/main" val="3652120563"/>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p:nvPr>
        </p:nvSpPr>
        <p:spPr/>
        <p:txBody>
          <a:bodyPr/>
          <a:lstStyle/>
          <a:p>
            <a:r>
              <a:rPr lang="en-US" altLang="en-US"/>
              <a:t>RH erev 5782.Break with old </a:t>
            </a:r>
          </a:p>
        </p:txBody>
      </p:sp>
      <p:sp>
        <p:nvSpPr>
          <p:cNvPr id="5" name="Date Placeholder 4"/>
          <p:cNvSpPr>
            <a:spLocks noGrp="1"/>
          </p:cNvSpPr>
          <p:nvPr>
            <p:ph type="dt" idx="1"/>
          </p:nvPr>
        </p:nvSpPr>
        <p:spPr/>
        <p:txBody>
          <a:bodyPr/>
          <a:lstStyle/>
          <a:p>
            <a:r>
              <a:rPr lang="en-US" altLang="en-US"/>
              <a:t>Sept. 6, 2021  5782</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63</a:t>
            </a:fld>
            <a:endParaRPr lang="en-US" altLang="en-US"/>
          </a:p>
        </p:txBody>
      </p:sp>
    </p:spTree>
    <p:extLst>
      <p:ext uri="{BB962C8B-B14F-4D97-AF65-F5344CB8AC3E}">
        <p14:creationId xmlns:p14="http://schemas.microsoft.com/office/powerpoint/2010/main" val="357282694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charset="0"/>
                <a:ea typeface="+mn-ea"/>
                <a:cs typeface="Arial" charset="0"/>
              </a:rPr>
              <a:t>RH erev 5782.Break with old </a:t>
            </a:r>
          </a:p>
        </p:txBody>
      </p:sp>
      <p:sp>
        <p:nvSpPr>
          <p:cNvPr id="5" name="Rectangle 3"/>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charset="0"/>
                <a:ea typeface="+mn-ea"/>
                <a:cs typeface="Arial" charset="0"/>
              </a:rPr>
              <a:t>Sept. 6, 2021  5782</a:t>
            </a:r>
          </a:p>
        </p:txBody>
      </p:sp>
      <p:sp>
        <p:nvSpPr>
          <p:cNvPr id="6" name="Rectangle 7"/>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srgbClr val="000000"/>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7</a:t>
            </a:fld>
            <a:endParaRPr kumimoji="0" lang="en-US" altLang="en-US" sz="1200" b="0" i="0" u="none" strike="noStrike" kern="1200" cap="none" spc="0" normalizeH="0" baseline="0" noProof="0">
              <a:ln>
                <a:noFill/>
              </a:ln>
              <a:solidFill>
                <a:srgbClr val="000000"/>
              </a:solidFill>
              <a:effectLst/>
              <a:uLnTx/>
              <a:uFillTx/>
              <a:latin typeface="Arial" charset="0"/>
              <a:ea typeface="+mn-ea"/>
              <a:cs typeface="Arial" charset="0"/>
            </a:endParaRPr>
          </a:p>
        </p:txBody>
      </p:sp>
      <p:sp>
        <p:nvSpPr>
          <p:cNvPr id="840706" name="Rectangle 2"/>
          <p:cNvSpPr>
            <a:spLocks noGrp="1" noRot="1" noChangeAspect="1" noChangeArrowheads="1" noTextEdit="1"/>
          </p:cNvSpPr>
          <p:nvPr>
            <p:ph type="sldImg"/>
          </p:nvPr>
        </p:nvSpPr>
        <p:spPr>
          <a:xfrm>
            <a:off x="381000" y="685800"/>
            <a:ext cx="6096000" cy="3429000"/>
          </a:xfrm>
          <a:ln/>
        </p:spPr>
      </p:sp>
      <p:sp>
        <p:nvSpPr>
          <p:cNvPr id="840707" name="Rectangle 3"/>
          <p:cNvSpPr>
            <a:spLocks noGrp="1" noChangeArrowheads="1"/>
          </p:cNvSpPr>
          <p:nvPr>
            <p:ph type="body" idx="1"/>
          </p:nvPr>
        </p:nvSpPr>
        <p:spPr>
          <a:xfrm>
            <a:off x="152400" y="4114800"/>
            <a:ext cx="6553200" cy="4876800"/>
          </a:xfrm>
        </p:spPr>
        <p:txBody>
          <a:bodyPr/>
          <a:lstStyle/>
          <a:p>
            <a:r>
              <a:rPr lang="en-US" altLang="en-US" sz="1100" dirty="0"/>
              <a:t>https://en.wikipedia.org/wiki/Rosh_Hashanah</a:t>
            </a:r>
            <a:endParaRPr lang="en-US" altLang="en-US" sz="2400" dirty="0"/>
          </a:p>
          <a:p>
            <a:endParaRPr lang="en-US" altLang="en-US" sz="2400" dirty="0"/>
          </a:p>
          <a:p>
            <a:r>
              <a:rPr lang="en-US" altLang="en-US" dirty="0"/>
              <a:t>Definitely</a:t>
            </a:r>
            <a:r>
              <a:rPr lang="en-US" altLang="en-US" baseline="0" dirty="0"/>
              <a:t> for young earthers.  True in a spiritual sense in any case.</a:t>
            </a:r>
            <a:endParaRPr lang="en-US" altLang="en-US"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charset="0"/>
                <a:ea typeface="+mn-ea"/>
                <a:cs typeface="Arial" charset="0"/>
              </a:rPr>
              <a:t>RH erev 5782.Break with old </a:t>
            </a:r>
          </a:p>
        </p:txBody>
      </p:sp>
      <p:sp>
        <p:nvSpPr>
          <p:cNvPr id="5" name="Rectangle 3"/>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charset="0"/>
                <a:ea typeface="+mn-ea"/>
                <a:cs typeface="Arial" charset="0"/>
              </a:rPr>
              <a:t>Sept. 6, 2021  5782</a:t>
            </a:r>
          </a:p>
        </p:txBody>
      </p:sp>
      <p:sp>
        <p:nvSpPr>
          <p:cNvPr id="6" name="Rectangle 7"/>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srgbClr val="000000"/>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8</a:t>
            </a:fld>
            <a:endParaRPr kumimoji="0" lang="en-US" altLang="en-US" sz="1200" b="0" i="0" u="none" strike="noStrike" kern="1200" cap="none" spc="0" normalizeH="0" baseline="0" noProof="0">
              <a:ln>
                <a:noFill/>
              </a:ln>
              <a:solidFill>
                <a:srgbClr val="000000"/>
              </a:solidFill>
              <a:effectLst/>
              <a:uLnTx/>
              <a:uFillTx/>
              <a:latin typeface="Arial" charset="0"/>
              <a:ea typeface="+mn-ea"/>
              <a:cs typeface="Arial" charset="0"/>
            </a:endParaRPr>
          </a:p>
        </p:txBody>
      </p:sp>
      <p:sp>
        <p:nvSpPr>
          <p:cNvPr id="840706" name="Rectangle 2"/>
          <p:cNvSpPr>
            <a:spLocks noGrp="1" noRot="1" noChangeAspect="1" noChangeArrowheads="1" noTextEdit="1"/>
          </p:cNvSpPr>
          <p:nvPr>
            <p:ph type="sldImg"/>
          </p:nvPr>
        </p:nvSpPr>
        <p:spPr>
          <a:xfrm>
            <a:off x="381000" y="685800"/>
            <a:ext cx="6096000" cy="3429000"/>
          </a:xfrm>
          <a:ln/>
        </p:spPr>
      </p:sp>
      <p:sp>
        <p:nvSpPr>
          <p:cNvPr id="840707" name="Rectangle 3"/>
          <p:cNvSpPr>
            <a:spLocks noGrp="1" noChangeArrowheads="1"/>
          </p:cNvSpPr>
          <p:nvPr>
            <p:ph type="body" idx="1"/>
          </p:nvPr>
        </p:nvSpPr>
        <p:spPr>
          <a:xfrm>
            <a:off x="152400" y="4114800"/>
            <a:ext cx="6553200" cy="4876800"/>
          </a:xfrm>
        </p:spPr>
        <p:txBody>
          <a:bodyPr/>
          <a:lstStyle/>
          <a:p>
            <a:r>
              <a:rPr lang="en-US" altLang="en-US" sz="1600" dirty="0"/>
              <a:t>Encyclopedia Judaica</a:t>
            </a:r>
          </a:p>
          <a:p>
            <a:r>
              <a:rPr lang="el-GR" altLang="en-US" dirty="0"/>
              <a:t>School</a:t>
            </a:r>
            <a:r>
              <a:rPr lang="el-GR" altLang="en-US" baseline="0" dirty="0"/>
              <a:t> year too, probably based on agricultural cycle.</a:t>
            </a:r>
            <a:endParaRPr lang="en-US" altLang="en-US"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charset="0"/>
                <a:ea typeface="+mn-ea"/>
                <a:cs typeface="Arial" charset="0"/>
              </a:rPr>
              <a:t>RH erev 5782.Break with old </a:t>
            </a:r>
          </a:p>
        </p:txBody>
      </p:sp>
      <p:sp>
        <p:nvSpPr>
          <p:cNvPr id="5" name="Rectangle 3"/>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charset="0"/>
                <a:ea typeface="+mn-ea"/>
                <a:cs typeface="Arial" charset="0"/>
              </a:rPr>
              <a:t>Sept. 6, 2021  5782</a:t>
            </a:r>
          </a:p>
        </p:txBody>
      </p:sp>
      <p:sp>
        <p:nvSpPr>
          <p:cNvPr id="6" name="Rectangle 7"/>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srgbClr val="000000"/>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9</a:t>
            </a:fld>
            <a:endParaRPr kumimoji="0" lang="en-US" altLang="en-US" sz="1200" b="0" i="0" u="none" strike="noStrike" kern="1200" cap="none" spc="0" normalizeH="0" baseline="0" noProof="0">
              <a:ln>
                <a:noFill/>
              </a:ln>
              <a:solidFill>
                <a:srgbClr val="000000"/>
              </a:solidFill>
              <a:effectLst/>
              <a:uLnTx/>
              <a:uFillTx/>
              <a:latin typeface="Arial" charset="0"/>
              <a:ea typeface="+mn-ea"/>
              <a:cs typeface="Arial" charset="0"/>
            </a:endParaRPr>
          </a:p>
        </p:txBody>
      </p:sp>
      <p:sp>
        <p:nvSpPr>
          <p:cNvPr id="840706" name="Rectangle 2"/>
          <p:cNvSpPr>
            <a:spLocks noGrp="1" noRot="1" noChangeAspect="1" noChangeArrowheads="1" noTextEdit="1"/>
          </p:cNvSpPr>
          <p:nvPr>
            <p:ph type="sldImg"/>
          </p:nvPr>
        </p:nvSpPr>
        <p:spPr>
          <a:xfrm>
            <a:off x="381000" y="720725"/>
            <a:ext cx="6096000" cy="3429000"/>
          </a:xfrm>
          <a:ln/>
        </p:spPr>
      </p:sp>
      <p:sp>
        <p:nvSpPr>
          <p:cNvPr id="840707" name="Rectangle 3"/>
          <p:cNvSpPr>
            <a:spLocks noGrp="1" noChangeArrowheads="1"/>
          </p:cNvSpPr>
          <p:nvPr>
            <p:ph type="body" idx="1"/>
          </p:nvPr>
        </p:nvSpPr>
        <p:spPr>
          <a:xfrm>
            <a:off x="152400" y="4114800"/>
            <a:ext cx="6553200" cy="4876800"/>
          </a:xfrm>
        </p:spPr>
        <p:txBody>
          <a:bodyPr/>
          <a:lstStyle/>
          <a:p>
            <a:endParaRPr lang="en-US" altLang="en-US"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1" y="1601760"/>
            <a:ext cx="7772400" cy="1102519"/>
          </a:xfrm>
        </p:spPr>
        <p:txBody>
          <a:bodyPr/>
          <a:lstStyle/>
          <a:p>
            <a:r>
              <a:rPr lang="en-US"/>
              <a:t>Click to edit Master title style</a:t>
            </a:r>
          </a:p>
        </p:txBody>
      </p:sp>
      <p:sp>
        <p:nvSpPr>
          <p:cNvPr id="3" name="Subtitle 2"/>
          <p:cNvSpPr>
            <a:spLocks noGrp="1"/>
          </p:cNvSpPr>
          <p:nvPr>
            <p:ph type="subTitle" idx="1"/>
          </p:nvPr>
        </p:nvSpPr>
        <p:spPr>
          <a:xfrm>
            <a:off x="1374817" y="2914650"/>
            <a:ext cx="6400801" cy="1314450"/>
          </a:xfrm>
        </p:spPr>
        <p:txBody>
          <a:bodyPr/>
          <a:lstStyle>
            <a:lvl1pPr marL="0" indent="0" algn="ctr">
              <a:buNone/>
              <a:defRPr/>
            </a:lvl1pPr>
            <a:lvl2pPr marL="190718" indent="0" algn="ctr">
              <a:buNone/>
              <a:defRPr/>
            </a:lvl2pPr>
            <a:lvl3pPr marL="381518" indent="0" algn="ctr">
              <a:buNone/>
              <a:defRPr/>
            </a:lvl3pPr>
            <a:lvl4pPr marL="572171" indent="0" algn="ctr">
              <a:buNone/>
              <a:defRPr/>
            </a:lvl4pPr>
            <a:lvl5pPr marL="762951" indent="0" algn="ctr">
              <a:buNone/>
              <a:defRPr/>
            </a:lvl5pPr>
            <a:lvl6pPr marL="953583" indent="0" algn="ctr">
              <a:buNone/>
              <a:defRPr/>
            </a:lvl6pPr>
            <a:lvl7pPr marL="1144273" indent="0" algn="ctr">
              <a:buNone/>
              <a:defRPr/>
            </a:lvl7pPr>
            <a:lvl8pPr marL="1335014" indent="0" algn="ctr">
              <a:buNone/>
              <a:defRPr/>
            </a:lvl8pPr>
            <a:lvl9pPr marL="1525749" indent="0" algn="ctr">
              <a:buNone/>
              <a:defRPr/>
            </a:lvl9pPr>
          </a:lstStyle>
          <a:p>
            <a:r>
              <a:rPr lang="en-US"/>
              <a:t>Click to edit Master subtitle style</a:t>
            </a:r>
          </a:p>
        </p:txBody>
      </p:sp>
      <p:sp>
        <p:nvSpPr>
          <p:cNvPr id="4" name="Date Placeholder 3"/>
          <p:cNvSpPr>
            <a:spLocks noGrp="1"/>
          </p:cNvSpPr>
          <p:nvPr>
            <p:ph type="dt" sz="half" idx="10"/>
          </p:nvPr>
        </p:nvSpPr>
        <p:spPr/>
        <p:txBody>
          <a:bodyPr/>
          <a:lstStyle>
            <a:lvl1pPr>
              <a:defRPr/>
            </a:lvl1pPr>
          </a:lstStyle>
          <a:p>
            <a:endParaRPr lang="en-US" alt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lt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B26EB06D-C9AC-4BAA-90E1-11627B68CA46}"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23752804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en-US" alt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lt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6836C97D-7EB4-4470-B36A-8CE1DF35336C}"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39773817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92"/>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1" y="205992"/>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en-US" alt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lt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02A1C997-1C84-4E42-B804-9E6F0693A64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63937247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841772"/>
            <a:ext cx="6858000" cy="1790700"/>
          </a:xfrm>
        </p:spPr>
        <p:txBody>
          <a:bodyPr anchor="b"/>
          <a:lstStyle>
            <a:lvl1pPr algn="ctr">
              <a:defRPr sz="4500"/>
            </a:lvl1pPr>
          </a:lstStyle>
          <a:p>
            <a:r>
              <a:rPr lang="en-US"/>
              <a:t>Click to edit Master title style</a:t>
            </a:r>
            <a:endParaRPr lang="en-US" dirty="0"/>
          </a:p>
        </p:txBody>
      </p:sp>
      <p:sp>
        <p:nvSpPr>
          <p:cNvPr id="3" name="Subtitle 2"/>
          <p:cNvSpPr>
            <a:spLocks noGrp="1"/>
          </p:cNvSpPr>
          <p:nvPr>
            <p:ph type="subTitle" idx="1"/>
          </p:nvPr>
        </p:nvSpPr>
        <p:spPr>
          <a:xfrm>
            <a:off x="1143000" y="2701528"/>
            <a:ext cx="6858000" cy="124182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pPr defTabSz="370374" fontAlgn="auto">
              <a:spcBef>
                <a:spcPts val="0"/>
              </a:spcBef>
              <a:spcAft>
                <a:spcPts val="0"/>
              </a:spcAft>
            </a:pPr>
            <a:fld id="{2FDF3210-FC15-4152-9536-BC5870DC58B1}" type="datetimeFigureOut">
              <a:rPr lang="en-US" smtClean="0">
                <a:solidFill>
                  <a:prstClr val="black">
                    <a:tint val="75000"/>
                  </a:prstClr>
                </a:solidFill>
                <a:latin typeface="Calibri" panose="020F0502020204030204"/>
                <a:cs typeface="+mn-cs"/>
              </a:rPr>
              <a:pPr defTabSz="370374" fontAlgn="auto">
                <a:spcBef>
                  <a:spcPts val="0"/>
                </a:spcBef>
                <a:spcAft>
                  <a:spcPts val="0"/>
                </a:spcAft>
              </a:pPr>
              <a:t>9/6/2021</a:t>
            </a:fld>
            <a:endParaRPr lang="en-US">
              <a:solidFill>
                <a:prstClr val="black">
                  <a:tint val="75000"/>
                </a:prstClr>
              </a:solidFill>
              <a:latin typeface="Calibri" panose="020F0502020204030204"/>
              <a:cs typeface="+mn-cs"/>
            </a:endParaRPr>
          </a:p>
        </p:txBody>
      </p:sp>
      <p:sp>
        <p:nvSpPr>
          <p:cNvPr id="5" name="Footer Placeholder 4"/>
          <p:cNvSpPr>
            <a:spLocks noGrp="1"/>
          </p:cNvSpPr>
          <p:nvPr>
            <p:ph type="ftr" sz="quarter" idx="11"/>
          </p:nvPr>
        </p:nvSpPr>
        <p:spPr/>
        <p:txBody>
          <a:bodyPr/>
          <a:lstStyle/>
          <a:p>
            <a:pPr defTabSz="370374" fontAlgn="auto">
              <a:spcBef>
                <a:spcPts val="0"/>
              </a:spcBef>
              <a:spcAft>
                <a:spcPts val="0"/>
              </a:spcAft>
            </a:pPr>
            <a:endParaRPr lang="en-US">
              <a:solidFill>
                <a:prstClr val="black">
                  <a:tint val="75000"/>
                </a:prstClr>
              </a:solidFill>
              <a:latin typeface="Calibri" panose="020F0502020204030204"/>
              <a:cs typeface="+mn-cs"/>
            </a:endParaRPr>
          </a:p>
        </p:txBody>
      </p:sp>
      <p:sp>
        <p:nvSpPr>
          <p:cNvPr id="6" name="Slide Number Placeholder 5"/>
          <p:cNvSpPr>
            <a:spLocks noGrp="1"/>
          </p:cNvSpPr>
          <p:nvPr>
            <p:ph type="sldNum" sz="quarter" idx="12"/>
          </p:nvPr>
        </p:nvSpPr>
        <p:spPr/>
        <p:txBody>
          <a:bodyPr/>
          <a:lstStyle/>
          <a:p>
            <a:pPr defTabSz="370374" fontAlgn="auto">
              <a:spcBef>
                <a:spcPts val="0"/>
              </a:spcBef>
              <a:spcAft>
                <a:spcPts val="0"/>
              </a:spcAft>
            </a:pPr>
            <a:fld id="{049B43EB-7E90-4970-B822-FC5BEA4069B7}" type="slidenum">
              <a:rPr lang="en-US" smtClean="0">
                <a:solidFill>
                  <a:prstClr val="black">
                    <a:tint val="75000"/>
                  </a:prstClr>
                </a:solidFill>
                <a:latin typeface="Calibri" panose="020F0502020204030204"/>
                <a:cs typeface="+mn-cs"/>
              </a:rPr>
              <a:pPr defTabSz="370374" fontAlgn="auto">
                <a:spcBef>
                  <a:spcPts val="0"/>
                </a:spcBef>
                <a:spcAft>
                  <a:spcPts val="0"/>
                </a:spcAft>
              </a:pPr>
              <a:t>‹#›</a:t>
            </a:fld>
            <a:endParaRPr lang="en-US">
              <a:solidFill>
                <a:prstClr val="black">
                  <a:tint val="75000"/>
                </a:prstClr>
              </a:solidFill>
              <a:latin typeface="Calibri" panose="020F0502020204030204"/>
              <a:cs typeface="+mn-cs"/>
            </a:endParaRPr>
          </a:p>
        </p:txBody>
      </p:sp>
    </p:spTree>
    <p:extLst>
      <p:ext uri="{BB962C8B-B14F-4D97-AF65-F5344CB8AC3E}">
        <p14:creationId xmlns:p14="http://schemas.microsoft.com/office/powerpoint/2010/main" val="43867336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FDF3210-FC15-4152-9536-BC5870DC58B1}" type="datetimeFigureOut">
              <a:rPr lang="en-US" smtClean="0"/>
              <a:pPr/>
              <a:t>9/6/2021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49B43EB-7E90-4970-B822-FC5BEA4069B7}" type="slidenum">
              <a:rPr lang="en-US" smtClean="0"/>
              <a:pPr/>
              <a:t>‹#›</a:t>
            </a:fld>
            <a:endParaRPr lang="en-US"/>
          </a:p>
        </p:txBody>
      </p:sp>
    </p:spTree>
    <p:extLst>
      <p:ext uri="{BB962C8B-B14F-4D97-AF65-F5344CB8AC3E}">
        <p14:creationId xmlns:p14="http://schemas.microsoft.com/office/powerpoint/2010/main" val="240249610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282304"/>
            <a:ext cx="7886700" cy="2139553"/>
          </a:xfrm>
        </p:spPr>
        <p:txBody>
          <a:bodyPr anchor="b"/>
          <a:lstStyle>
            <a:lvl1pPr>
              <a:defRPr sz="4500"/>
            </a:lvl1pPr>
          </a:lstStyle>
          <a:p>
            <a:r>
              <a:rPr lang="en-US"/>
              <a:t>Click to edit Master title style</a:t>
            </a:r>
            <a:endParaRPr lang="en-US" dirty="0"/>
          </a:p>
        </p:txBody>
      </p:sp>
      <p:sp>
        <p:nvSpPr>
          <p:cNvPr id="3" name="Text Placeholder 2"/>
          <p:cNvSpPr>
            <a:spLocks noGrp="1"/>
          </p:cNvSpPr>
          <p:nvPr>
            <p:ph type="body" idx="1"/>
          </p:nvPr>
        </p:nvSpPr>
        <p:spPr>
          <a:xfrm>
            <a:off x="623888" y="3442098"/>
            <a:ext cx="7886700" cy="1125140"/>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FDF3210-FC15-4152-9536-BC5870DC58B1}" type="datetimeFigureOut">
              <a:rPr lang="en-US" smtClean="0"/>
              <a:pPr/>
              <a:t>9/6/2021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49B43EB-7E90-4970-B822-FC5BEA4069B7}" type="slidenum">
              <a:rPr lang="en-US" smtClean="0"/>
              <a:pPr/>
              <a:t>‹#›</a:t>
            </a:fld>
            <a:endParaRPr lang="en-US"/>
          </a:p>
        </p:txBody>
      </p:sp>
    </p:spTree>
    <p:extLst>
      <p:ext uri="{BB962C8B-B14F-4D97-AF65-F5344CB8AC3E}">
        <p14:creationId xmlns:p14="http://schemas.microsoft.com/office/powerpoint/2010/main" val="358972325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369219"/>
            <a:ext cx="3886200" cy="326350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369219"/>
            <a:ext cx="3886200" cy="326350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2FDF3210-FC15-4152-9536-BC5870DC58B1}" type="datetimeFigureOut">
              <a:rPr lang="en-US" smtClean="0"/>
              <a:pPr/>
              <a:t>9/6/2021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49B43EB-7E90-4970-B822-FC5BEA4069B7}" type="slidenum">
              <a:rPr lang="en-US" smtClean="0"/>
              <a:pPr/>
              <a:t>‹#›</a:t>
            </a:fld>
            <a:endParaRPr lang="en-US"/>
          </a:p>
        </p:txBody>
      </p:sp>
    </p:spTree>
    <p:extLst>
      <p:ext uri="{BB962C8B-B14F-4D97-AF65-F5344CB8AC3E}">
        <p14:creationId xmlns:p14="http://schemas.microsoft.com/office/powerpoint/2010/main" val="377446187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273844"/>
            <a:ext cx="7886700" cy="994172"/>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260872"/>
            <a:ext cx="3868340"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629842" y="1878806"/>
            <a:ext cx="3868340" cy="276344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260872"/>
            <a:ext cx="3887391"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4629150" y="1878806"/>
            <a:ext cx="3887391" cy="276344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2FDF3210-FC15-4152-9536-BC5870DC58B1}" type="datetimeFigureOut">
              <a:rPr lang="en-US" smtClean="0"/>
              <a:pPr/>
              <a:t>9/6/2021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49B43EB-7E90-4970-B822-FC5BEA4069B7}" type="slidenum">
              <a:rPr lang="en-US" smtClean="0"/>
              <a:pPr/>
              <a:t>‹#›</a:t>
            </a:fld>
            <a:endParaRPr lang="en-US"/>
          </a:p>
        </p:txBody>
      </p:sp>
    </p:spTree>
    <p:extLst>
      <p:ext uri="{BB962C8B-B14F-4D97-AF65-F5344CB8AC3E}">
        <p14:creationId xmlns:p14="http://schemas.microsoft.com/office/powerpoint/2010/main" val="133957825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2FDF3210-FC15-4152-9536-BC5870DC58B1}" type="datetimeFigureOut">
              <a:rPr lang="en-US" smtClean="0"/>
              <a:pPr/>
              <a:t>9/6/2021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49B43EB-7E90-4970-B822-FC5BEA4069B7}" type="slidenum">
              <a:rPr lang="en-US" smtClean="0"/>
              <a:pPr/>
              <a:t>‹#›</a:t>
            </a:fld>
            <a:endParaRPr lang="en-US"/>
          </a:p>
        </p:txBody>
      </p:sp>
    </p:spTree>
    <p:extLst>
      <p:ext uri="{BB962C8B-B14F-4D97-AF65-F5344CB8AC3E}">
        <p14:creationId xmlns:p14="http://schemas.microsoft.com/office/powerpoint/2010/main" val="241617956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FDF3210-FC15-4152-9536-BC5870DC58B1}" type="datetimeFigureOut">
              <a:rPr lang="en-US" smtClean="0"/>
              <a:pPr/>
              <a:t>9/6/2021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049B43EB-7E90-4970-B822-FC5BEA4069B7}" type="slidenum">
              <a:rPr lang="en-US" smtClean="0"/>
              <a:pPr/>
              <a:t>‹#›</a:t>
            </a:fld>
            <a:endParaRPr lang="en-US"/>
          </a:p>
        </p:txBody>
      </p:sp>
    </p:spTree>
    <p:extLst>
      <p:ext uri="{BB962C8B-B14F-4D97-AF65-F5344CB8AC3E}">
        <p14:creationId xmlns:p14="http://schemas.microsoft.com/office/powerpoint/2010/main" val="50342259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342900"/>
            <a:ext cx="2949178" cy="1200150"/>
          </a:xfrm>
        </p:spPr>
        <p:txBody>
          <a:bodyPr anchor="b"/>
          <a:lstStyle>
            <a:lvl1pPr>
              <a:defRPr sz="2400"/>
            </a:lvl1pPr>
          </a:lstStyle>
          <a:p>
            <a:r>
              <a:rPr lang="en-US"/>
              <a:t>Click to edit Master title style</a:t>
            </a:r>
            <a:endParaRPr lang="en-US" dirty="0"/>
          </a:p>
        </p:txBody>
      </p:sp>
      <p:sp>
        <p:nvSpPr>
          <p:cNvPr id="3" name="Content Placeholder 2"/>
          <p:cNvSpPr>
            <a:spLocks noGrp="1"/>
          </p:cNvSpPr>
          <p:nvPr>
            <p:ph idx="1"/>
          </p:nvPr>
        </p:nvSpPr>
        <p:spPr>
          <a:xfrm>
            <a:off x="3887391" y="740569"/>
            <a:ext cx="4629150" cy="3655219"/>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1543050"/>
            <a:ext cx="2949178"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fld id="{2FDF3210-FC15-4152-9536-BC5870DC58B1}" type="datetimeFigureOut">
              <a:rPr lang="en-US" smtClean="0"/>
              <a:pPr/>
              <a:t>9/6/2021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49B43EB-7E90-4970-B822-FC5BEA4069B7}" type="slidenum">
              <a:rPr lang="en-US" smtClean="0"/>
              <a:pPr/>
              <a:t>‹#›</a:t>
            </a:fld>
            <a:endParaRPr lang="en-US"/>
          </a:p>
        </p:txBody>
      </p:sp>
    </p:spTree>
    <p:extLst>
      <p:ext uri="{BB962C8B-B14F-4D97-AF65-F5344CB8AC3E}">
        <p14:creationId xmlns:p14="http://schemas.microsoft.com/office/powerpoint/2010/main" val="153568259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en-US" alt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lt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562809BE-4F75-4AE8-85BB-D151C4B7CC48}"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52250618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342900"/>
            <a:ext cx="2949178" cy="1200150"/>
          </a:xfrm>
        </p:spPr>
        <p:txBody>
          <a:bodyPr anchor="b"/>
          <a:lstStyle>
            <a:lvl1pPr>
              <a:defRPr sz="24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740569"/>
            <a:ext cx="4629150" cy="3655219"/>
          </a:xfr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endParaRPr lang="en-US" dirty="0"/>
          </a:p>
        </p:txBody>
      </p:sp>
      <p:sp>
        <p:nvSpPr>
          <p:cNvPr id="4" name="Text Placeholder 3"/>
          <p:cNvSpPr>
            <a:spLocks noGrp="1"/>
          </p:cNvSpPr>
          <p:nvPr>
            <p:ph type="body" sz="half" idx="2"/>
          </p:nvPr>
        </p:nvSpPr>
        <p:spPr>
          <a:xfrm>
            <a:off x="629841" y="1543050"/>
            <a:ext cx="2949178"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fld id="{2FDF3210-FC15-4152-9536-BC5870DC58B1}" type="datetimeFigureOut">
              <a:rPr lang="en-US" smtClean="0"/>
              <a:pPr/>
              <a:t>9/6/2021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49B43EB-7E90-4970-B822-FC5BEA4069B7}" type="slidenum">
              <a:rPr lang="en-US" smtClean="0"/>
              <a:pPr/>
              <a:t>‹#›</a:t>
            </a:fld>
            <a:endParaRPr lang="en-US"/>
          </a:p>
        </p:txBody>
      </p:sp>
    </p:spTree>
    <p:extLst>
      <p:ext uri="{BB962C8B-B14F-4D97-AF65-F5344CB8AC3E}">
        <p14:creationId xmlns:p14="http://schemas.microsoft.com/office/powerpoint/2010/main" val="142304317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FDF3210-FC15-4152-9536-BC5870DC58B1}" type="datetimeFigureOut">
              <a:rPr lang="en-US" smtClean="0"/>
              <a:pPr/>
              <a:t>9/6/2021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49B43EB-7E90-4970-B822-FC5BEA4069B7}" type="slidenum">
              <a:rPr lang="en-US" smtClean="0"/>
              <a:pPr/>
              <a:t>‹#›</a:t>
            </a:fld>
            <a:endParaRPr lang="en-US"/>
          </a:p>
        </p:txBody>
      </p:sp>
    </p:spTree>
    <p:extLst>
      <p:ext uri="{BB962C8B-B14F-4D97-AF65-F5344CB8AC3E}">
        <p14:creationId xmlns:p14="http://schemas.microsoft.com/office/powerpoint/2010/main" val="388678415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273844"/>
            <a:ext cx="1971675" cy="4358879"/>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273844"/>
            <a:ext cx="5800725" cy="4358879"/>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FDF3210-FC15-4152-9536-BC5870DC58B1}" type="datetimeFigureOut">
              <a:rPr lang="en-US" smtClean="0"/>
              <a:pPr/>
              <a:t>9/6/2021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49B43EB-7E90-4970-B822-FC5BEA4069B7}" type="slidenum">
              <a:rPr lang="en-US" smtClean="0"/>
              <a:pPr/>
              <a:t>‹#›</a:t>
            </a:fld>
            <a:endParaRPr lang="en-US"/>
          </a:p>
        </p:txBody>
      </p:sp>
    </p:spTree>
    <p:extLst>
      <p:ext uri="{BB962C8B-B14F-4D97-AF65-F5344CB8AC3E}">
        <p14:creationId xmlns:p14="http://schemas.microsoft.com/office/powerpoint/2010/main" val="104726334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1" y="1601035"/>
            <a:ext cx="7772400" cy="1102519"/>
          </a:xfrm>
        </p:spPr>
        <p:txBody>
          <a:bodyPr/>
          <a:lstStyle/>
          <a:p>
            <a:r>
              <a:rPr lang="en-US"/>
              <a:t>Click to edit Master title style</a:t>
            </a:r>
          </a:p>
        </p:txBody>
      </p:sp>
      <p:sp>
        <p:nvSpPr>
          <p:cNvPr id="3" name="Subtitle 2"/>
          <p:cNvSpPr>
            <a:spLocks noGrp="1"/>
          </p:cNvSpPr>
          <p:nvPr>
            <p:ph type="subTitle" idx="1"/>
          </p:nvPr>
        </p:nvSpPr>
        <p:spPr>
          <a:xfrm>
            <a:off x="1374065" y="2914650"/>
            <a:ext cx="6400801" cy="1314450"/>
          </a:xfrm>
        </p:spPr>
        <p:txBody>
          <a:bodyPr/>
          <a:lstStyle>
            <a:lvl1pPr marL="0" indent="0" algn="ctr">
              <a:buNone/>
              <a:defRPr/>
            </a:lvl1pPr>
            <a:lvl2pPr marL="365413" indent="0" algn="ctr">
              <a:buNone/>
              <a:defRPr/>
            </a:lvl2pPr>
            <a:lvl3pPr marL="730887" indent="0" algn="ctr">
              <a:buNone/>
              <a:defRPr/>
            </a:lvl3pPr>
            <a:lvl4pPr marL="1096133" indent="0" algn="ctr">
              <a:buNone/>
              <a:defRPr/>
            </a:lvl4pPr>
            <a:lvl5pPr marL="1461601" indent="0" algn="ctr">
              <a:buNone/>
              <a:defRPr/>
            </a:lvl5pPr>
            <a:lvl6pPr marL="1826798" indent="0" algn="ctr">
              <a:buNone/>
              <a:defRPr/>
            </a:lvl6pPr>
            <a:lvl7pPr marL="2192133" indent="0" algn="ctr">
              <a:buNone/>
              <a:defRPr/>
            </a:lvl7pPr>
            <a:lvl8pPr marL="2557530" indent="0" algn="ctr">
              <a:buNone/>
              <a:defRPr/>
            </a:lvl8pPr>
            <a:lvl9pPr marL="2922941" indent="0" algn="ctr">
              <a:buNone/>
              <a:defRPr/>
            </a:lvl9pPr>
          </a:lstStyle>
          <a:p>
            <a:r>
              <a:rPr lang="en-US"/>
              <a:t>Click to edit Master subtitle style</a:t>
            </a:r>
          </a:p>
        </p:txBody>
      </p:sp>
      <p:sp>
        <p:nvSpPr>
          <p:cNvPr id="4" name="Date Placeholder 3"/>
          <p:cNvSpPr>
            <a:spLocks noGrp="1"/>
          </p:cNvSpPr>
          <p:nvPr>
            <p:ph type="dt" sz="half" idx="10"/>
          </p:nvPr>
        </p:nvSpPr>
        <p:spPr/>
        <p:txBody>
          <a:bodyPr/>
          <a:lstStyle>
            <a:lvl1pPr>
              <a:defRPr/>
            </a:lvl1pPr>
          </a:lstStyle>
          <a:p>
            <a:endParaRPr lang="en-US" alt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lt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B26EB06D-C9AC-4BAA-90E1-11627B68CA46}"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4272318894"/>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en-US" alt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lt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562809BE-4F75-4AE8-85BB-D151C4B7CC48}"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343080509"/>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4" y="3305191"/>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4" y="2180035"/>
            <a:ext cx="7772400" cy="1125140"/>
          </a:xfrm>
        </p:spPr>
        <p:txBody>
          <a:bodyPr anchor="b"/>
          <a:lstStyle>
            <a:lvl1pPr marL="0" indent="0">
              <a:buNone/>
              <a:defRPr sz="2000"/>
            </a:lvl1pPr>
            <a:lvl2pPr marL="365413" indent="0">
              <a:buNone/>
              <a:defRPr sz="1800"/>
            </a:lvl2pPr>
            <a:lvl3pPr marL="730887" indent="0">
              <a:buNone/>
              <a:defRPr sz="1600"/>
            </a:lvl3pPr>
            <a:lvl4pPr marL="1096133" indent="0">
              <a:buNone/>
              <a:defRPr sz="1400"/>
            </a:lvl4pPr>
            <a:lvl5pPr marL="1461601" indent="0">
              <a:buNone/>
              <a:defRPr sz="1400"/>
            </a:lvl5pPr>
            <a:lvl6pPr marL="1826798" indent="0">
              <a:buNone/>
              <a:defRPr sz="1400"/>
            </a:lvl6pPr>
            <a:lvl7pPr marL="2192133" indent="0">
              <a:buNone/>
              <a:defRPr sz="1400"/>
            </a:lvl7pPr>
            <a:lvl8pPr marL="2557530" indent="0">
              <a:buNone/>
              <a:defRPr sz="1400"/>
            </a:lvl8pPr>
            <a:lvl9pPr marL="2922941" indent="0">
              <a:buNone/>
              <a:defRPr sz="1400"/>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endParaRPr lang="en-US" alt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lt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87AE4B22-24C9-4BD8-A2D6-8E3898629F98}"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684948255"/>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1" y="1200155"/>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5"/>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lvl1pPr>
              <a:defRPr/>
            </a:lvl1pPr>
          </a:lstStyle>
          <a:p>
            <a:endParaRPr lang="en-US" altLang="en-U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alt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2B11E98B-EED2-4B67-A443-F4B6B35947A8}"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493132453"/>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681" y="1151335"/>
            <a:ext cx="4040188" cy="479822"/>
          </a:xfrm>
        </p:spPr>
        <p:txBody>
          <a:bodyPr anchor="b"/>
          <a:lstStyle>
            <a:lvl1pPr marL="0" indent="0">
              <a:buNone/>
              <a:defRPr sz="2400" b="1"/>
            </a:lvl1pPr>
            <a:lvl2pPr marL="365413" indent="0">
              <a:buNone/>
              <a:defRPr sz="2000" b="1"/>
            </a:lvl2pPr>
            <a:lvl3pPr marL="730887" indent="0">
              <a:buNone/>
              <a:defRPr sz="1800" b="1"/>
            </a:lvl3pPr>
            <a:lvl4pPr marL="1096133" indent="0">
              <a:buNone/>
              <a:defRPr sz="1600" b="1"/>
            </a:lvl4pPr>
            <a:lvl5pPr marL="1461601" indent="0">
              <a:buNone/>
              <a:defRPr sz="1600" b="1"/>
            </a:lvl5pPr>
            <a:lvl6pPr marL="1826798" indent="0">
              <a:buNone/>
              <a:defRPr sz="1600" b="1"/>
            </a:lvl6pPr>
            <a:lvl7pPr marL="2192133" indent="0">
              <a:buNone/>
              <a:defRPr sz="1600" b="1"/>
            </a:lvl7pPr>
            <a:lvl8pPr marL="2557530" indent="0">
              <a:buNone/>
              <a:defRPr sz="1600" b="1"/>
            </a:lvl8pPr>
            <a:lvl9pPr marL="2922941" indent="0">
              <a:buNone/>
              <a:defRPr sz="1600" b="1"/>
            </a:lvl9pPr>
          </a:lstStyle>
          <a:p>
            <a:pPr lvl="0"/>
            <a:r>
              <a:rPr lang="en-US"/>
              <a:t>Click to edit Master text styles</a:t>
            </a:r>
          </a:p>
        </p:txBody>
      </p:sp>
      <p:sp>
        <p:nvSpPr>
          <p:cNvPr id="4" name="Content Placeholder 3"/>
          <p:cNvSpPr>
            <a:spLocks noGrp="1"/>
          </p:cNvSpPr>
          <p:nvPr>
            <p:ph sz="half" idx="2"/>
          </p:nvPr>
        </p:nvSpPr>
        <p:spPr>
          <a:xfrm>
            <a:off x="457681"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7457" y="1151335"/>
            <a:ext cx="4041775" cy="479822"/>
          </a:xfrm>
        </p:spPr>
        <p:txBody>
          <a:bodyPr anchor="b"/>
          <a:lstStyle>
            <a:lvl1pPr marL="0" indent="0">
              <a:buNone/>
              <a:defRPr sz="2400" b="1"/>
            </a:lvl1pPr>
            <a:lvl2pPr marL="365413" indent="0">
              <a:buNone/>
              <a:defRPr sz="2000" b="1"/>
            </a:lvl2pPr>
            <a:lvl3pPr marL="730887" indent="0">
              <a:buNone/>
              <a:defRPr sz="1800" b="1"/>
            </a:lvl3pPr>
            <a:lvl4pPr marL="1096133" indent="0">
              <a:buNone/>
              <a:defRPr sz="1600" b="1"/>
            </a:lvl4pPr>
            <a:lvl5pPr marL="1461601" indent="0">
              <a:buNone/>
              <a:defRPr sz="1600" b="1"/>
            </a:lvl5pPr>
            <a:lvl6pPr marL="1826798" indent="0">
              <a:buNone/>
              <a:defRPr sz="1600" b="1"/>
            </a:lvl6pPr>
            <a:lvl7pPr marL="2192133" indent="0">
              <a:buNone/>
              <a:defRPr sz="1600" b="1"/>
            </a:lvl7pPr>
            <a:lvl8pPr marL="2557530" indent="0">
              <a:buNone/>
              <a:defRPr sz="1600" b="1"/>
            </a:lvl8pPr>
            <a:lvl9pPr marL="2922941"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7457"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lvl1pPr>
              <a:defRPr/>
            </a:lvl1pPr>
          </a:lstStyle>
          <a:p>
            <a:endParaRPr lang="en-US" altLang="en-US">
              <a:solidFill>
                <a:srgbClr val="000000"/>
              </a:solidFill>
            </a:endParaRPr>
          </a:p>
        </p:txBody>
      </p:sp>
      <p:sp>
        <p:nvSpPr>
          <p:cNvPr id="8" name="Footer Placeholder 7"/>
          <p:cNvSpPr>
            <a:spLocks noGrp="1"/>
          </p:cNvSpPr>
          <p:nvPr>
            <p:ph type="ftr" sz="quarter" idx="11"/>
          </p:nvPr>
        </p:nvSpPr>
        <p:spPr/>
        <p:txBody>
          <a:bodyPr/>
          <a:lstStyle>
            <a:lvl1pPr>
              <a:defRPr/>
            </a:lvl1pPr>
          </a:lstStyle>
          <a:p>
            <a:endParaRPr lang="en-US" altLang="en-US">
              <a:solidFill>
                <a:srgbClr val="000000"/>
              </a:solidFill>
            </a:endParaRPr>
          </a:p>
        </p:txBody>
      </p:sp>
      <p:sp>
        <p:nvSpPr>
          <p:cNvPr id="9" name="Slide Number Placeholder 8"/>
          <p:cNvSpPr>
            <a:spLocks noGrp="1"/>
          </p:cNvSpPr>
          <p:nvPr>
            <p:ph type="sldNum" sz="quarter" idx="12"/>
          </p:nvPr>
        </p:nvSpPr>
        <p:spPr/>
        <p:txBody>
          <a:bodyPr/>
          <a:lstStyle>
            <a:lvl1pPr>
              <a:defRPr/>
            </a:lvl1pPr>
          </a:lstStyle>
          <a:p>
            <a:fld id="{65CDC162-1900-40CE-9BEB-10030CC81F0F}"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827261186"/>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lvl1pPr>
              <a:defRPr/>
            </a:lvl1pPr>
          </a:lstStyle>
          <a:p>
            <a:endParaRPr lang="en-US" altLang="en-US">
              <a:solidFill>
                <a:srgbClr val="000000"/>
              </a:solidFill>
            </a:endParaRPr>
          </a:p>
        </p:txBody>
      </p:sp>
      <p:sp>
        <p:nvSpPr>
          <p:cNvPr id="4" name="Footer Placeholder 3"/>
          <p:cNvSpPr>
            <a:spLocks noGrp="1"/>
          </p:cNvSpPr>
          <p:nvPr>
            <p:ph type="ftr" sz="quarter" idx="11"/>
          </p:nvPr>
        </p:nvSpPr>
        <p:spPr/>
        <p:txBody>
          <a:bodyPr/>
          <a:lstStyle>
            <a:lvl1pPr>
              <a:defRPr/>
            </a:lvl1pPr>
          </a:lstStyle>
          <a:p>
            <a:endParaRPr lang="en-US" altLang="en-US">
              <a:solidFill>
                <a:srgbClr val="000000"/>
              </a:solidFill>
            </a:endParaRPr>
          </a:p>
        </p:txBody>
      </p:sp>
      <p:sp>
        <p:nvSpPr>
          <p:cNvPr id="5" name="Slide Number Placeholder 4"/>
          <p:cNvSpPr>
            <a:spLocks noGrp="1"/>
          </p:cNvSpPr>
          <p:nvPr>
            <p:ph type="sldNum" sz="quarter" idx="12"/>
          </p:nvPr>
        </p:nvSpPr>
        <p:spPr/>
        <p:txBody>
          <a:bodyPr/>
          <a:lstStyle>
            <a:lvl1pPr>
              <a:defRPr/>
            </a:lvl1pPr>
          </a:lstStyle>
          <a:p>
            <a:fld id="{E4CB589C-4D57-407B-91A2-640CFE24FC6D}"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643056087"/>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ltLang="en-US">
              <a:solidFill>
                <a:srgbClr val="000000"/>
              </a:solidFill>
            </a:endParaRPr>
          </a:p>
        </p:txBody>
      </p:sp>
      <p:sp>
        <p:nvSpPr>
          <p:cNvPr id="3" name="Footer Placeholder 2"/>
          <p:cNvSpPr>
            <a:spLocks noGrp="1"/>
          </p:cNvSpPr>
          <p:nvPr>
            <p:ph type="ftr" sz="quarter" idx="11"/>
          </p:nvPr>
        </p:nvSpPr>
        <p:spPr/>
        <p:txBody>
          <a:bodyPr/>
          <a:lstStyle>
            <a:lvl1pPr>
              <a:defRPr/>
            </a:lvl1pPr>
          </a:lstStyle>
          <a:p>
            <a:endParaRPr lang="en-US" altLang="en-US">
              <a:solidFill>
                <a:srgbClr val="000000"/>
              </a:solidFill>
            </a:endParaRPr>
          </a:p>
        </p:txBody>
      </p:sp>
      <p:sp>
        <p:nvSpPr>
          <p:cNvPr id="4" name="Slide Number Placeholder 3"/>
          <p:cNvSpPr>
            <a:spLocks noGrp="1"/>
          </p:cNvSpPr>
          <p:nvPr>
            <p:ph type="sldNum" sz="quarter" idx="12"/>
          </p:nvPr>
        </p:nvSpPr>
        <p:spPr/>
        <p:txBody>
          <a:bodyPr/>
          <a:lstStyle>
            <a:lvl1pPr>
              <a:defRPr/>
            </a:lvl1pPr>
          </a:lstStyle>
          <a:p>
            <a:fld id="{46F5A7C8-905E-4755-8782-9AD9A4FE91F8}"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80624662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5" y="3305191"/>
            <a:ext cx="7772400" cy="1021556"/>
          </a:xfrm>
        </p:spPr>
        <p:txBody>
          <a:bodyPr anchor="t"/>
          <a:lstStyle>
            <a:lvl1pPr algn="l">
              <a:defRPr sz="2250" b="1" cap="all"/>
            </a:lvl1pPr>
          </a:lstStyle>
          <a:p>
            <a:r>
              <a:rPr lang="en-US"/>
              <a:t>Click to edit Master title style</a:t>
            </a:r>
          </a:p>
        </p:txBody>
      </p:sp>
      <p:sp>
        <p:nvSpPr>
          <p:cNvPr id="3" name="Text Placeholder 2"/>
          <p:cNvSpPr>
            <a:spLocks noGrp="1"/>
          </p:cNvSpPr>
          <p:nvPr>
            <p:ph type="body" idx="1"/>
          </p:nvPr>
        </p:nvSpPr>
        <p:spPr>
          <a:xfrm>
            <a:off x="722315" y="2180035"/>
            <a:ext cx="7772400" cy="1125140"/>
          </a:xfrm>
        </p:spPr>
        <p:txBody>
          <a:bodyPr anchor="b"/>
          <a:lstStyle>
            <a:lvl1pPr marL="0" indent="0">
              <a:buNone/>
              <a:defRPr sz="1125"/>
            </a:lvl1pPr>
            <a:lvl2pPr marL="190718" indent="0">
              <a:buNone/>
              <a:defRPr sz="1013"/>
            </a:lvl2pPr>
            <a:lvl3pPr marL="381518" indent="0">
              <a:buNone/>
              <a:defRPr sz="900"/>
            </a:lvl3pPr>
            <a:lvl4pPr marL="572171" indent="0">
              <a:buNone/>
              <a:defRPr sz="788"/>
            </a:lvl4pPr>
            <a:lvl5pPr marL="762951" indent="0">
              <a:buNone/>
              <a:defRPr sz="788"/>
            </a:lvl5pPr>
            <a:lvl6pPr marL="953583" indent="0">
              <a:buNone/>
              <a:defRPr sz="788"/>
            </a:lvl6pPr>
            <a:lvl7pPr marL="1144273" indent="0">
              <a:buNone/>
              <a:defRPr sz="788"/>
            </a:lvl7pPr>
            <a:lvl8pPr marL="1335014" indent="0">
              <a:buNone/>
              <a:defRPr sz="788"/>
            </a:lvl8pPr>
            <a:lvl9pPr marL="1525749" indent="0">
              <a:buNone/>
              <a:defRPr sz="788"/>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endParaRPr lang="en-US" alt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lt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87AE4B22-24C9-4BD8-A2D6-8E3898629F98}"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279325075"/>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9686"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518" y="208001"/>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9686" y="1076343"/>
            <a:ext cx="3008313" cy="3518297"/>
          </a:xfrm>
        </p:spPr>
        <p:txBody>
          <a:bodyPr/>
          <a:lstStyle>
            <a:lvl1pPr marL="0" indent="0">
              <a:buNone/>
              <a:defRPr sz="1400"/>
            </a:lvl1pPr>
            <a:lvl2pPr marL="365413" indent="0">
              <a:buNone/>
              <a:defRPr sz="1200"/>
            </a:lvl2pPr>
            <a:lvl3pPr marL="730887" indent="0">
              <a:buNone/>
              <a:defRPr sz="1000"/>
            </a:lvl3pPr>
            <a:lvl4pPr marL="1096133" indent="0">
              <a:buNone/>
              <a:defRPr sz="900"/>
            </a:lvl4pPr>
            <a:lvl5pPr marL="1461601" indent="0">
              <a:buNone/>
              <a:defRPr sz="900"/>
            </a:lvl5pPr>
            <a:lvl6pPr marL="1826798" indent="0">
              <a:buNone/>
              <a:defRPr sz="900"/>
            </a:lvl6pPr>
            <a:lvl7pPr marL="2192133" indent="0">
              <a:buNone/>
              <a:defRPr sz="900"/>
            </a:lvl7pPr>
            <a:lvl8pPr marL="2557530" indent="0">
              <a:buNone/>
              <a:defRPr sz="900"/>
            </a:lvl8pPr>
            <a:lvl9pPr marL="2922941"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endParaRPr lang="en-US" altLang="en-U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alt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6C47A99C-07AA-42E0-A17B-9B37B53AD972}"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4267409220"/>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302" y="3600451"/>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302" y="459581"/>
            <a:ext cx="5486400" cy="3086100"/>
          </a:xfrm>
        </p:spPr>
        <p:txBody>
          <a:bodyPr/>
          <a:lstStyle>
            <a:lvl1pPr marL="0" indent="0">
              <a:buNone/>
              <a:defRPr sz="3200"/>
            </a:lvl1pPr>
            <a:lvl2pPr marL="365413" indent="0">
              <a:buNone/>
              <a:defRPr sz="2800"/>
            </a:lvl2pPr>
            <a:lvl3pPr marL="730887" indent="0">
              <a:buNone/>
              <a:defRPr sz="2400"/>
            </a:lvl3pPr>
            <a:lvl4pPr marL="1096133" indent="0">
              <a:buNone/>
              <a:defRPr sz="2000"/>
            </a:lvl4pPr>
            <a:lvl5pPr marL="1461601" indent="0">
              <a:buNone/>
              <a:defRPr sz="2000"/>
            </a:lvl5pPr>
            <a:lvl6pPr marL="1826798" indent="0">
              <a:buNone/>
              <a:defRPr sz="2000"/>
            </a:lvl6pPr>
            <a:lvl7pPr marL="2192133" indent="0">
              <a:buNone/>
              <a:defRPr sz="2000"/>
            </a:lvl7pPr>
            <a:lvl8pPr marL="2557530" indent="0">
              <a:buNone/>
              <a:defRPr sz="2000"/>
            </a:lvl8pPr>
            <a:lvl9pPr marL="2922941" indent="0">
              <a:buNone/>
              <a:defRPr sz="2000"/>
            </a:lvl9pPr>
          </a:lstStyle>
          <a:p>
            <a:endParaRPr lang="en-US"/>
          </a:p>
        </p:txBody>
      </p:sp>
      <p:sp>
        <p:nvSpPr>
          <p:cNvPr id="4" name="Text Placeholder 3"/>
          <p:cNvSpPr>
            <a:spLocks noGrp="1"/>
          </p:cNvSpPr>
          <p:nvPr>
            <p:ph type="body" sz="half" idx="2"/>
          </p:nvPr>
        </p:nvSpPr>
        <p:spPr>
          <a:xfrm>
            <a:off x="1792302" y="4028703"/>
            <a:ext cx="5486400" cy="603647"/>
          </a:xfrm>
        </p:spPr>
        <p:txBody>
          <a:bodyPr/>
          <a:lstStyle>
            <a:lvl1pPr marL="0" indent="0">
              <a:buNone/>
              <a:defRPr sz="1400"/>
            </a:lvl1pPr>
            <a:lvl2pPr marL="365413" indent="0">
              <a:buNone/>
              <a:defRPr sz="1200"/>
            </a:lvl2pPr>
            <a:lvl3pPr marL="730887" indent="0">
              <a:buNone/>
              <a:defRPr sz="1000"/>
            </a:lvl3pPr>
            <a:lvl4pPr marL="1096133" indent="0">
              <a:buNone/>
              <a:defRPr sz="900"/>
            </a:lvl4pPr>
            <a:lvl5pPr marL="1461601" indent="0">
              <a:buNone/>
              <a:defRPr sz="900"/>
            </a:lvl5pPr>
            <a:lvl6pPr marL="1826798" indent="0">
              <a:buNone/>
              <a:defRPr sz="900"/>
            </a:lvl6pPr>
            <a:lvl7pPr marL="2192133" indent="0">
              <a:buNone/>
              <a:defRPr sz="900"/>
            </a:lvl7pPr>
            <a:lvl8pPr marL="2557530" indent="0">
              <a:buNone/>
              <a:defRPr sz="900"/>
            </a:lvl8pPr>
            <a:lvl9pPr marL="2922941"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endParaRPr lang="en-US" altLang="en-U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alt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3DAB7C7D-F77A-452E-A8B2-BE455B7E5109}"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699382550"/>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en-US" alt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lt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6836C97D-7EB4-4470-B36A-8CE1DF35336C}"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724075857"/>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92"/>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1" y="205992"/>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en-US" alt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lt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02A1C997-1C84-4E42-B804-9E6F0693A64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4138478693"/>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1" y="1601752"/>
            <a:ext cx="7772400" cy="1102519"/>
          </a:xfrm>
        </p:spPr>
        <p:txBody>
          <a:bodyPr/>
          <a:lstStyle/>
          <a:p>
            <a:r>
              <a:rPr lang="en-US"/>
              <a:t>Click to edit Master title style</a:t>
            </a:r>
          </a:p>
        </p:txBody>
      </p:sp>
      <p:sp>
        <p:nvSpPr>
          <p:cNvPr id="3" name="Subtitle 2"/>
          <p:cNvSpPr>
            <a:spLocks noGrp="1"/>
          </p:cNvSpPr>
          <p:nvPr>
            <p:ph type="subTitle" idx="1"/>
          </p:nvPr>
        </p:nvSpPr>
        <p:spPr>
          <a:xfrm>
            <a:off x="1374812" y="2914650"/>
            <a:ext cx="6400801" cy="1314450"/>
          </a:xfrm>
        </p:spPr>
        <p:txBody>
          <a:bodyPr/>
          <a:lstStyle>
            <a:lvl1pPr marL="0" indent="0" algn="ctr">
              <a:buNone/>
              <a:defRPr/>
            </a:lvl1pPr>
            <a:lvl2pPr marL="339061" indent="0" algn="ctr">
              <a:buNone/>
              <a:defRPr/>
            </a:lvl2pPr>
            <a:lvl3pPr marL="678271" indent="0" algn="ctr">
              <a:buNone/>
              <a:defRPr/>
            </a:lvl3pPr>
            <a:lvl4pPr marL="1017217" indent="0" algn="ctr">
              <a:buNone/>
              <a:defRPr/>
            </a:lvl4pPr>
            <a:lvl5pPr marL="1356390" indent="0" algn="ctr">
              <a:buNone/>
              <a:defRPr/>
            </a:lvl5pPr>
            <a:lvl6pPr marL="1695300" indent="0" algn="ctr">
              <a:buNone/>
              <a:defRPr/>
            </a:lvl6pPr>
            <a:lvl7pPr marL="2034313" indent="0" algn="ctr">
              <a:buNone/>
              <a:defRPr/>
            </a:lvl7pPr>
            <a:lvl8pPr marL="2373419" indent="0" algn="ctr">
              <a:buNone/>
              <a:defRPr/>
            </a:lvl8pPr>
            <a:lvl9pPr marL="2712509" indent="0" algn="ctr">
              <a:buNone/>
              <a:defRPr/>
            </a:lvl9pPr>
          </a:lstStyle>
          <a:p>
            <a:r>
              <a:rPr lang="en-US"/>
              <a:t>Click to edit Master subtitle style</a:t>
            </a:r>
          </a:p>
        </p:txBody>
      </p:sp>
      <p:sp>
        <p:nvSpPr>
          <p:cNvPr id="4" name="Date Placeholder 3"/>
          <p:cNvSpPr>
            <a:spLocks noGrp="1"/>
          </p:cNvSpPr>
          <p:nvPr>
            <p:ph type="dt" sz="half" idx="10"/>
          </p:nvPr>
        </p:nvSpPr>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altLang="en-US" sz="1400" b="0" i="0" u="none" strike="noStrike" kern="1200" cap="none" spc="0" normalizeH="0" baseline="0" noProof="0">
              <a:ln>
                <a:noFill/>
              </a:ln>
              <a:solidFill>
                <a:srgbClr val="000000"/>
              </a:solidFill>
              <a:effectLst/>
              <a:uLnTx/>
              <a:uFillTx/>
              <a:latin typeface="Arial"/>
              <a:ea typeface="+mn-ea"/>
              <a:cs typeface="Arial" charset="0"/>
            </a:endParaRPr>
          </a:p>
        </p:txBody>
      </p:sp>
      <p:sp>
        <p:nvSpPr>
          <p:cNvPr id="5" name="Footer Placeholder 4"/>
          <p:cNvSpPr>
            <a:spLocks noGrp="1"/>
          </p:cNvSpPr>
          <p:nvPr>
            <p:ph type="ftr" sz="quarter" idx="11"/>
          </p:nvPr>
        </p:nvSpPr>
        <p:spPr/>
        <p:txBody>
          <a:bodyP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altLang="en-US" sz="1400" b="0" i="0" u="none" strike="noStrike" kern="1200" cap="none" spc="0" normalizeH="0" baseline="0" noProof="0">
              <a:ln>
                <a:noFill/>
              </a:ln>
              <a:solidFill>
                <a:srgbClr val="000000"/>
              </a:solidFill>
              <a:effectLst/>
              <a:uLnTx/>
              <a:uFillTx/>
              <a:latin typeface="Arial"/>
              <a:ea typeface="+mn-ea"/>
              <a:cs typeface="Arial" charset="0"/>
            </a:endParaRPr>
          </a:p>
        </p:txBody>
      </p:sp>
      <p:sp>
        <p:nvSpPr>
          <p:cNvPr id="6" name="Slide Number Placeholder 5"/>
          <p:cNvSpPr>
            <a:spLocks noGrp="1"/>
          </p:cNvSpPr>
          <p:nvPr>
            <p:ph type="sldNum" sz="quarter" idx="12"/>
          </p:nvPr>
        </p:nvSpPr>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B26EB06D-C9AC-4BAA-90E1-11627B68CA46}" type="slidenum">
              <a:rPr kumimoji="0" lang="en-US" altLang="en-US" sz="1400" b="0" i="0" u="none" strike="noStrike" kern="1200" cap="none" spc="0" normalizeH="0" baseline="0" noProof="0">
                <a:ln>
                  <a:noFill/>
                </a:ln>
                <a:solidFill>
                  <a:srgbClr val="000000"/>
                </a:solidFill>
                <a:effectLst/>
                <a:uLnTx/>
                <a:uFillTx/>
                <a:latin typeface="Arial"/>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en-US" altLang="en-US" sz="1400" b="0" i="0" u="none" strike="noStrike" kern="1200" cap="none" spc="0" normalizeH="0" baseline="0" noProof="0">
              <a:ln>
                <a:noFill/>
              </a:ln>
              <a:solidFill>
                <a:srgbClr val="000000"/>
              </a:solidFill>
              <a:effectLst/>
              <a:uLnTx/>
              <a:uFillTx/>
              <a:latin typeface="Arial"/>
              <a:ea typeface="+mn-ea"/>
              <a:cs typeface="Arial" charset="0"/>
            </a:endParaRPr>
          </a:p>
        </p:txBody>
      </p:sp>
    </p:spTree>
    <p:extLst>
      <p:ext uri="{BB962C8B-B14F-4D97-AF65-F5344CB8AC3E}">
        <p14:creationId xmlns:p14="http://schemas.microsoft.com/office/powerpoint/2010/main" val="103267538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1" y="1200155"/>
            <a:ext cx="4038600" cy="3394472"/>
          </a:xfrm>
        </p:spPr>
        <p:txBody>
          <a:bodyPr/>
          <a:lstStyle>
            <a:lvl1pPr>
              <a:defRPr sz="1575"/>
            </a:lvl1pPr>
            <a:lvl2pPr>
              <a:defRPr sz="1350"/>
            </a:lvl2pPr>
            <a:lvl3pPr>
              <a:defRPr sz="1125"/>
            </a:lvl3pPr>
            <a:lvl4pPr>
              <a:defRPr sz="1013"/>
            </a:lvl4pPr>
            <a:lvl5pPr>
              <a:defRPr sz="1013"/>
            </a:lvl5pPr>
            <a:lvl6pPr>
              <a:defRPr sz="1013"/>
            </a:lvl6pPr>
            <a:lvl7pPr>
              <a:defRPr sz="1013"/>
            </a:lvl7pPr>
            <a:lvl8pPr>
              <a:defRPr sz="1013"/>
            </a:lvl8pPr>
            <a:lvl9pPr>
              <a:defRPr sz="1013"/>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5"/>
            <a:ext cx="4038600" cy="3394472"/>
          </a:xfrm>
        </p:spPr>
        <p:txBody>
          <a:bodyPr/>
          <a:lstStyle>
            <a:lvl1pPr>
              <a:defRPr sz="1575"/>
            </a:lvl1pPr>
            <a:lvl2pPr>
              <a:defRPr sz="1350"/>
            </a:lvl2pPr>
            <a:lvl3pPr>
              <a:defRPr sz="1125"/>
            </a:lvl3pPr>
            <a:lvl4pPr>
              <a:defRPr sz="1013"/>
            </a:lvl4pPr>
            <a:lvl5pPr>
              <a:defRPr sz="1013"/>
            </a:lvl5pPr>
            <a:lvl6pPr>
              <a:defRPr sz="1013"/>
            </a:lvl6pPr>
            <a:lvl7pPr>
              <a:defRPr sz="1013"/>
            </a:lvl7pPr>
            <a:lvl8pPr>
              <a:defRPr sz="1013"/>
            </a:lvl8pPr>
            <a:lvl9pPr>
              <a:defRPr sz="1013"/>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lvl1pPr>
              <a:defRPr/>
            </a:lvl1pPr>
          </a:lstStyle>
          <a:p>
            <a:endParaRPr lang="en-US" altLang="en-U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alt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2B11E98B-EED2-4B67-A443-F4B6B35947A8}"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7721675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743" y="1151335"/>
            <a:ext cx="4040188" cy="479822"/>
          </a:xfrm>
        </p:spPr>
        <p:txBody>
          <a:bodyPr anchor="b"/>
          <a:lstStyle>
            <a:lvl1pPr marL="0" indent="0">
              <a:buNone/>
              <a:defRPr sz="1350" b="1"/>
            </a:lvl1pPr>
            <a:lvl2pPr marL="190718" indent="0">
              <a:buNone/>
              <a:defRPr sz="1125" b="1"/>
            </a:lvl2pPr>
            <a:lvl3pPr marL="381518" indent="0">
              <a:buNone/>
              <a:defRPr sz="1013" b="1"/>
            </a:lvl3pPr>
            <a:lvl4pPr marL="572171" indent="0">
              <a:buNone/>
              <a:defRPr sz="900" b="1"/>
            </a:lvl4pPr>
            <a:lvl5pPr marL="762951" indent="0">
              <a:buNone/>
              <a:defRPr sz="900" b="1"/>
            </a:lvl5pPr>
            <a:lvl6pPr marL="953583" indent="0">
              <a:buNone/>
              <a:defRPr sz="900" b="1"/>
            </a:lvl6pPr>
            <a:lvl7pPr marL="1144273" indent="0">
              <a:buNone/>
              <a:defRPr sz="900" b="1"/>
            </a:lvl7pPr>
            <a:lvl8pPr marL="1335014" indent="0">
              <a:buNone/>
              <a:defRPr sz="900" b="1"/>
            </a:lvl8pPr>
            <a:lvl9pPr marL="1525749" indent="0">
              <a:buNone/>
              <a:defRPr sz="900" b="1"/>
            </a:lvl9pPr>
          </a:lstStyle>
          <a:p>
            <a:pPr lvl="0"/>
            <a:r>
              <a:rPr lang="en-US"/>
              <a:t>Click to edit Master text styles</a:t>
            </a:r>
          </a:p>
        </p:txBody>
      </p:sp>
      <p:sp>
        <p:nvSpPr>
          <p:cNvPr id="4" name="Content Placeholder 3"/>
          <p:cNvSpPr>
            <a:spLocks noGrp="1"/>
          </p:cNvSpPr>
          <p:nvPr>
            <p:ph sz="half" idx="2"/>
          </p:nvPr>
        </p:nvSpPr>
        <p:spPr>
          <a:xfrm>
            <a:off x="457743" y="1631156"/>
            <a:ext cx="4040188" cy="2963466"/>
          </a:xfrm>
        </p:spPr>
        <p:txBody>
          <a:bodyPr/>
          <a:lstStyle>
            <a:lvl1pPr>
              <a:defRPr sz="1350"/>
            </a:lvl1pPr>
            <a:lvl2pPr>
              <a:defRPr sz="1125"/>
            </a:lvl2pPr>
            <a:lvl3pPr>
              <a:defRPr sz="1013"/>
            </a:lvl3pPr>
            <a:lvl4pPr>
              <a:defRPr sz="900"/>
            </a:lvl4pPr>
            <a:lvl5pPr>
              <a:defRPr sz="900"/>
            </a:lvl5pPr>
            <a:lvl6pPr>
              <a:defRPr sz="900"/>
            </a:lvl6pPr>
            <a:lvl7pPr>
              <a:defRPr sz="900"/>
            </a:lvl7pPr>
            <a:lvl8pPr>
              <a:defRPr sz="900"/>
            </a:lvl8pPr>
            <a:lvl9pPr>
              <a:defRPr sz="9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8154" y="1151335"/>
            <a:ext cx="4041775" cy="479822"/>
          </a:xfrm>
        </p:spPr>
        <p:txBody>
          <a:bodyPr anchor="b"/>
          <a:lstStyle>
            <a:lvl1pPr marL="0" indent="0">
              <a:buNone/>
              <a:defRPr sz="1350" b="1"/>
            </a:lvl1pPr>
            <a:lvl2pPr marL="190718" indent="0">
              <a:buNone/>
              <a:defRPr sz="1125" b="1"/>
            </a:lvl2pPr>
            <a:lvl3pPr marL="381518" indent="0">
              <a:buNone/>
              <a:defRPr sz="1013" b="1"/>
            </a:lvl3pPr>
            <a:lvl4pPr marL="572171" indent="0">
              <a:buNone/>
              <a:defRPr sz="900" b="1"/>
            </a:lvl4pPr>
            <a:lvl5pPr marL="762951" indent="0">
              <a:buNone/>
              <a:defRPr sz="900" b="1"/>
            </a:lvl5pPr>
            <a:lvl6pPr marL="953583" indent="0">
              <a:buNone/>
              <a:defRPr sz="900" b="1"/>
            </a:lvl6pPr>
            <a:lvl7pPr marL="1144273" indent="0">
              <a:buNone/>
              <a:defRPr sz="900" b="1"/>
            </a:lvl7pPr>
            <a:lvl8pPr marL="1335014" indent="0">
              <a:buNone/>
              <a:defRPr sz="900" b="1"/>
            </a:lvl8pPr>
            <a:lvl9pPr marL="1525749" indent="0">
              <a:buNone/>
              <a:defRPr sz="900" b="1"/>
            </a:lvl9pPr>
          </a:lstStyle>
          <a:p>
            <a:pPr lvl="0"/>
            <a:r>
              <a:rPr lang="en-US"/>
              <a:t>Click to edit Master text styles</a:t>
            </a:r>
          </a:p>
        </p:txBody>
      </p:sp>
      <p:sp>
        <p:nvSpPr>
          <p:cNvPr id="6" name="Content Placeholder 5"/>
          <p:cNvSpPr>
            <a:spLocks noGrp="1"/>
          </p:cNvSpPr>
          <p:nvPr>
            <p:ph sz="quarter" idx="4"/>
          </p:nvPr>
        </p:nvSpPr>
        <p:spPr>
          <a:xfrm>
            <a:off x="4648154" y="1631156"/>
            <a:ext cx="4041775" cy="2963466"/>
          </a:xfrm>
        </p:spPr>
        <p:txBody>
          <a:bodyPr/>
          <a:lstStyle>
            <a:lvl1pPr>
              <a:defRPr sz="1350"/>
            </a:lvl1pPr>
            <a:lvl2pPr>
              <a:defRPr sz="1125"/>
            </a:lvl2pPr>
            <a:lvl3pPr>
              <a:defRPr sz="1013"/>
            </a:lvl3pPr>
            <a:lvl4pPr>
              <a:defRPr sz="900"/>
            </a:lvl4pPr>
            <a:lvl5pPr>
              <a:defRPr sz="900"/>
            </a:lvl5pPr>
            <a:lvl6pPr>
              <a:defRPr sz="900"/>
            </a:lvl6pPr>
            <a:lvl7pPr>
              <a:defRPr sz="900"/>
            </a:lvl7pPr>
            <a:lvl8pPr>
              <a:defRPr sz="900"/>
            </a:lvl8pPr>
            <a:lvl9pPr>
              <a:defRPr sz="9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lvl1pPr>
              <a:defRPr/>
            </a:lvl1pPr>
          </a:lstStyle>
          <a:p>
            <a:endParaRPr lang="en-US" altLang="en-US">
              <a:solidFill>
                <a:srgbClr val="000000"/>
              </a:solidFill>
            </a:endParaRPr>
          </a:p>
        </p:txBody>
      </p:sp>
      <p:sp>
        <p:nvSpPr>
          <p:cNvPr id="8" name="Footer Placeholder 7"/>
          <p:cNvSpPr>
            <a:spLocks noGrp="1"/>
          </p:cNvSpPr>
          <p:nvPr>
            <p:ph type="ftr" sz="quarter" idx="11"/>
          </p:nvPr>
        </p:nvSpPr>
        <p:spPr/>
        <p:txBody>
          <a:bodyPr/>
          <a:lstStyle>
            <a:lvl1pPr>
              <a:defRPr/>
            </a:lvl1pPr>
          </a:lstStyle>
          <a:p>
            <a:endParaRPr lang="en-US" altLang="en-US">
              <a:solidFill>
                <a:srgbClr val="000000"/>
              </a:solidFill>
            </a:endParaRPr>
          </a:p>
        </p:txBody>
      </p:sp>
      <p:sp>
        <p:nvSpPr>
          <p:cNvPr id="9" name="Slide Number Placeholder 8"/>
          <p:cNvSpPr>
            <a:spLocks noGrp="1"/>
          </p:cNvSpPr>
          <p:nvPr>
            <p:ph type="sldNum" sz="quarter" idx="12"/>
          </p:nvPr>
        </p:nvSpPr>
        <p:spPr/>
        <p:txBody>
          <a:bodyPr/>
          <a:lstStyle>
            <a:lvl1pPr>
              <a:defRPr/>
            </a:lvl1pPr>
          </a:lstStyle>
          <a:p>
            <a:fld id="{65CDC162-1900-40CE-9BEB-10030CC81F0F}"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424102787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lvl1pPr>
              <a:defRPr/>
            </a:lvl1pPr>
          </a:lstStyle>
          <a:p>
            <a:endParaRPr lang="en-US" altLang="en-US">
              <a:solidFill>
                <a:srgbClr val="000000"/>
              </a:solidFill>
            </a:endParaRPr>
          </a:p>
        </p:txBody>
      </p:sp>
      <p:sp>
        <p:nvSpPr>
          <p:cNvPr id="4" name="Footer Placeholder 3"/>
          <p:cNvSpPr>
            <a:spLocks noGrp="1"/>
          </p:cNvSpPr>
          <p:nvPr>
            <p:ph type="ftr" sz="quarter" idx="11"/>
          </p:nvPr>
        </p:nvSpPr>
        <p:spPr/>
        <p:txBody>
          <a:bodyPr/>
          <a:lstStyle>
            <a:lvl1pPr>
              <a:defRPr/>
            </a:lvl1pPr>
          </a:lstStyle>
          <a:p>
            <a:endParaRPr lang="en-US" altLang="en-US">
              <a:solidFill>
                <a:srgbClr val="000000"/>
              </a:solidFill>
            </a:endParaRPr>
          </a:p>
        </p:txBody>
      </p:sp>
      <p:sp>
        <p:nvSpPr>
          <p:cNvPr id="5" name="Slide Number Placeholder 4"/>
          <p:cNvSpPr>
            <a:spLocks noGrp="1"/>
          </p:cNvSpPr>
          <p:nvPr>
            <p:ph type="sldNum" sz="quarter" idx="12"/>
          </p:nvPr>
        </p:nvSpPr>
        <p:spPr/>
        <p:txBody>
          <a:bodyPr/>
          <a:lstStyle>
            <a:lvl1pPr>
              <a:defRPr/>
            </a:lvl1pPr>
          </a:lstStyle>
          <a:p>
            <a:fld id="{E4CB589C-4D57-407B-91A2-640CFE24FC6D}"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63499862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ltLang="en-US">
              <a:solidFill>
                <a:srgbClr val="000000"/>
              </a:solidFill>
            </a:endParaRPr>
          </a:p>
        </p:txBody>
      </p:sp>
      <p:sp>
        <p:nvSpPr>
          <p:cNvPr id="3" name="Footer Placeholder 2"/>
          <p:cNvSpPr>
            <a:spLocks noGrp="1"/>
          </p:cNvSpPr>
          <p:nvPr>
            <p:ph type="ftr" sz="quarter" idx="11"/>
          </p:nvPr>
        </p:nvSpPr>
        <p:spPr/>
        <p:txBody>
          <a:bodyPr/>
          <a:lstStyle>
            <a:lvl1pPr>
              <a:defRPr/>
            </a:lvl1pPr>
          </a:lstStyle>
          <a:p>
            <a:endParaRPr lang="en-US" altLang="en-US">
              <a:solidFill>
                <a:srgbClr val="000000"/>
              </a:solidFill>
            </a:endParaRPr>
          </a:p>
        </p:txBody>
      </p:sp>
      <p:sp>
        <p:nvSpPr>
          <p:cNvPr id="4" name="Slide Number Placeholder 3"/>
          <p:cNvSpPr>
            <a:spLocks noGrp="1"/>
          </p:cNvSpPr>
          <p:nvPr>
            <p:ph type="sldNum" sz="quarter" idx="12"/>
          </p:nvPr>
        </p:nvSpPr>
        <p:spPr/>
        <p:txBody>
          <a:bodyPr/>
          <a:lstStyle>
            <a:lvl1pPr>
              <a:defRPr/>
            </a:lvl1pPr>
          </a:lstStyle>
          <a:p>
            <a:fld id="{46F5A7C8-905E-4755-8782-9AD9A4FE91F8}"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72986443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60438" y="204787"/>
            <a:ext cx="3008313" cy="871538"/>
          </a:xfrm>
        </p:spPr>
        <p:txBody>
          <a:bodyPr anchor="b"/>
          <a:lstStyle>
            <a:lvl1pPr algn="l">
              <a:defRPr sz="1125" b="1"/>
            </a:lvl1pPr>
          </a:lstStyle>
          <a:p>
            <a:r>
              <a:rPr lang="en-US"/>
              <a:t>Click to edit Master title style</a:t>
            </a:r>
          </a:p>
        </p:txBody>
      </p:sp>
      <p:sp>
        <p:nvSpPr>
          <p:cNvPr id="3" name="Content Placeholder 2"/>
          <p:cNvSpPr>
            <a:spLocks noGrp="1"/>
          </p:cNvSpPr>
          <p:nvPr>
            <p:ph idx="1"/>
          </p:nvPr>
        </p:nvSpPr>
        <p:spPr>
          <a:xfrm>
            <a:off x="3575585" y="208726"/>
            <a:ext cx="5111751" cy="4389835"/>
          </a:xfrm>
        </p:spPr>
        <p:txBody>
          <a:bodyPr/>
          <a:lstStyle>
            <a:lvl1pPr>
              <a:defRPr sz="1800"/>
            </a:lvl1pPr>
            <a:lvl2pPr>
              <a:defRPr sz="1575"/>
            </a:lvl2pPr>
            <a:lvl3pPr>
              <a:defRPr sz="1350"/>
            </a:lvl3pPr>
            <a:lvl4pPr>
              <a:defRPr sz="1125"/>
            </a:lvl4pPr>
            <a:lvl5pPr>
              <a:defRPr sz="1125"/>
            </a:lvl5pPr>
            <a:lvl6pPr>
              <a:defRPr sz="1125"/>
            </a:lvl6pPr>
            <a:lvl7pPr>
              <a:defRPr sz="1125"/>
            </a:lvl7pPr>
            <a:lvl8pPr>
              <a:defRPr sz="1125"/>
            </a:lvl8pPr>
            <a:lvl9pPr>
              <a:defRPr sz="1125"/>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60438" y="1076343"/>
            <a:ext cx="3008313" cy="3518297"/>
          </a:xfrm>
        </p:spPr>
        <p:txBody>
          <a:bodyPr/>
          <a:lstStyle>
            <a:lvl1pPr marL="0" indent="0">
              <a:buNone/>
              <a:defRPr sz="788"/>
            </a:lvl1pPr>
            <a:lvl2pPr marL="190718" indent="0">
              <a:buNone/>
              <a:defRPr sz="675"/>
            </a:lvl2pPr>
            <a:lvl3pPr marL="381518" indent="0">
              <a:buNone/>
              <a:defRPr sz="563"/>
            </a:lvl3pPr>
            <a:lvl4pPr marL="572171" indent="0">
              <a:buNone/>
              <a:defRPr sz="506"/>
            </a:lvl4pPr>
            <a:lvl5pPr marL="762951" indent="0">
              <a:buNone/>
              <a:defRPr sz="506"/>
            </a:lvl5pPr>
            <a:lvl6pPr marL="953583" indent="0">
              <a:buNone/>
              <a:defRPr sz="506"/>
            </a:lvl6pPr>
            <a:lvl7pPr marL="1144273" indent="0">
              <a:buNone/>
              <a:defRPr sz="506"/>
            </a:lvl7pPr>
            <a:lvl8pPr marL="1335014" indent="0">
              <a:buNone/>
              <a:defRPr sz="506"/>
            </a:lvl8pPr>
            <a:lvl9pPr marL="1525749" indent="0">
              <a:buNone/>
              <a:defRPr sz="506"/>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endParaRPr lang="en-US" altLang="en-U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alt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6C47A99C-07AA-42E0-A17B-9B37B53AD972}"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24537063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303" y="3600451"/>
            <a:ext cx="5486400" cy="425054"/>
          </a:xfrm>
        </p:spPr>
        <p:txBody>
          <a:bodyPr anchor="b"/>
          <a:lstStyle>
            <a:lvl1pPr algn="l">
              <a:defRPr sz="1125" b="1"/>
            </a:lvl1pPr>
          </a:lstStyle>
          <a:p>
            <a:r>
              <a:rPr lang="en-US"/>
              <a:t>Click to edit Master title style</a:t>
            </a:r>
          </a:p>
        </p:txBody>
      </p:sp>
      <p:sp>
        <p:nvSpPr>
          <p:cNvPr id="3" name="Picture Placeholder 2"/>
          <p:cNvSpPr>
            <a:spLocks noGrp="1"/>
          </p:cNvSpPr>
          <p:nvPr>
            <p:ph type="pic" idx="1"/>
          </p:nvPr>
        </p:nvSpPr>
        <p:spPr>
          <a:xfrm>
            <a:off x="1792303" y="459581"/>
            <a:ext cx="5486400" cy="3086100"/>
          </a:xfrm>
        </p:spPr>
        <p:txBody>
          <a:bodyPr/>
          <a:lstStyle>
            <a:lvl1pPr marL="0" indent="0">
              <a:buNone/>
              <a:defRPr sz="1800"/>
            </a:lvl1pPr>
            <a:lvl2pPr marL="190718" indent="0">
              <a:buNone/>
              <a:defRPr sz="1575"/>
            </a:lvl2pPr>
            <a:lvl3pPr marL="381518" indent="0">
              <a:buNone/>
              <a:defRPr sz="1350"/>
            </a:lvl3pPr>
            <a:lvl4pPr marL="572171" indent="0">
              <a:buNone/>
              <a:defRPr sz="1125"/>
            </a:lvl4pPr>
            <a:lvl5pPr marL="762951" indent="0">
              <a:buNone/>
              <a:defRPr sz="1125"/>
            </a:lvl5pPr>
            <a:lvl6pPr marL="953583" indent="0">
              <a:buNone/>
              <a:defRPr sz="1125"/>
            </a:lvl6pPr>
            <a:lvl7pPr marL="1144273" indent="0">
              <a:buNone/>
              <a:defRPr sz="1125"/>
            </a:lvl7pPr>
            <a:lvl8pPr marL="1335014" indent="0">
              <a:buNone/>
              <a:defRPr sz="1125"/>
            </a:lvl8pPr>
            <a:lvl9pPr marL="1525749" indent="0">
              <a:buNone/>
              <a:defRPr sz="1125"/>
            </a:lvl9pPr>
          </a:lstStyle>
          <a:p>
            <a:endParaRPr lang="en-US"/>
          </a:p>
        </p:txBody>
      </p:sp>
      <p:sp>
        <p:nvSpPr>
          <p:cNvPr id="4" name="Text Placeholder 3"/>
          <p:cNvSpPr>
            <a:spLocks noGrp="1"/>
          </p:cNvSpPr>
          <p:nvPr>
            <p:ph type="body" sz="half" idx="2"/>
          </p:nvPr>
        </p:nvSpPr>
        <p:spPr>
          <a:xfrm>
            <a:off x="1792303" y="4029428"/>
            <a:ext cx="5486400" cy="603647"/>
          </a:xfrm>
        </p:spPr>
        <p:txBody>
          <a:bodyPr/>
          <a:lstStyle>
            <a:lvl1pPr marL="0" indent="0">
              <a:buNone/>
              <a:defRPr sz="788"/>
            </a:lvl1pPr>
            <a:lvl2pPr marL="190718" indent="0">
              <a:buNone/>
              <a:defRPr sz="675"/>
            </a:lvl2pPr>
            <a:lvl3pPr marL="381518" indent="0">
              <a:buNone/>
              <a:defRPr sz="563"/>
            </a:lvl3pPr>
            <a:lvl4pPr marL="572171" indent="0">
              <a:buNone/>
              <a:defRPr sz="506"/>
            </a:lvl4pPr>
            <a:lvl5pPr marL="762951" indent="0">
              <a:buNone/>
              <a:defRPr sz="506"/>
            </a:lvl5pPr>
            <a:lvl6pPr marL="953583" indent="0">
              <a:buNone/>
              <a:defRPr sz="506"/>
            </a:lvl6pPr>
            <a:lvl7pPr marL="1144273" indent="0">
              <a:buNone/>
              <a:defRPr sz="506"/>
            </a:lvl7pPr>
            <a:lvl8pPr marL="1335014" indent="0">
              <a:buNone/>
              <a:defRPr sz="506"/>
            </a:lvl8pPr>
            <a:lvl9pPr marL="1525749" indent="0">
              <a:buNone/>
              <a:defRPr sz="506"/>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endParaRPr lang="en-US" altLang="en-U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alt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3DAB7C7D-F77A-452E-A8B2-BE455B7E5109}"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408939470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2" Type="http://schemas.openxmlformats.org/officeDocument/2006/relationships/theme" Target="../theme/theme4.xml"/><Relationship Id="rId1" Type="http://schemas.openxmlformats.org/officeDocument/2006/relationships/slideLayout" Target="../slideLayouts/slideLayout3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5" y="205979"/>
            <a:ext cx="8229601" cy="857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68011" tIns="33920" rIns="68011" bIns="33920" numCol="1" anchor="ctr" anchorCtr="0" compatLnSpc="1">
            <a:prstTxWarp prst="textNoShape">
              <a:avLst/>
            </a:prstTxWarp>
          </a:bodyPr>
          <a:lstStyle/>
          <a:p>
            <a:pPr lvl="0"/>
            <a:r>
              <a:rPr lang="en-US" altLang="en-US"/>
              <a:t>Click to edit Master title style</a:t>
            </a:r>
          </a:p>
        </p:txBody>
      </p:sp>
      <p:sp>
        <p:nvSpPr>
          <p:cNvPr id="1027" name="Rectangle 3"/>
          <p:cNvSpPr>
            <a:spLocks noGrp="1" noChangeArrowheads="1"/>
          </p:cNvSpPr>
          <p:nvPr>
            <p:ph type="body" idx="1"/>
          </p:nvPr>
        </p:nvSpPr>
        <p:spPr bwMode="auto">
          <a:xfrm>
            <a:off x="457205" y="1200155"/>
            <a:ext cx="8229601" cy="33944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68011" tIns="33920" rIns="68011" bIns="339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28" name="Rectangle 4"/>
          <p:cNvSpPr>
            <a:spLocks noGrp="1" noChangeArrowheads="1"/>
          </p:cNvSpPr>
          <p:nvPr>
            <p:ph type="dt" sz="half" idx="2"/>
          </p:nvPr>
        </p:nvSpPr>
        <p:spPr bwMode="auto">
          <a:xfrm>
            <a:off x="457200" y="4683919"/>
            <a:ext cx="2133600" cy="3571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68011" tIns="33920" rIns="68011" bIns="33920" numCol="1" anchor="t" anchorCtr="0" compatLnSpc="1">
            <a:prstTxWarp prst="textNoShape">
              <a:avLst/>
            </a:prstTxWarp>
          </a:bodyPr>
          <a:lstStyle>
            <a:lvl1pPr algn="l">
              <a:defRPr sz="788">
                <a:solidFill>
                  <a:schemeClr val="tx1"/>
                </a:solidFill>
                <a:latin typeface="+mj-lt"/>
              </a:defRPr>
            </a:lvl1pPr>
          </a:lstStyle>
          <a:p>
            <a:endParaRPr lang="en-US" altLang="en-US">
              <a:solidFill>
                <a:srgbClr val="000000"/>
              </a:solidFill>
            </a:endParaRPr>
          </a:p>
        </p:txBody>
      </p:sp>
      <p:sp>
        <p:nvSpPr>
          <p:cNvPr id="1029" name="Rectangle 5"/>
          <p:cNvSpPr>
            <a:spLocks noGrp="1" noChangeArrowheads="1"/>
          </p:cNvSpPr>
          <p:nvPr>
            <p:ph type="ftr" sz="quarter" idx="3"/>
          </p:nvPr>
        </p:nvSpPr>
        <p:spPr bwMode="auto">
          <a:xfrm>
            <a:off x="3124215" y="4683919"/>
            <a:ext cx="2895600" cy="3571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68011" tIns="33920" rIns="68011" bIns="33920" numCol="1" anchor="t" anchorCtr="0" compatLnSpc="1">
            <a:prstTxWarp prst="textNoShape">
              <a:avLst/>
            </a:prstTxWarp>
          </a:bodyPr>
          <a:lstStyle>
            <a:lvl1pPr>
              <a:defRPr sz="788">
                <a:solidFill>
                  <a:schemeClr val="tx1"/>
                </a:solidFill>
                <a:latin typeface="+mj-lt"/>
              </a:defRPr>
            </a:lvl1pPr>
          </a:lstStyle>
          <a:p>
            <a:endParaRPr lang="en-US" altLang="en-US">
              <a:solidFill>
                <a:srgbClr val="000000"/>
              </a:solidFill>
            </a:endParaRPr>
          </a:p>
        </p:txBody>
      </p:sp>
      <p:sp>
        <p:nvSpPr>
          <p:cNvPr id="1030" name="Rectangle 6"/>
          <p:cNvSpPr>
            <a:spLocks noGrp="1" noChangeArrowheads="1"/>
          </p:cNvSpPr>
          <p:nvPr>
            <p:ph type="sldNum" sz="quarter" idx="4"/>
          </p:nvPr>
        </p:nvSpPr>
        <p:spPr bwMode="auto">
          <a:xfrm>
            <a:off x="6553201" y="4683919"/>
            <a:ext cx="2133600" cy="3571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68011" tIns="33920" rIns="68011" bIns="33920" numCol="1" anchor="t" anchorCtr="0" compatLnSpc="1">
            <a:prstTxWarp prst="textNoShape">
              <a:avLst/>
            </a:prstTxWarp>
          </a:bodyPr>
          <a:lstStyle>
            <a:lvl1pPr algn="r">
              <a:defRPr sz="788">
                <a:solidFill>
                  <a:schemeClr val="tx1"/>
                </a:solidFill>
                <a:latin typeface="+mj-lt"/>
              </a:defRPr>
            </a:lvl1pPr>
          </a:lstStyle>
          <a:p>
            <a:fld id="{2B47646A-D41E-4824-8B47-F94474723556}"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782791974"/>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026"/>
                                        </p:tgtEl>
                                        <p:attrNameLst>
                                          <p:attrName>style.visibility</p:attrName>
                                        </p:attrNameLst>
                                      </p:cBhvr>
                                      <p:to>
                                        <p:strVal val="visible"/>
                                      </p:to>
                                    </p:set>
                                    <p:animEffect transition="in" filter="fade">
                                      <p:cBhvr>
                                        <p:cTn id="7" dur="2000"/>
                                        <p:tgtEl>
                                          <p:spTgt spid="1026"/>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027">
                                            <p:txEl>
                                              <p:pRg st="0" end="0"/>
                                            </p:txEl>
                                          </p:spTgt>
                                        </p:tgtEl>
                                        <p:attrNameLst>
                                          <p:attrName>style.visibility</p:attrName>
                                        </p:attrNameLst>
                                      </p:cBhvr>
                                      <p:to>
                                        <p:strVal val="visible"/>
                                      </p:to>
                                    </p:set>
                                    <p:animEffect transition="in" filter="wipe(left)">
                                      <p:cBhvr>
                                        <p:cTn id="12" dur="500"/>
                                        <p:tgtEl>
                                          <p:spTgt spid="1027">
                                            <p:txEl>
                                              <p:pRg st="0" end="0"/>
                                            </p:txEl>
                                          </p:spTgt>
                                        </p:tgtEl>
                                      </p:cBhvr>
                                    </p:animEffect>
                                  </p:childTnLst>
                                </p:cTn>
                              </p:par>
                              <p:par>
                                <p:cTn id="13" presetID="22" presetClass="entr" presetSubtype="8" fill="hold" grpId="0" nodeType="withEffect">
                                  <p:stCondLst>
                                    <p:cond delay="0"/>
                                  </p:stCondLst>
                                  <p:childTnLst>
                                    <p:set>
                                      <p:cBhvr>
                                        <p:cTn id="14" dur="1" fill="hold">
                                          <p:stCondLst>
                                            <p:cond delay="0"/>
                                          </p:stCondLst>
                                        </p:cTn>
                                        <p:tgtEl>
                                          <p:spTgt spid="1027">
                                            <p:txEl>
                                              <p:pRg st="1" end="1"/>
                                            </p:txEl>
                                          </p:spTgt>
                                        </p:tgtEl>
                                        <p:attrNameLst>
                                          <p:attrName>style.visibility</p:attrName>
                                        </p:attrNameLst>
                                      </p:cBhvr>
                                      <p:to>
                                        <p:strVal val="visible"/>
                                      </p:to>
                                    </p:set>
                                    <p:animEffect transition="in" filter="wipe(left)">
                                      <p:cBhvr>
                                        <p:cTn id="15" dur="500"/>
                                        <p:tgtEl>
                                          <p:spTgt spid="1027">
                                            <p:txEl>
                                              <p:pRg st="1" end="1"/>
                                            </p:txEl>
                                          </p:spTgt>
                                        </p:tgtEl>
                                      </p:cBhvr>
                                    </p:animEffect>
                                  </p:childTnLst>
                                </p:cTn>
                              </p:par>
                              <p:par>
                                <p:cTn id="16" presetID="22" presetClass="entr" presetSubtype="8" fill="hold" grpId="0" nodeType="withEffect">
                                  <p:stCondLst>
                                    <p:cond delay="0"/>
                                  </p:stCondLst>
                                  <p:childTnLst>
                                    <p:set>
                                      <p:cBhvr>
                                        <p:cTn id="17" dur="1" fill="hold">
                                          <p:stCondLst>
                                            <p:cond delay="0"/>
                                          </p:stCondLst>
                                        </p:cTn>
                                        <p:tgtEl>
                                          <p:spTgt spid="1027">
                                            <p:txEl>
                                              <p:pRg st="2" end="2"/>
                                            </p:txEl>
                                          </p:spTgt>
                                        </p:tgtEl>
                                        <p:attrNameLst>
                                          <p:attrName>style.visibility</p:attrName>
                                        </p:attrNameLst>
                                      </p:cBhvr>
                                      <p:to>
                                        <p:strVal val="visible"/>
                                      </p:to>
                                    </p:set>
                                    <p:animEffect transition="in" filter="wipe(left)">
                                      <p:cBhvr>
                                        <p:cTn id="18" dur="500"/>
                                        <p:tgtEl>
                                          <p:spTgt spid="1027">
                                            <p:txEl>
                                              <p:pRg st="2" end="2"/>
                                            </p:txEl>
                                          </p:spTgt>
                                        </p:tgtEl>
                                      </p:cBhvr>
                                    </p:animEffect>
                                  </p:childTnLst>
                                </p:cTn>
                              </p:par>
                              <p:par>
                                <p:cTn id="19" presetID="22" presetClass="entr" presetSubtype="8" fill="hold" grpId="0" nodeType="withEffect">
                                  <p:stCondLst>
                                    <p:cond delay="0"/>
                                  </p:stCondLst>
                                  <p:childTnLst>
                                    <p:set>
                                      <p:cBhvr>
                                        <p:cTn id="20" dur="1" fill="hold">
                                          <p:stCondLst>
                                            <p:cond delay="0"/>
                                          </p:stCondLst>
                                        </p:cTn>
                                        <p:tgtEl>
                                          <p:spTgt spid="1027">
                                            <p:txEl>
                                              <p:pRg st="3" end="3"/>
                                            </p:txEl>
                                          </p:spTgt>
                                        </p:tgtEl>
                                        <p:attrNameLst>
                                          <p:attrName>style.visibility</p:attrName>
                                        </p:attrNameLst>
                                      </p:cBhvr>
                                      <p:to>
                                        <p:strVal val="visible"/>
                                      </p:to>
                                    </p:set>
                                    <p:animEffect transition="in" filter="wipe(left)">
                                      <p:cBhvr>
                                        <p:cTn id="21" dur="500"/>
                                        <p:tgtEl>
                                          <p:spTgt spid="1027">
                                            <p:txEl>
                                              <p:pRg st="3" end="3"/>
                                            </p:txEl>
                                          </p:spTgt>
                                        </p:tgtEl>
                                      </p:cBhvr>
                                    </p:animEffect>
                                  </p:childTnLst>
                                </p:cTn>
                              </p:par>
                              <p:par>
                                <p:cTn id="22" presetID="22" presetClass="entr" presetSubtype="8" fill="hold" grpId="0" nodeType="withEffect">
                                  <p:stCondLst>
                                    <p:cond delay="0"/>
                                  </p:stCondLst>
                                  <p:childTnLst>
                                    <p:set>
                                      <p:cBhvr>
                                        <p:cTn id="23" dur="1" fill="hold">
                                          <p:stCondLst>
                                            <p:cond delay="0"/>
                                          </p:stCondLst>
                                        </p:cTn>
                                        <p:tgtEl>
                                          <p:spTgt spid="1027">
                                            <p:txEl>
                                              <p:pRg st="4" end="4"/>
                                            </p:txEl>
                                          </p:spTgt>
                                        </p:tgtEl>
                                        <p:attrNameLst>
                                          <p:attrName>style.visibility</p:attrName>
                                        </p:attrNameLst>
                                      </p:cBhvr>
                                      <p:to>
                                        <p:strVal val="visible"/>
                                      </p:to>
                                    </p:set>
                                    <p:animEffect transition="in" filter="wipe(left)">
                                      <p:cBhvr>
                                        <p:cTn id="24" dur="500"/>
                                        <p:tgtEl>
                                          <p:spTgt spid="1027">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6" grpId="0"/>
      <p:bldP spid="1027" grpId="0" build="p">
        <p:tmplLst>
          <p:tmpl lvl="1">
            <p:tnLst>
              <p:par>
                <p:cTn presetID="22" presetClass="entr" presetSubtype="8" fill="hold" nodeType="clickEffect">
                  <p:stCondLst>
                    <p:cond delay="0"/>
                  </p:stCondLst>
                  <p:childTnLst>
                    <p:set>
                      <p:cBhvr>
                        <p:cTn dur="1" fill="hold">
                          <p:stCondLst>
                            <p:cond delay="0"/>
                          </p:stCondLst>
                        </p:cTn>
                        <p:tgtEl>
                          <p:spTgt spid="1027"/>
                        </p:tgtEl>
                        <p:attrNameLst>
                          <p:attrName>style.visibility</p:attrName>
                        </p:attrNameLst>
                      </p:cBhvr>
                      <p:to>
                        <p:strVal val="visible"/>
                      </p:to>
                    </p:set>
                    <p:animEffect transition="in" filter="wipe(left)">
                      <p:cBhvr>
                        <p:cTn dur="500"/>
                        <p:tgtEl>
                          <p:spTgt spid="1027"/>
                        </p:tgtEl>
                      </p:cBhvr>
                    </p:animEffect>
                  </p:childTnLst>
                </p:cTn>
              </p:par>
            </p:tnLst>
          </p:tmpl>
          <p:tmpl lvl="2">
            <p:tnLst>
              <p:par>
                <p:cTn presetID="22" presetClass="entr" presetSubtype="8" fill="hold" nodeType="withEffect">
                  <p:stCondLst>
                    <p:cond delay="0"/>
                  </p:stCondLst>
                  <p:childTnLst>
                    <p:set>
                      <p:cBhvr>
                        <p:cTn dur="1" fill="hold">
                          <p:stCondLst>
                            <p:cond delay="0"/>
                          </p:stCondLst>
                        </p:cTn>
                        <p:tgtEl>
                          <p:spTgt spid="1027"/>
                        </p:tgtEl>
                        <p:attrNameLst>
                          <p:attrName>style.visibility</p:attrName>
                        </p:attrNameLst>
                      </p:cBhvr>
                      <p:to>
                        <p:strVal val="visible"/>
                      </p:to>
                    </p:set>
                    <p:animEffect transition="in" filter="wipe(left)">
                      <p:cBhvr>
                        <p:cTn dur="500"/>
                        <p:tgtEl>
                          <p:spTgt spid="1027"/>
                        </p:tgtEl>
                      </p:cBhvr>
                    </p:animEffect>
                  </p:childTnLst>
                </p:cTn>
              </p:par>
            </p:tnLst>
          </p:tmpl>
          <p:tmpl lvl="3">
            <p:tnLst>
              <p:par>
                <p:cTn presetID="22" presetClass="entr" presetSubtype="8" fill="hold" nodeType="withEffect">
                  <p:stCondLst>
                    <p:cond delay="0"/>
                  </p:stCondLst>
                  <p:childTnLst>
                    <p:set>
                      <p:cBhvr>
                        <p:cTn dur="1" fill="hold">
                          <p:stCondLst>
                            <p:cond delay="0"/>
                          </p:stCondLst>
                        </p:cTn>
                        <p:tgtEl>
                          <p:spTgt spid="1027"/>
                        </p:tgtEl>
                        <p:attrNameLst>
                          <p:attrName>style.visibility</p:attrName>
                        </p:attrNameLst>
                      </p:cBhvr>
                      <p:to>
                        <p:strVal val="visible"/>
                      </p:to>
                    </p:set>
                    <p:animEffect transition="in" filter="wipe(left)">
                      <p:cBhvr>
                        <p:cTn dur="500"/>
                        <p:tgtEl>
                          <p:spTgt spid="1027"/>
                        </p:tgtEl>
                      </p:cBhvr>
                    </p:animEffect>
                  </p:childTnLst>
                </p:cTn>
              </p:par>
            </p:tnLst>
          </p:tmpl>
          <p:tmpl lvl="4">
            <p:tnLst>
              <p:par>
                <p:cTn presetID="22" presetClass="entr" presetSubtype="8" fill="hold" nodeType="withEffect">
                  <p:stCondLst>
                    <p:cond delay="0"/>
                  </p:stCondLst>
                  <p:childTnLst>
                    <p:set>
                      <p:cBhvr>
                        <p:cTn dur="1" fill="hold">
                          <p:stCondLst>
                            <p:cond delay="0"/>
                          </p:stCondLst>
                        </p:cTn>
                        <p:tgtEl>
                          <p:spTgt spid="1027"/>
                        </p:tgtEl>
                        <p:attrNameLst>
                          <p:attrName>style.visibility</p:attrName>
                        </p:attrNameLst>
                      </p:cBhvr>
                      <p:to>
                        <p:strVal val="visible"/>
                      </p:to>
                    </p:set>
                    <p:animEffect transition="in" filter="wipe(left)">
                      <p:cBhvr>
                        <p:cTn dur="500"/>
                        <p:tgtEl>
                          <p:spTgt spid="1027"/>
                        </p:tgtEl>
                      </p:cBhvr>
                    </p:animEffect>
                  </p:childTnLst>
                </p:cTn>
              </p:par>
            </p:tnLst>
          </p:tmpl>
          <p:tmpl lvl="5">
            <p:tnLst>
              <p:par>
                <p:cTn presetID="22" presetClass="entr" presetSubtype="8" fill="hold" nodeType="withEffect">
                  <p:stCondLst>
                    <p:cond delay="0"/>
                  </p:stCondLst>
                  <p:childTnLst>
                    <p:set>
                      <p:cBhvr>
                        <p:cTn dur="1" fill="hold">
                          <p:stCondLst>
                            <p:cond delay="0"/>
                          </p:stCondLst>
                        </p:cTn>
                        <p:tgtEl>
                          <p:spTgt spid="1027"/>
                        </p:tgtEl>
                        <p:attrNameLst>
                          <p:attrName>style.visibility</p:attrName>
                        </p:attrNameLst>
                      </p:cBhvr>
                      <p:to>
                        <p:strVal val="visible"/>
                      </p:to>
                    </p:set>
                    <p:animEffect transition="in" filter="wipe(left)">
                      <p:cBhvr>
                        <p:cTn dur="500"/>
                        <p:tgtEl>
                          <p:spTgt spid="1027"/>
                        </p:tgtEl>
                      </p:cBhvr>
                    </p:animEffect>
                  </p:childTnLst>
                </p:cTn>
              </p:par>
            </p:tnLst>
          </p:tmpl>
        </p:tmplLst>
      </p:bldP>
    </p:bldLst>
  </p:timing>
  <p:txStyles>
    <p:titleStyle>
      <a:lvl1pPr algn="ctr" rtl="0" fontAlgn="base">
        <a:spcBef>
          <a:spcPct val="0"/>
        </a:spcBef>
        <a:spcAft>
          <a:spcPct val="0"/>
        </a:spcAft>
        <a:defRPr sz="2475">
          <a:solidFill>
            <a:schemeClr val="tx2"/>
          </a:solidFill>
          <a:latin typeface="+mj-lt"/>
          <a:ea typeface="+mj-ea"/>
          <a:cs typeface="+mj-cs"/>
        </a:defRPr>
      </a:lvl1pPr>
      <a:lvl2pPr algn="ctr" rtl="0" fontAlgn="base">
        <a:spcBef>
          <a:spcPct val="0"/>
        </a:spcBef>
        <a:spcAft>
          <a:spcPct val="0"/>
        </a:spcAft>
        <a:defRPr sz="2475">
          <a:solidFill>
            <a:schemeClr val="tx2"/>
          </a:solidFill>
          <a:latin typeface="Arial" charset="0"/>
          <a:cs typeface="Arial" charset="0"/>
        </a:defRPr>
      </a:lvl2pPr>
      <a:lvl3pPr algn="ctr" rtl="0" fontAlgn="base">
        <a:spcBef>
          <a:spcPct val="0"/>
        </a:spcBef>
        <a:spcAft>
          <a:spcPct val="0"/>
        </a:spcAft>
        <a:defRPr sz="2475">
          <a:solidFill>
            <a:schemeClr val="tx2"/>
          </a:solidFill>
          <a:latin typeface="Arial" charset="0"/>
          <a:cs typeface="Arial" charset="0"/>
        </a:defRPr>
      </a:lvl3pPr>
      <a:lvl4pPr algn="ctr" rtl="0" fontAlgn="base">
        <a:spcBef>
          <a:spcPct val="0"/>
        </a:spcBef>
        <a:spcAft>
          <a:spcPct val="0"/>
        </a:spcAft>
        <a:defRPr sz="2475">
          <a:solidFill>
            <a:schemeClr val="tx2"/>
          </a:solidFill>
          <a:latin typeface="Arial" charset="0"/>
          <a:cs typeface="Arial" charset="0"/>
        </a:defRPr>
      </a:lvl4pPr>
      <a:lvl5pPr algn="ctr" rtl="0" fontAlgn="base">
        <a:spcBef>
          <a:spcPct val="0"/>
        </a:spcBef>
        <a:spcAft>
          <a:spcPct val="0"/>
        </a:spcAft>
        <a:defRPr sz="2475">
          <a:solidFill>
            <a:schemeClr val="tx2"/>
          </a:solidFill>
          <a:latin typeface="Arial" charset="0"/>
          <a:cs typeface="Arial" charset="0"/>
        </a:defRPr>
      </a:lvl5pPr>
      <a:lvl6pPr marL="190718" algn="ctr" rtl="0" fontAlgn="base">
        <a:spcBef>
          <a:spcPct val="0"/>
        </a:spcBef>
        <a:spcAft>
          <a:spcPct val="0"/>
        </a:spcAft>
        <a:defRPr sz="2475">
          <a:solidFill>
            <a:schemeClr val="tx2"/>
          </a:solidFill>
          <a:latin typeface="Arial" charset="0"/>
          <a:cs typeface="Arial" charset="0"/>
        </a:defRPr>
      </a:lvl6pPr>
      <a:lvl7pPr marL="381518" algn="ctr" rtl="0" fontAlgn="base">
        <a:spcBef>
          <a:spcPct val="0"/>
        </a:spcBef>
        <a:spcAft>
          <a:spcPct val="0"/>
        </a:spcAft>
        <a:defRPr sz="2475">
          <a:solidFill>
            <a:schemeClr val="tx2"/>
          </a:solidFill>
          <a:latin typeface="Arial" charset="0"/>
          <a:cs typeface="Arial" charset="0"/>
        </a:defRPr>
      </a:lvl7pPr>
      <a:lvl8pPr marL="572171" algn="ctr" rtl="0" fontAlgn="base">
        <a:spcBef>
          <a:spcPct val="0"/>
        </a:spcBef>
        <a:spcAft>
          <a:spcPct val="0"/>
        </a:spcAft>
        <a:defRPr sz="2475">
          <a:solidFill>
            <a:schemeClr val="tx2"/>
          </a:solidFill>
          <a:latin typeface="Arial" charset="0"/>
          <a:cs typeface="Arial" charset="0"/>
        </a:defRPr>
      </a:lvl8pPr>
      <a:lvl9pPr marL="762951" algn="ctr" rtl="0" fontAlgn="base">
        <a:spcBef>
          <a:spcPct val="0"/>
        </a:spcBef>
        <a:spcAft>
          <a:spcPct val="0"/>
        </a:spcAft>
        <a:defRPr sz="2475">
          <a:solidFill>
            <a:schemeClr val="tx2"/>
          </a:solidFill>
          <a:latin typeface="Arial" charset="0"/>
          <a:cs typeface="Arial" charset="0"/>
        </a:defRPr>
      </a:lvl9pPr>
    </p:titleStyle>
    <p:bodyStyle>
      <a:lvl1pPr marL="143000" indent="-143000" algn="l" rtl="0" fontAlgn="base">
        <a:spcBef>
          <a:spcPct val="20000"/>
        </a:spcBef>
        <a:spcAft>
          <a:spcPct val="0"/>
        </a:spcAft>
        <a:buChar char="•"/>
        <a:defRPr sz="2250">
          <a:solidFill>
            <a:schemeClr val="bg1"/>
          </a:solidFill>
          <a:latin typeface="+mn-lt"/>
          <a:ea typeface="+mn-ea"/>
          <a:cs typeface="+mn-cs"/>
        </a:defRPr>
      </a:lvl1pPr>
      <a:lvl2pPr marL="310007" indent="-119187" algn="l" rtl="0" fontAlgn="base">
        <a:spcBef>
          <a:spcPct val="20000"/>
        </a:spcBef>
        <a:spcAft>
          <a:spcPct val="0"/>
        </a:spcAft>
        <a:buChar char="–"/>
        <a:defRPr sz="2250">
          <a:solidFill>
            <a:schemeClr val="bg1"/>
          </a:solidFill>
          <a:latin typeface="+mn-lt"/>
        </a:defRPr>
      </a:lvl2pPr>
      <a:lvl3pPr marL="476785" indent="-95377" algn="l" rtl="0" fontAlgn="base">
        <a:spcBef>
          <a:spcPct val="20000"/>
        </a:spcBef>
        <a:spcAft>
          <a:spcPct val="0"/>
        </a:spcAft>
        <a:buChar char="•"/>
        <a:defRPr sz="1350">
          <a:solidFill>
            <a:schemeClr val="tx1"/>
          </a:solidFill>
          <a:latin typeface="+mj-lt"/>
          <a:cs typeface="+mj-cs"/>
        </a:defRPr>
      </a:lvl3pPr>
      <a:lvl4pPr marL="667552" indent="-95377" algn="l" rtl="0" fontAlgn="base">
        <a:spcBef>
          <a:spcPct val="20000"/>
        </a:spcBef>
        <a:spcAft>
          <a:spcPct val="0"/>
        </a:spcAft>
        <a:buChar char="–"/>
        <a:defRPr sz="1125">
          <a:solidFill>
            <a:schemeClr val="tx1"/>
          </a:solidFill>
          <a:latin typeface="+mj-lt"/>
          <a:cs typeface="+mj-cs"/>
        </a:defRPr>
      </a:lvl4pPr>
      <a:lvl5pPr marL="858305" indent="-95377" algn="l" rtl="0" fontAlgn="base">
        <a:spcBef>
          <a:spcPct val="20000"/>
        </a:spcBef>
        <a:spcAft>
          <a:spcPct val="0"/>
        </a:spcAft>
        <a:buChar char="»"/>
        <a:defRPr sz="1125">
          <a:solidFill>
            <a:schemeClr val="tx1"/>
          </a:solidFill>
          <a:latin typeface="+mj-lt"/>
          <a:cs typeface="+mj-cs"/>
        </a:defRPr>
      </a:lvl5pPr>
      <a:lvl6pPr marL="1048901" indent="-95377" algn="l" rtl="0" fontAlgn="base">
        <a:spcBef>
          <a:spcPct val="20000"/>
        </a:spcBef>
        <a:spcAft>
          <a:spcPct val="0"/>
        </a:spcAft>
        <a:buChar char="»"/>
        <a:defRPr sz="1125">
          <a:solidFill>
            <a:schemeClr val="tx1"/>
          </a:solidFill>
          <a:latin typeface="+mj-lt"/>
          <a:cs typeface="+mj-cs"/>
        </a:defRPr>
      </a:lvl6pPr>
      <a:lvl7pPr marL="1239680" indent="-95377" algn="l" rtl="0" fontAlgn="base">
        <a:spcBef>
          <a:spcPct val="20000"/>
        </a:spcBef>
        <a:spcAft>
          <a:spcPct val="0"/>
        </a:spcAft>
        <a:buChar char="»"/>
        <a:defRPr sz="1125">
          <a:solidFill>
            <a:schemeClr val="tx1"/>
          </a:solidFill>
          <a:latin typeface="+mj-lt"/>
          <a:cs typeface="+mj-cs"/>
        </a:defRPr>
      </a:lvl7pPr>
      <a:lvl8pPr marL="1430387" indent="-95377" algn="l" rtl="0" fontAlgn="base">
        <a:spcBef>
          <a:spcPct val="20000"/>
        </a:spcBef>
        <a:spcAft>
          <a:spcPct val="0"/>
        </a:spcAft>
        <a:buChar char="»"/>
        <a:defRPr sz="1125">
          <a:solidFill>
            <a:schemeClr val="tx1"/>
          </a:solidFill>
          <a:latin typeface="+mj-lt"/>
          <a:cs typeface="+mj-cs"/>
        </a:defRPr>
      </a:lvl8pPr>
      <a:lvl9pPr marL="1621158" indent="-95377" algn="l" rtl="0" fontAlgn="base">
        <a:spcBef>
          <a:spcPct val="20000"/>
        </a:spcBef>
        <a:spcAft>
          <a:spcPct val="0"/>
        </a:spcAft>
        <a:buChar char="»"/>
        <a:defRPr sz="1125">
          <a:solidFill>
            <a:schemeClr val="tx1"/>
          </a:solidFill>
          <a:latin typeface="+mj-lt"/>
          <a:cs typeface="+mj-cs"/>
        </a:defRPr>
      </a:lvl9pPr>
    </p:bodyStyle>
    <p:otherStyle>
      <a:defPPr>
        <a:defRPr lang="en-US"/>
      </a:defPPr>
      <a:lvl1pPr marL="0" algn="l" defTabSz="381518" rtl="0" eaLnBrk="1" latinLnBrk="0" hangingPunct="1">
        <a:defRPr sz="1013" kern="1200">
          <a:solidFill>
            <a:schemeClr val="tx1"/>
          </a:solidFill>
          <a:latin typeface="+mn-lt"/>
          <a:ea typeface="+mn-ea"/>
          <a:cs typeface="+mn-cs"/>
        </a:defRPr>
      </a:lvl1pPr>
      <a:lvl2pPr marL="190718" algn="l" defTabSz="381518" rtl="0" eaLnBrk="1" latinLnBrk="0" hangingPunct="1">
        <a:defRPr sz="1013" kern="1200">
          <a:solidFill>
            <a:schemeClr val="tx1"/>
          </a:solidFill>
          <a:latin typeface="+mn-lt"/>
          <a:ea typeface="+mn-ea"/>
          <a:cs typeface="+mn-cs"/>
        </a:defRPr>
      </a:lvl2pPr>
      <a:lvl3pPr marL="381518" algn="l" defTabSz="381518" rtl="0" eaLnBrk="1" latinLnBrk="0" hangingPunct="1">
        <a:defRPr sz="1013" kern="1200">
          <a:solidFill>
            <a:schemeClr val="tx1"/>
          </a:solidFill>
          <a:latin typeface="+mn-lt"/>
          <a:ea typeface="+mn-ea"/>
          <a:cs typeface="+mn-cs"/>
        </a:defRPr>
      </a:lvl3pPr>
      <a:lvl4pPr marL="572171" algn="l" defTabSz="381518" rtl="0" eaLnBrk="1" latinLnBrk="0" hangingPunct="1">
        <a:defRPr sz="1013" kern="1200">
          <a:solidFill>
            <a:schemeClr val="tx1"/>
          </a:solidFill>
          <a:latin typeface="+mn-lt"/>
          <a:ea typeface="+mn-ea"/>
          <a:cs typeface="+mn-cs"/>
        </a:defRPr>
      </a:lvl4pPr>
      <a:lvl5pPr marL="762951" algn="l" defTabSz="381518" rtl="0" eaLnBrk="1" latinLnBrk="0" hangingPunct="1">
        <a:defRPr sz="1013" kern="1200">
          <a:solidFill>
            <a:schemeClr val="tx1"/>
          </a:solidFill>
          <a:latin typeface="+mn-lt"/>
          <a:ea typeface="+mn-ea"/>
          <a:cs typeface="+mn-cs"/>
        </a:defRPr>
      </a:lvl5pPr>
      <a:lvl6pPr marL="953583" algn="l" defTabSz="381518" rtl="0" eaLnBrk="1" latinLnBrk="0" hangingPunct="1">
        <a:defRPr sz="1013" kern="1200">
          <a:solidFill>
            <a:schemeClr val="tx1"/>
          </a:solidFill>
          <a:latin typeface="+mn-lt"/>
          <a:ea typeface="+mn-ea"/>
          <a:cs typeface="+mn-cs"/>
        </a:defRPr>
      </a:lvl6pPr>
      <a:lvl7pPr marL="1144273" algn="l" defTabSz="381518" rtl="0" eaLnBrk="1" latinLnBrk="0" hangingPunct="1">
        <a:defRPr sz="1013" kern="1200">
          <a:solidFill>
            <a:schemeClr val="tx1"/>
          </a:solidFill>
          <a:latin typeface="+mn-lt"/>
          <a:ea typeface="+mn-ea"/>
          <a:cs typeface="+mn-cs"/>
        </a:defRPr>
      </a:lvl7pPr>
      <a:lvl8pPr marL="1335014" algn="l" defTabSz="381518" rtl="0" eaLnBrk="1" latinLnBrk="0" hangingPunct="1">
        <a:defRPr sz="1013" kern="1200">
          <a:solidFill>
            <a:schemeClr val="tx1"/>
          </a:solidFill>
          <a:latin typeface="+mn-lt"/>
          <a:ea typeface="+mn-ea"/>
          <a:cs typeface="+mn-cs"/>
        </a:defRPr>
      </a:lvl8pPr>
      <a:lvl9pPr marL="1525749" algn="l" defTabSz="381518" rtl="0" eaLnBrk="1" latinLnBrk="0" hangingPunct="1">
        <a:defRPr sz="1013"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273844"/>
            <a:ext cx="7886700" cy="994172"/>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369219"/>
            <a:ext cx="7886700" cy="3263504"/>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4767263"/>
            <a:ext cx="2057400" cy="273844"/>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altLang="en-US">
              <a:solidFill>
                <a:srgbClr val="000000"/>
              </a:solidFill>
            </a:endParaRPr>
          </a:p>
        </p:txBody>
      </p:sp>
      <p:sp>
        <p:nvSpPr>
          <p:cNvPr id="5" name="Footer Placeholder 4"/>
          <p:cNvSpPr>
            <a:spLocks noGrp="1"/>
          </p:cNvSpPr>
          <p:nvPr>
            <p:ph type="ftr" sz="quarter" idx="3"/>
          </p:nvPr>
        </p:nvSpPr>
        <p:spPr>
          <a:xfrm>
            <a:off x="3028950" y="4767263"/>
            <a:ext cx="3086100" cy="273844"/>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altLang="en-US">
              <a:solidFill>
                <a:srgbClr val="000000"/>
              </a:solidFill>
            </a:endParaRPr>
          </a:p>
        </p:txBody>
      </p:sp>
      <p:sp>
        <p:nvSpPr>
          <p:cNvPr id="6" name="Slide Number Placeholder 5"/>
          <p:cNvSpPr>
            <a:spLocks noGrp="1"/>
          </p:cNvSpPr>
          <p:nvPr>
            <p:ph type="sldNum" sz="quarter" idx="4"/>
          </p:nvPr>
        </p:nvSpPr>
        <p:spPr>
          <a:xfrm>
            <a:off x="6457950" y="4767263"/>
            <a:ext cx="2057400" cy="273844"/>
          </a:xfrm>
          <a:prstGeom prst="rect">
            <a:avLst/>
          </a:prstGeom>
        </p:spPr>
        <p:txBody>
          <a:bodyPr vert="horz" lIns="91440" tIns="45720" rIns="91440" bIns="45720" rtlCol="0" anchor="ctr"/>
          <a:lstStyle>
            <a:lvl1pPr algn="r">
              <a:defRPr sz="900">
                <a:solidFill>
                  <a:schemeClr val="tx1">
                    <a:tint val="75000"/>
                  </a:schemeClr>
                </a:solidFill>
              </a:defRPr>
            </a:lvl1pPr>
          </a:lstStyle>
          <a:p>
            <a:fld id="{2B47646A-D41E-4824-8B47-F94474723556}" type="slidenum">
              <a:rPr lang="en-US" altLang="en-US" smtClean="0">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625484461"/>
      </p:ext>
    </p:extLst>
  </p:cSld>
  <p:clrMap bg1="lt1" tx1="dk1" bg2="lt2" tx2="dk2" accent1="accent1" accent2="accent2" accent3="accent3" accent4="accent4" accent5="accent5" accent6="accent6" hlink="hlink" folHlink="folHlink"/>
  <p:sldLayoutIdLst>
    <p:sldLayoutId id="2147483823" r:id="rId1"/>
    <p:sldLayoutId id="2147483824" r:id="rId2"/>
    <p:sldLayoutId id="2147483825" r:id="rId3"/>
    <p:sldLayoutId id="2147483826" r:id="rId4"/>
    <p:sldLayoutId id="2147483827" r:id="rId5"/>
    <p:sldLayoutId id="2147483828" r:id="rId6"/>
    <p:sldLayoutId id="2147483829" r:id="rId7"/>
    <p:sldLayoutId id="2147483830" r:id="rId8"/>
    <p:sldLayoutId id="2147483831" r:id="rId9"/>
    <p:sldLayoutId id="2147483832" r:id="rId10"/>
    <p:sldLayoutId id="2147483833"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05979"/>
            <a:ext cx="8229601" cy="857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73179" tIns="36564" rIns="73179" bIns="36564" numCol="1" anchor="ctr" anchorCtr="0" compatLnSpc="1">
            <a:prstTxWarp prst="textNoShape">
              <a:avLst/>
            </a:prstTxWarp>
          </a:bodyPr>
          <a:lstStyle/>
          <a:p>
            <a:pPr lvl="0"/>
            <a:r>
              <a:rPr lang="en-US" altLang="en-US"/>
              <a:t>Click to edit Master title style</a:t>
            </a:r>
          </a:p>
        </p:txBody>
      </p:sp>
      <p:sp>
        <p:nvSpPr>
          <p:cNvPr id="1027" name="Rectangle 3"/>
          <p:cNvSpPr>
            <a:spLocks noGrp="1" noChangeArrowheads="1"/>
          </p:cNvSpPr>
          <p:nvPr>
            <p:ph type="body" idx="1"/>
          </p:nvPr>
        </p:nvSpPr>
        <p:spPr bwMode="auto">
          <a:xfrm>
            <a:off x="457200" y="1200155"/>
            <a:ext cx="8229601" cy="33944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73179" tIns="36564" rIns="73179" bIns="36564"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28" name="Rectangle 4"/>
          <p:cNvSpPr>
            <a:spLocks noGrp="1" noChangeArrowheads="1"/>
          </p:cNvSpPr>
          <p:nvPr>
            <p:ph type="dt" sz="half" idx="2"/>
          </p:nvPr>
        </p:nvSpPr>
        <p:spPr bwMode="auto">
          <a:xfrm>
            <a:off x="457200" y="4683919"/>
            <a:ext cx="2133600" cy="3571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73179" tIns="36564" rIns="73179" bIns="36564" numCol="1" anchor="t" anchorCtr="0" compatLnSpc="1">
            <a:prstTxWarp prst="textNoShape">
              <a:avLst/>
            </a:prstTxWarp>
          </a:bodyPr>
          <a:lstStyle>
            <a:lvl1pPr algn="l">
              <a:defRPr sz="1400">
                <a:solidFill>
                  <a:schemeClr val="tx1"/>
                </a:solidFill>
                <a:latin typeface="+mj-lt"/>
              </a:defRPr>
            </a:lvl1pPr>
          </a:lstStyle>
          <a:p>
            <a:endParaRPr lang="en-US" altLang="en-US">
              <a:solidFill>
                <a:srgbClr val="000000"/>
              </a:solidFill>
            </a:endParaRPr>
          </a:p>
        </p:txBody>
      </p:sp>
      <p:sp>
        <p:nvSpPr>
          <p:cNvPr id="1029" name="Rectangle 5"/>
          <p:cNvSpPr>
            <a:spLocks noGrp="1" noChangeArrowheads="1"/>
          </p:cNvSpPr>
          <p:nvPr>
            <p:ph type="ftr" sz="quarter" idx="3"/>
          </p:nvPr>
        </p:nvSpPr>
        <p:spPr bwMode="auto">
          <a:xfrm>
            <a:off x="3124215" y="4683919"/>
            <a:ext cx="2895600" cy="3571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73179" tIns="36564" rIns="73179" bIns="36564" numCol="1" anchor="t" anchorCtr="0" compatLnSpc="1">
            <a:prstTxWarp prst="textNoShape">
              <a:avLst/>
            </a:prstTxWarp>
          </a:bodyPr>
          <a:lstStyle>
            <a:lvl1pPr>
              <a:defRPr sz="1400">
                <a:solidFill>
                  <a:schemeClr val="tx1"/>
                </a:solidFill>
                <a:latin typeface="+mj-lt"/>
              </a:defRPr>
            </a:lvl1pPr>
          </a:lstStyle>
          <a:p>
            <a:endParaRPr lang="en-US" altLang="en-US">
              <a:solidFill>
                <a:srgbClr val="000000"/>
              </a:solidFill>
            </a:endParaRPr>
          </a:p>
        </p:txBody>
      </p:sp>
      <p:sp>
        <p:nvSpPr>
          <p:cNvPr id="1030" name="Rectangle 6"/>
          <p:cNvSpPr>
            <a:spLocks noGrp="1" noChangeArrowheads="1"/>
          </p:cNvSpPr>
          <p:nvPr>
            <p:ph type="sldNum" sz="quarter" idx="4"/>
          </p:nvPr>
        </p:nvSpPr>
        <p:spPr bwMode="auto">
          <a:xfrm>
            <a:off x="6553201" y="4683919"/>
            <a:ext cx="2133600" cy="3571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73179" tIns="36564" rIns="73179" bIns="36564" numCol="1" anchor="t" anchorCtr="0" compatLnSpc="1">
            <a:prstTxWarp prst="textNoShape">
              <a:avLst/>
            </a:prstTxWarp>
          </a:bodyPr>
          <a:lstStyle>
            <a:lvl1pPr algn="r">
              <a:defRPr sz="1400">
                <a:solidFill>
                  <a:schemeClr val="tx1"/>
                </a:solidFill>
                <a:latin typeface="+mj-lt"/>
              </a:defRPr>
            </a:lvl1pPr>
          </a:lstStyle>
          <a:p>
            <a:fld id="{2B47646A-D41E-4824-8B47-F94474723556}"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779734779"/>
      </p:ext>
    </p:extLst>
  </p:cSld>
  <p:clrMap bg1="lt1" tx1="dk1" bg2="lt2" tx2="dk2" accent1="accent1" accent2="accent2" accent3="accent3" accent4="accent4" accent5="accent5" accent6="accent6" hlink="hlink" folHlink="folHlink"/>
  <p:sldLayoutIdLst>
    <p:sldLayoutId id="2147483837" r:id="rId1"/>
    <p:sldLayoutId id="2147483838" r:id="rId2"/>
    <p:sldLayoutId id="2147483839" r:id="rId3"/>
    <p:sldLayoutId id="2147483840" r:id="rId4"/>
    <p:sldLayoutId id="2147483841" r:id="rId5"/>
    <p:sldLayoutId id="2147483842" r:id="rId6"/>
    <p:sldLayoutId id="2147483843" r:id="rId7"/>
    <p:sldLayoutId id="2147483844" r:id="rId8"/>
    <p:sldLayoutId id="2147483845" r:id="rId9"/>
    <p:sldLayoutId id="2147483846" r:id="rId10"/>
    <p:sldLayoutId id="2147483847" r:id="rId11"/>
  </p:sldLayoutIdLs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026"/>
                                        </p:tgtEl>
                                        <p:attrNameLst>
                                          <p:attrName>style.visibility</p:attrName>
                                        </p:attrNameLst>
                                      </p:cBhvr>
                                      <p:to>
                                        <p:strVal val="visible"/>
                                      </p:to>
                                    </p:set>
                                    <p:animEffect transition="in" filter="fade">
                                      <p:cBhvr>
                                        <p:cTn id="7" dur="2000"/>
                                        <p:tgtEl>
                                          <p:spTgt spid="1026"/>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027">
                                            <p:txEl>
                                              <p:pRg st="0" end="0"/>
                                            </p:txEl>
                                          </p:spTgt>
                                        </p:tgtEl>
                                        <p:attrNameLst>
                                          <p:attrName>style.visibility</p:attrName>
                                        </p:attrNameLst>
                                      </p:cBhvr>
                                      <p:to>
                                        <p:strVal val="visible"/>
                                      </p:to>
                                    </p:set>
                                    <p:animEffect transition="in" filter="wipe(left)">
                                      <p:cBhvr>
                                        <p:cTn id="12" dur="500"/>
                                        <p:tgtEl>
                                          <p:spTgt spid="1027">
                                            <p:txEl>
                                              <p:pRg st="0" end="0"/>
                                            </p:txEl>
                                          </p:spTgt>
                                        </p:tgtEl>
                                      </p:cBhvr>
                                    </p:animEffect>
                                  </p:childTnLst>
                                </p:cTn>
                              </p:par>
                              <p:par>
                                <p:cTn id="13" presetID="22" presetClass="entr" presetSubtype="8" fill="hold" grpId="0" nodeType="withEffect">
                                  <p:stCondLst>
                                    <p:cond delay="0"/>
                                  </p:stCondLst>
                                  <p:childTnLst>
                                    <p:set>
                                      <p:cBhvr>
                                        <p:cTn id="14" dur="1" fill="hold">
                                          <p:stCondLst>
                                            <p:cond delay="0"/>
                                          </p:stCondLst>
                                        </p:cTn>
                                        <p:tgtEl>
                                          <p:spTgt spid="1027">
                                            <p:txEl>
                                              <p:pRg st="1" end="1"/>
                                            </p:txEl>
                                          </p:spTgt>
                                        </p:tgtEl>
                                        <p:attrNameLst>
                                          <p:attrName>style.visibility</p:attrName>
                                        </p:attrNameLst>
                                      </p:cBhvr>
                                      <p:to>
                                        <p:strVal val="visible"/>
                                      </p:to>
                                    </p:set>
                                    <p:animEffect transition="in" filter="wipe(left)">
                                      <p:cBhvr>
                                        <p:cTn id="15" dur="500"/>
                                        <p:tgtEl>
                                          <p:spTgt spid="1027">
                                            <p:txEl>
                                              <p:pRg st="1" end="1"/>
                                            </p:txEl>
                                          </p:spTgt>
                                        </p:tgtEl>
                                      </p:cBhvr>
                                    </p:animEffect>
                                  </p:childTnLst>
                                </p:cTn>
                              </p:par>
                              <p:par>
                                <p:cTn id="16" presetID="22" presetClass="entr" presetSubtype="8" fill="hold" grpId="0" nodeType="withEffect">
                                  <p:stCondLst>
                                    <p:cond delay="0"/>
                                  </p:stCondLst>
                                  <p:childTnLst>
                                    <p:set>
                                      <p:cBhvr>
                                        <p:cTn id="17" dur="1" fill="hold">
                                          <p:stCondLst>
                                            <p:cond delay="0"/>
                                          </p:stCondLst>
                                        </p:cTn>
                                        <p:tgtEl>
                                          <p:spTgt spid="1027">
                                            <p:txEl>
                                              <p:pRg st="2" end="2"/>
                                            </p:txEl>
                                          </p:spTgt>
                                        </p:tgtEl>
                                        <p:attrNameLst>
                                          <p:attrName>style.visibility</p:attrName>
                                        </p:attrNameLst>
                                      </p:cBhvr>
                                      <p:to>
                                        <p:strVal val="visible"/>
                                      </p:to>
                                    </p:set>
                                    <p:animEffect transition="in" filter="wipe(left)">
                                      <p:cBhvr>
                                        <p:cTn id="18" dur="500"/>
                                        <p:tgtEl>
                                          <p:spTgt spid="1027">
                                            <p:txEl>
                                              <p:pRg st="2" end="2"/>
                                            </p:txEl>
                                          </p:spTgt>
                                        </p:tgtEl>
                                      </p:cBhvr>
                                    </p:animEffect>
                                  </p:childTnLst>
                                </p:cTn>
                              </p:par>
                              <p:par>
                                <p:cTn id="19" presetID="22" presetClass="entr" presetSubtype="8" fill="hold" grpId="0" nodeType="withEffect">
                                  <p:stCondLst>
                                    <p:cond delay="0"/>
                                  </p:stCondLst>
                                  <p:childTnLst>
                                    <p:set>
                                      <p:cBhvr>
                                        <p:cTn id="20" dur="1" fill="hold">
                                          <p:stCondLst>
                                            <p:cond delay="0"/>
                                          </p:stCondLst>
                                        </p:cTn>
                                        <p:tgtEl>
                                          <p:spTgt spid="1027">
                                            <p:txEl>
                                              <p:pRg st="3" end="3"/>
                                            </p:txEl>
                                          </p:spTgt>
                                        </p:tgtEl>
                                        <p:attrNameLst>
                                          <p:attrName>style.visibility</p:attrName>
                                        </p:attrNameLst>
                                      </p:cBhvr>
                                      <p:to>
                                        <p:strVal val="visible"/>
                                      </p:to>
                                    </p:set>
                                    <p:animEffect transition="in" filter="wipe(left)">
                                      <p:cBhvr>
                                        <p:cTn id="21" dur="500"/>
                                        <p:tgtEl>
                                          <p:spTgt spid="1027">
                                            <p:txEl>
                                              <p:pRg st="3" end="3"/>
                                            </p:txEl>
                                          </p:spTgt>
                                        </p:tgtEl>
                                      </p:cBhvr>
                                    </p:animEffect>
                                  </p:childTnLst>
                                </p:cTn>
                              </p:par>
                              <p:par>
                                <p:cTn id="22" presetID="22" presetClass="entr" presetSubtype="8" fill="hold" grpId="0" nodeType="withEffect">
                                  <p:stCondLst>
                                    <p:cond delay="0"/>
                                  </p:stCondLst>
                                  <p:childTnLst>
                                    <p:set>
                                      <p:cBhvr>
                                        <p:cTn id="23" dur="1" fill="hold">
                                          <p:stCondLst>
                                            <p:cond delay="0"/>
                                          </p:stCondLst>
                                        </p:cTn>
                                        <p:tgtEl>
                                          <p:spTgt spid="1027">
                                            <p:txEl>
                                              <p:pRg st="4" end="4"/>
                                            </p:txEl>
                                          </p:spTgt>
                                        </p:tgtEl>
                                        <p:attrNameLst>
                                          <p:attrName>style.visibility</p:attrName>
                                        </p:attrNameLst>
                                      </p:cBhvr>
                                      <p:to>
                                        <p:strVal val="visible"/>
                                      </p:to>
                                    </p:set>
                                    <p:animEffect transition="in" filter="wipe(left)">
                                      <p:cBhvr>
                                        <p:cTn id="24" dur="500"/>
                                        <p:tgtEl>
                                          <p:spTgt spid="1027">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6" grpId="0"/>
      <p:bldP spid="1027" grpId="0" build="p">
        <p:tmplLst>
          <p:tmpl lvl="1">
            <p:tnLst>
              <p:par>
                <p:cTn presetID="22" presetClass="entr" presetSubtype="8" fill="hold" nodeType="clickEffect">
                  <p:stCondLst>
                    <p:cond delay="0"/>
                  </p:stCondLst>
                  <p:childTnLst>
                    <p:set>
                      <p:cBhvr>
                        <p:cTn dur="1" fill="hold">
                          <p:stCondLst>
                            <p:cond delay="0"/>
                          </p:stCondLst>
                        </p:cTn>
                        <p:tgtEl>
                          <p:spTgt spid="1027"/>
                        </p:tgtEl>
                        <p:attrNameLst>
                          <p:attrName>style.visibility</p:attrName>
                        </p:attrNameLst>
                      </p:cBhvr>
                      <p:to>
                        <p:strVal val="visible"/>
                      </p:to>
                    </p:set>
                    <p:animEffect transition="in" filter="wipe(left)">
                      <p:cBhvr>
                        <p:cTn dur="500"/>
                        <p:tgtEl>
                          <p:spTgt spid="1027"/>
                        </p:tgtEl>
                      </p:cBhvr>
                    </p:animEffect>
                  </p:childTnLst>
                </p:cTn>
              </p:par>
            </p:tnLst>
          </p:tmpl>
          <p:tmpl lvl="2">
            <p:tnLst>
              <p:par>
                <p:cTn presetID="22" presetClass="entr" presetSubtype="8" fill="hold" nodeType="withEffect">
                  <p:stCondLst>
                    <p:cond delay="0"/>
                  </p:stCondLst>
                  <p:childTnLst>
                    <p:set>
                      <p:cBhvr>
                        <p:cTn dur="1" fill="hold">
                          <p:stCondLst>
                            <p:cond delay="0"/>
                          </p:stCondLst>
                        </p:cTn>
                        <p:tgtEl>
                          <p:spTgt spid="1027"/>
                        </p:tgtEl>
                        <p:attrNameLst>
                          <p:attrName>style.visibility</p:attrName>
                        </p:attrNameLst>
                      </p:cBhvr>
                      <p:to>
                        <p:strVal val="visible"/>
                      </p:to>
                    </p:set>
                    <p:animEffect transition="in" filter="wipe(left)">
                      <p:cBhvr>
                        <p:cTn dur="500"/>
                        <p:tgtEl>
                          <p:spTgt spid="1027"/>
                        </p:tgtEl>
                      </p:cBhvr>
                    </p:animEffect>
                  </p:childTnLst>
                </p:cTn>
              </p:par>
            </p:tnLst>
          </p:tmpl>
          <p:tmpl lvl="3">
            <p:tnLst>
              <p:par>
                <p:cTn presetID="22" presetClass="entr" presetSubtype="8" fill="hold" nodeType="withEffect">
                  <p:stCondLst>
                    <p:cond delay="0"/>
                  </p:stCondLst>
                  <p:childTnLst>
                    <p:set>
                      <p:cBhvr>
                        <p:cTn dur="1" fill="hold">
                          <p:stCondLst>
                            <p:cond delay="0"/>
                          </p:stCondLst>
                        </p:cTn>
                        <p:tgtEl>
                          <p:spTgt spid="1027"/>
                        </p:tgtEl>
                        <p:attrNameLst>
                          <p:attrName>style.visibility</p:attrName>
                        </p:attrNameLst>
                      </p:cBhvr>
                      <p:to>
                        <p:strVal val="visible"/>
                      </p:to>
                    </p:set>
                    <p:animEffect transition="in" filter="wipe(left)">
                      <p:cBhvr>
                        <p:cTn dur="500"/>
                        <p:tgtEl>
                          <p:spTgt spid="1027"/>
                        </p:tgtEl>
                      </p:cBhvr>
                    </p:animEffect>
                  </p:childTnLst>
                </p:cTn>
              </p:par>
            </p:tnLst>
          </p:tmpl>
          <p:tmpl lvl="4">
            <p:tnLst>
              <p:par>
                <p:cTn presetID="22" presetClass="entr" presetSubtype="8" fill="hold" nodeType="withEffect">
                  <p:stCondLst>
                    <p:cond delay="0"/>
                  </p:stCondLst>
                  <p:childTnLst>
                    <p:set>
                      <p:cBhvr>
                        <p:cTn dur="1" fill="hold">
                          <p:stCondLst>
                            <p:cond delay="0"/>
                          </p:stCondLst>
                        </p:cTn>
                        <p:tgtEl>
                          <p:spTgt spid="1027"/>
                        </p:tgtEl>
                        <p:attrNameLst>
                          <p:attrName>style.visibility</p:attrName>
                        </p:attrNameLst>
                      </p:cBhvr>
                      <p:to>
                        <p:strVal val="visible"/>
                      </p:to>
                    </p:set>
                    <p:animEffect transition="in" filter="wipe(left)">
                      <p:cBhvr>
                        <p:cTn dur="500"/>
                        <p:tgtEl>
                          <p:spTgt spid="1027"/>
                        </p:tgtEl>
                      </p:cBhvr>
                    </p:animEffect>
                  </p:childTnLst>
                </p:cTn>
              </p:par>
            </p:tnLst>
          </p:tmpl>
          <p:tmpl lvl="5">
            <p:tnLst>
              <p:par>
                <p:cTn presetID="22" presetClass="entr" presetSubtype="8" fill="hold" nodeType="withEffect">
                  <p:stCondLst>
                    <p:cond delay="0"/>
                  </p:stCondLst>
                  <p:childTnLst>
                    <p:set>
                      <p:cBhvr>
                        <p:cTn dur="1" fill="hold">
                          <p:stCondLst>
                            <p:cond delay="0"/>
                          </p:stCondLst>
                        </p:cTn>
                        <p:tgtEl>
                          <p:spTgt spid="1027"/>
                        </p:tgtEl>
                        <p:attrNameLst>
                          <p:attrName>style.visibility</p:attrName>
                        </p:attrNameLst>
                      </p:cBhvr>
                      <p:to>
                        <p:strVal val="visible"/>
                      </p:to>
                    </p:set>
                    <p:animEffect transition="in" filter="wipe(left)">
                      <p:cBhvr>
                        <p:cTn dur="500"/>
                        <p:tgtEl>
                          <p:spTgt spid="1027"/>
                        </p:tgtEl>
                      </p:cBhvr>
                    </p:animEffect>
                  </p:childTnLst>
                </p:cTn>
              </p:par>
            </p:tnLst>
          </p:tmpl>
        </p:tmplLst>
      </p:bldP>
    </p:bldLst>
  </p:timing>
  <p:txStyles>
    <p:title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charset="0"/>
          <a:cs typeface="Arial" charset="0"/>
        </a:defRPr>
      </a:lvl2pPr>
      <a:lvl3pPr algn="ctr" rtl="0" fontAlgn="base">
        <a:spcBef>
          <a:spcPct val="0"/>
        </a:spcBef>
        <a:spcAft>
          <a:spcPct val="0"/>
        </a:spcAft>
        <a:defRPr sz="4400">
          <a:solidFill>
            <a:schemeClr val="tx2"/>
          </a:solidFill>
          <a:latin typeface="Arial" charset="0"/>
          <a:cs typeface="Arial" charset="0"/>
        </a:defRPr>
      </a:lvl3pPr>
      <a:lvl4pPr algn="ctr" rtl="0" fontAlgn="base">
        <a:spcBef>
          <a:spcPct val="0"/>
        </a:spcBef>
        <a:spcAft>
          <a:spcPct val="0"/>
        </a:spcAft>
        <a:defRPr sz="4400">
          <a:solidFill>
            <a:schemeClr val="tx2"/>
          </a:solidFill>
          <a:latin typeface="Arial" charset="0"/>
          <a:cs typeface="Arial" charset="0"/>
        </a:defRPr>
      </a:lvl4pPr>
      <a:lvl5pPr algn="ctr" rtl="0" fontAlgn="base">
        <a:spcBef>
          <a:spcPct val="0"/>
        </a:spcBef>
        <a:spcAft>
          <a:spcPct val="0"/>
        </a:spcAft>
        <a:defRPr sz="4400">
          <a:solidFill>
            <a:schemeClr val="tx2"/>
          </a:solidFill>
          <a:latin typeface="Arial" charset="0"/>
          <a:cs typeface="Arial" charset="0"/>
        </a:defRPr>
      </a:lvl5pPr>
      <a:lvl6pPr marL="365413" algn="ctr" rtl="0" fontAlgn="base">
        <a:spcBef>
          <a:spcPct val="0"/>
        </a:spcBef>
        <a:spcAft>
          <a:spcPct val="0"/>
        </a:spcAft>
        <a:defRPr sz="4400">
          <a:solidFill>
            <a:schemeClr val="tx2"/>
          </a:solidFill>
          <a:latin typeface="Arial" charset="0"/>
          <a:cs typeface="Arial" charset="0"/>
        </a:defRPr>
      </a:lvl6pPr>
      <a:lvl7pPr marL="730887" algn="ctr" rtl="0" fontAlgn="base">
        <a:spcBef>
          <a:spcPct val="0"/>
        </a:spcBef>
        <a:spcAft>
          <a:spcPct val="0"/>
        </a:spcAft>
        <a:defRPr sz="4400">
          <a:solidFill>
            <a:schemeClr val="tx2"/>
          </a:solidFill>
          <a:latin typeface="Arial" charset="0"/>
          <a:cs typeface="Arial" charset="0"/>
        </a:defRPr>
      </a:lvl7pPr>
      <a:lvl8pPr marL="1096133" algn="ctr" rtl="0" fontAlgn="base">
        <a:spcBef>
          <a:spcPct val="0"/>
        </a:spcBef>
        <a:spcAft>
          <a:spcPct val="0"/>
        </a:spcAft>
        <a:defRPr sz="4400">
          <a:solidFill>
            <a:schemeClr val="tx2"/>
          </a:solidFill>
          <a:latin typeface="Arial" charset="0"/>
          <a:cs typeface="Arial" charset="0"/>
        </a:defRPr>
      </a:lvl8pPr>
      <a:lvl9pPr marL="1461601" algn="ctr" rtl="0" fontAlgn="base">
        <a:spcBef>
          <a:spcPct val="0"/>
        </a:spcBef>
        <a:spcAft>
          <a:spcPct val="0"/>
        </a:spcAft>
        <a:defRPr sz="4400">
          <a:solidFill>
            <a:schemeClr val="tx2"/>
          </a:solidFill>
          <a:latin typeface="Arial" charset="0"/>
          <a:cs typeface="Arial" charset="0"/>
        </a:defRPr>
      </a:lvl9pPr>
    </p:titleStyle>
    <p:bodyStyle>
      <a:lvl1pPr marL="273946" indent="-273946" algn="l" rtl="0" fontAlgn="base">
        <a:spcBef>
          <a:spcPct val="20000"/>
        </a:spcBef>
        <a:spcAft>
          <a:spcPct val="0"/>
        </a:spcAft>
        <a:buChar char="•"/>
        <a:defRPr sz="4000">
          <a:solidFill>
            <a:schemeClr val="bg1"/>
          </a:solidFill>
          <a:latin typeface="+mn-lt"/>
          <a:ea typeface="+mn-ea"/>
          <a:cs typeface="+mn-cs"/>
        </a:defRPr>
      </a:lvl1pPr>
      <a:lvl2pPr marL="593828" indent="-228338" algn="l" rtl="0" fontAlgn="base">
        <a:spcBef>
          <a:spcPct val="20000"/>
        </a:spcBef>
        <a:spcAft>
          <a:spcPct val="0"/>
        </a:spcAft>
        <a:buChar char="–"/>
        <a:defRPr sz="4000">
          <a:solidFill>
            <a:schemeClr val="bg1"/>
          </a:solidFill>
          <a:latin typeface="+mn-lt"/>
        </a:defRPr>
      </a:lvl2pPr>
      <a:lvl3pPr marL="913386" indent="-182843" algn="l" rtl="0" fontAlgn="base">
        <a:spcBef>
          <a:spcPct val="20000"/>
        </a:spcBef>
        <a:spcAft>
          <a:spcPct val="0"/>
        </a:spcAft>
        <a:buChar char="•"/>
        <a:defRPr sz="2400">
          <a:solidFill>
            <a:schemeClr val="tx1"/>
          </a:solidFill>
          <a:latin typeface="+mj-lt"/>
          <a:cs typeface="+mj-cs"/>
        </a:defRPr>
      </a:lvl3pPr>
      <a:lvl4pPr marL="1278844" indent="-182843" algn="l" rtl="0" fontAlgn="base">
        <a:spcBef>
          <a:spcPct val="20000"/>
        </a:spcBef>
        <a:spcAft>
          <a:spcPct val="0"/>
        </a:spcAft>
        <a:buChar char="–"/>
        <a:defRPr sz="2000">
          <a:solidFill>
            <a:schemeClr val="tx1"/>
          </a:solidFill>
          <a:latin typeface="+mj-lt"/>
          <a:cs typeface="+mj-cs"/>
        </a:defRPr>
      </a:lvl4pPr>
      <a:lvl5pPr marL="1644271" indent="-182843" algn="l" rtl="0" fontAlgn="base">
        <a:spcBef>
          <a:spcPct val="20000"/>
        </a:spcBef>
        <a:spcAft>
          <a:spcPct val="0"/>
        </a:spcAft>
        <a:buChar char="»"/>
        <a:defRPr sz="2000">
          <a:solidFill>
            <a:schemeClr val="tx1"/>
          </a:solidFill>
          <a:latin typeface="+mj-lt"/>
          <a:cs typeface="+mj-cs"/>
        </a:defRPr>
      </a:lvl5pPr>
      <a:lvl6pPr marL="2009417" indent="-182843" algn="l" rtl="0" fontAlgn="base">
        <a:spcBef>
          <a:spcPct val="20000"/>
        </a:spcBef>
        <a:spcAft>
          <a:spcPct val="0"/>
        </a:spcAft>
        <a:buChar char="»"/>
        <a:defRPr sz="2000">
          <a:solidFill>
            <a:schemeClr val="tx1"/>
          </a:solidFill>
          <a:latin typeface="+mj-lt"/>
          <a:cs typeface="+mj-cs"/>
        </a:defRPr>
      </a:lvl6pPr>
      <a:lvl7pPr marL="2374890" indent="-182843" algn="l" rtl="0" fontAlgn="base">
        <a:spcBef>
          <a:spcPct val="20000"/>
        </a:spcBef>
        <a:spcAft>
          <a:spcPct val="0"/>
        </a:spcAft>
        <a:buChar char="»"/>
        <a:defRPr sz="2000">
          <a:solidFill>
            <a:schemeClr val="tx1"/>
          </a:solidFill>
          <a:latin typeface="+mj-lt"/>
          <a:cs typeface="+mj-cs"/>
        </a:defRPr>
      </a:lvl7pPr>
      <a:lvl8pPr marL="2740231" indent="-182843" algn="l" rtl="0" fontAlgn="base">
        <a:spcBef>
          <a:spcPct val="20000"/>
        </a:spcBef>
        <a:spcAft>
          <a:spcPct val="0"/>
        </a:spcAft>
        <a:buChar char="»"/>
        <a:defRPr sz="2000">
          <a:solidFill>
            <a:schemeClr val="tx1"/>
          </a:solidFill>
          <a:latin typeface="+mj-lt"/>
          <a:cs typeface="+mj-cs"/>
        </a:defRPr>
      </a:lvl8pPr>
      <a:lvl9pPr marL="3105680" indent="-182843" algn="l" rtl="0" fontAlgn="base">
        <a:spcBef>
          <a:spcPct val="20000"/>
        </a:spcBef>
        <a:spcAft>
          <a:spcPct val="0"/>
        </a:spcAft>
        <a:buChar char="»"/>
        <a:defRPr sz="2000">
          <a:solidFill>
            <a:schemeClr val="tx1"/>
          </a:solidFill>
          <a:latin typeface="+mj-lt"/>
          <a:cs typeface="+mj-cs"/>
        </a:defRPr>
      </a:lvl9pPr>
    </p:bodyStyle>
    <p:otherStyle>
      <a:defPPr>
        <a:defRPr lang="en-US"/>
      </a:defPPr>
      <a:lvl1pPr marL="0" algn="l" defTabSz="730887" rtl="0" eaLnBrk="1" latinLnBrk="0" hangingPunct="1">
        <a:defRPr sz="1800" kern="1200">
          <a:solidFill>
            <a:schemeClr val="tx1"/>
          </a:solidFill>
          <a:latin typeface="+mn-lt"/>
          <a:ea typeface="+mn-ea"/>
          <a:cs typeface="+mn-cs"/>
        </a:defRPr>
      </a:lvl1pPr>
      <a:lvl2pPr marL="365413" algn="l" defTabSz="730887" rtl="0" eaLnBrk="1" latinLnBrk="0" hangingPunct="1">
        <a:defRPr sz="1800" kern="1200">
          <a:solidFill>
            <a:schemeClr val="tx1"/>
          </a:solidFill>
          <a:latin typeface="+mn-lt"/>
          <a:ea typeface="+mn-ea"/>
          <a:cs typeface="+mn-cs"/>
        </a:defRPr>
      </a:lvl2pPr>
      <a:lvl3pPr marL="730887" algn="l" defTabSz="730887" rtl="0" eaLnBrk="1" latinLnBrk="0" hangingPunct="1">
        <a:defRPr sz="1800" kern="1200">
          <a:solidFill>
            <a:schemeClr val="tx1"/>
          </a:solidFill>
          <a:latin typeface="+mn-lt"/>
          <a:ea typeface="+mn-ea"/>
          <a:cs typeface="+mn-cs"/>
        </a:defRPr>
      </a:lvl3pPr>
      <a:lvl4pPr marL="1096133" algn="l" defTabSz="730887" rtl="0" eaLnBrk="1" latinLnBrk="0" hangingPunct="1">
        <a:defRPr sz="1800" kern="1200">
          <a:solidFill>
            <a:schemeClr val="tx1"/>
          </a:solidFill>
          <a:latin typeface="+mn-lt"/>
          <a:ea typeface="+mn-ea"/>
          <a:cs typeface="+mn-cs"/>
        </a:defRPr>
      </a:lvl4pPr>
      <a:lvl5pPr marL="1461601" algn="l" defTabSz="730887" rtl="0" eaLnBrk="1" latinLnBrk="0" hangingPunct="1">
        <a:defRPr sz="1800" kern="1200">
          <a:solidFill>
            <a:schemeClr val="tx1"/>
          </a:solidFill>
          <a:latin typeface="+mn-lt"/>
          <a:ea typeface="+mn-ea"/>
          <a:cs typeface="+mn-cs"/>
        </a:defRPr>
      </a:lvl5pPr>
      <a:lvl6pPr marL="1826798" algn="l" defTabSz="730887" rtl="0" eaLnBrk="1" latinLnBrk="0" hangingPunct="1">
        <a:defRPr sz="1800" kern="1200">
          <a:solidFill>
            <a:schemeClr val="tx1"/>
          </a:solidFill>
          <a:latin typeface="+mn-lt"/>
          <a:ea typeface="+mn-ea"/>
          <a:cs typeface="+mn-cs"/>
        </a:defRPr>
      </a:lvl6pPr>
      <a:lvl7pPr marL="2192133" algn="l" defTabSz="730887" rtl="0" eaLnBrk="1" latinLnBrk="0" hangingPunct="1">
        <a:defRPr sz="1800" kern="1200">
          <a:solidFill>
            <a:schemeClr val="tx1"/>
          </a:solidFill>
          <a:latin typeface="+mn-lt"/>
          <a:ea typeface="+mn-ea"/>
          <a:cs typeface="+mn-cs"/>
        </a:defRPr>
      </a:lvl7pPr>
      <a:lvl8pPr marL="2557530" algn="l" defTabSz="730887" rtl="0" eaLnBrk="1" latinLnBrk="0" hangingPunct="1">
        <a:defRPr sz="1800" kern="1200">
          <a:solidFill>
            <a:schemeClr val="tx1"/>
          </a:solidFill>
          <a:latin typeface="+mn-lt"/>
          <a:ea typeface="+mn-ea"/>
          <a:cs typeface="+mn-cs"/>
        </a:defRPr>
      </a:lvl8pPr>
      <a:lvl9pPr marL="2922941" algn="l" defTabSz="730887"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05979"/>
            <a:ext cx="8229601" cy="857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68011" tIns="33920" rIns="68011" bIns="33920" numCol="1" anchor="ctr" anchorCtr="0" compatLnSpc="1">
            <a:prstTxWarp prst="textNoShape">
              <a:avLst/>
            </a:prstTxWarp>
          </a:bodyPr>
          <a:lstStyle/>
          <a:p>
            <a:pPr lvl="0"/>
            <a:r>
              <a:rPr lang="en-US" altLang="en-US"/>
              <a:t>Click to edit Master title style</a:t>
            </a:r>
          </a:p>
        </p:txBody>
      </p:sp>
      <p:sp>
        <p:nvSpPr>
          <p:cNvPr id="1027" name="Rectangle 3"/>
          <p:cNvSpPr>
            <a:spLocks noGrp="1" noChangeArrowheads="1"/>
          </p:cNvSpPr>
          <p:nvPr>
            <p:ph type="body" idx="1"/>
          </p:nvPr>
        </p:nvSpPr>
        <p:spPr bwMode="auto">
          <a:xfrm>
            <a:off x="457200" y="1200155"/>
            <a:ext cx="8229601" cy="33944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68011" tIns="33920" rIns="68011" bIns="339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28" name="Rectangle 4"/>
          <p:cNvSpPr>
            <a:spLocks noGrp="1" noChangeArrowheads="1"/>
          </p:cNvSpPr>
          <p:nvPr>
            <p:ph type="dt" sz="half" idx="2"/>
          </p:nvPr>
        </p:nvSpPr>
        <p:spPr bwMode="auto">
          <a:xfrm>
            <a:off x="457200" y="4683919"/>
            <a:ext cx="2133600" cy="3571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68011" tIns="33920" rIns="68011" bIns="33920" numCol="1" anchor="t" anchorCtr="0" compatLnSpc="1">
            <a:prstTxWarp prst="textNoShape">
              <a:avLst/>
            </a:prstTxWarp>
          </a:bodyPr>
          <a:lstStyle>
            <a:lvl1pPr algn="l">
              <a:defRPr sz="1400">
                <a:solidFill>
                  <a:schemeClr val="tx1"/>
                </a:solidFill>
                <a:latin typeface="+mj-lt"/>
              </a:defRPr>
            </a:lvl1pPr>
          </a:lstStyle>
          <a:p>
            <a:endParaRPr lang="en-US" altLang="en-US">
              <a:solidFill>
                <a:srgbClr val="000000"/>
              </a:solidFill>
            </a:endParaRPr>
          </a:p>
        </p:txBody>
      </p:sp>
      <p:sp>
        <p:nvSpPr>
          <p:cNvPr id="1029" name="Rectangle 5"/>
          <p:cNvSpPr>
            <a:spLocks noGrp="1" noChangeArrowheads="1"/>
          </p:cNvSpPr>
          <p:nvPr>
            <p:ph type="ftr" sz="quarter" idx="3"/>
          </p:nvPr>
        </p:nvSpPr>
        <p:spPr bwMode="auto">
          <a:xfrm>
            <a:off x="3124215" y="4683919"/>
            <a:ext cx="2895600" cy="3571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68011" tIns="33920" rIns="68011" bIns="33920" numCol="1" anchor="t" anchorCtr="0" compatLnSpc="1">
            <a:prstTxWarp prst="textNoShape">
              <a:avLst/>
            </a:prstTxWarp>
          </a:bodyPr>
          <a:lstStyle>
            <a:lvl1pPr>
              <a:defRPr sz="1400">
                <a:solidFill>
                  <a:schemeClr val="tx1"/>
                </a:solidFill>
                <a:latin typeface="+mj-lt"/>
              </a:defRPr>
            </a:lvl1pPr>
          </a:lstStyle>
          <a:p>
            <a:endParaRPr lang="en-US" altLang="en-US">
              <a:solidFill>
                <a:srgbClr val="000000"/>
              </a:solidFill>
            </a:endParaRPr>
          </a:p>
        </p:txBody>
      </p:sp>
      <p:sp>
        <p:nvSpPr>
          <p:cNvPr id="1030" name="Rectangle 6"/>
          <p:cNvSpPr>
            <a:spLocks noGrp="1" noChangeArrowheads="1"/>
          </p:cNvSpPr>
          <p:nvPr>
            <p:ph type="sldNum" sz="quarter" idx="4"/>
          </p:nvPr>
        </p:nvSpPr>
        <p:spPr bwMode="auto">
          <a:xfrm>
            <a:off x="6553201" y="4683919"/>
            <a:ext cx="2133600" cy="3571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68011" tIns="33920" rIns="68011" bIns="33920" numCol="1" anchor="t" anchorCtr="0" compatLnSpc="1">
            <a:prstTxWarp prst="textNoShape">
              <a:avLst/>
            </a:prstTxWarp>
          </a:bodyPr>
          <a:lstStyle>
            <a:lvl1pPr algn="r">
              <a:defRPr sz="1400">
                <a:solidFill>
                  <a:schemeClr val="tx1"/>
                </a:solidFill>
                <a:latin typeface="+mj-lt"/>
              </a:defRPr>
            </a:lvl1pPr>
          </a:lstStyle>
          <a:p>
            <a:fld id="{2B47646A-D41E-4824-8B47-F94474723556}"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4063781547"/>
      </p:ext>
    </p:extLst>
  </p:cSld>
  <p:clrMap bg1="lt1" tx1="dk1" bg2="lt2" tx2="dk2" accent1="accent1" accent2="accent2" accent3="accent3" accent4="accent4" accent5="accent5" accent6="accent6" hlink="hlink" folHlink="folHlink"/>
  <p:sldLayoutIdLst>
    <p:sldLayoutId id="2147483851" r:id="rId1"/>
  </p:sldLayoutIdLs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026"/>
                                        </p:tgtEl>
                                        <p:attrNameLst>
                                          <p:attrName>style.visibility</p:attrName>
                                        </p:attrNameLst>
                                      </p:cBhvr>
                                      <p:to>
                                        <p:strVal val="visible"/>
                                      </p:to>
                                    </p:set>
                                    <p:animEffect transition="in" filter="fade">
                                      <p:cBhvr>
                                        <p:cTn id="7" dur="2000"/>
                                        <p:tgtEl>
                                          <p:spTgt spid="1026"/>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027">
                                            <p:txEl>
                                              <p:pRg st="0" end="0"/>
                                            </p:txEl>
                                          </p:spTgt>
                                        </p:tgtEl>
                                        <p:attrNameLst>
                                          <p:attrName>style.visibility</p:attrName>
                                        </p:attrNameLst>
                                      </p:cBhvr>
                                      <p:to>
                                        <p:strVal val="visible"/>
                                      </p:to>
                                    </p:set>
                                    <p:animEffect transition="in" filter="wipe(left)">
                                      <p:cBhvr>
                                        <p:cTn id="12" dur="500"/>
                                        <p:tgtEl>
                                          <p:spTgt spid="1027">
                                            <p:txEl>
                                              <p:pRg st="0" end="0"/>
                                            </p:txEl>
                                          </p:spTgt>
                                        </p:tgtEl>
                                      </p:cBhvr>
                                    </p:animEffect>
                                  </p:childTnLst>
                                </p:cTn>
                              </p:par>
                              <p:par>
                                <p:cTn id="13" presetID="22" presetClass="entr" presetSubtype="8" fill="hold" grpId="0" nodeType="withEffect">
                                  <p:stCondLst>
                                    <p:cond delay="0"/>
                                  </p:stCondLst>
                                  <p:childTnLst>
                                    <p:set>
                                      <p:cBhvr>
                                        <p:cTn id="14" dur="1" fill="hold">
                                          <p:stCondLst>
                                            <p:cond delay="0"/>
                                          </p:stCondLst>
                                        </p:cTn>
                                        <p:tgtEl>
                                          <p:spTgt spid="1027">
                                            <p:txEl>
                                              <p:pRg st="1" end="1"/>
                                            </p:txEl>
                                          </p:spTgt>
                                        </p:tgtEl>
                                        <p:attrNameLst>
                                          <p:attrName>style.visibility</p:attrName>
                                        </p:attrNameLst>
                                      </p:cBhvr>
                                      <p:to>
                                        <p:strVal val="visible"/>
                                      </p:to>
                                    </p:set>
                                    <p:animEffect transition="in" filter="wipe(left)">
                                      <p:cBhvr>
                                        <p:cTn id="15" dur="500"/>
                                        <p:tgtEl>
                                          <p:spTgt spid="1027">
                                            <p:txEl>
                                              <p:pRg st="1" end="1"/>
                                            </p:txEl>
                                          </p:spTgt>
                                        </p:tgtEl>
                                      </p:cBhvr>
                                    </p:animEffect>
                                  </p:childTnLst>
                                </p:cTn>
                              </p:par>
                              <p:par>
                                <p:cTn id="16" presetID="22" presetClass="entr" presetSubtype="8" fill="hold" grpId="0" nodeType="withEffect">
                                  <p:stCondLst>
                                    <p:cond delay="0"/>
                                  </p:stCondLst>
                                  <p:childTnLst>
                                    <p:set>
                                      <p:cBhvr>
                                        <p:cTn id="17" dur="1" fill="hold">
                                          <p:stCondLst>
                                            <p:cond delay="0"/>
                                          </p:stCondLst>
                                        </p:cTn>
                                        <p:tgtEl>
                                          <p:spTgt spid="1027">
                                            <p:txEl>
                                              <p:pRg st="2" end="2"/>
                                            </p:txEl>
                                          </p:spTgt>
                                        </p:tgtEl>
                                        <p:attrNameLst>
                                          <p:attrName>style.visibility</p:attrName>
                                        </p:attrNameLst>
                                      </p:cBhvr>
                                      <p:to>
                                        <p:strVal val="visible"/>
                                      </p:to>
                                    </p:set>
                                    <p:animEffect transition="in" filter="wipe(left)">
                                      <p:cBhvr>
                                        <p:cTn id="18" dur="500"/>
                                        <p:tgtEl>
                                          <p:spTgt spid="1027">
                                            <p:txEl>
                                              <p:pRg st="2" end="2"/>
                                            </p:txEl>
                                          </p:spTgt>
                                        </p:tgtEl>
                                      </p:cBhvr>
                                    </p:animEffect>
                                  </p:childTnLst>
                                </p:cTn>
                              </p:par>
                              <p:par>
                                <p:cTn id="19" presetID="22" presetClass="entr" presetSubtype="8" fill="hold" grpId="0" nodeType="withEffect">
                                  <p:stCondLst>
                                    <p:cond delay="0"/>
                                  </p:stCondLst>
                                  <p:childTnLst>
                                    <p:set>
                                      <p:cBhvr>
                                        <p:cTn id="20" dur="1" fill="hold">
                                          <p:stCondLst>
                                            <p:cond delay="0"/>
                                          </p:stCondLst>
                                        </p:cTn>
                                        <p:tgtEl>
                                          <p:spTgt spid="1027">
                                            <p:txEl>
                                              <p:pRg st="3" end="3"/>
                                            </p:txEl>
                                          </p:spTgt>
                                        </p:tgtEl>
                                        <p:attrNameLst>
                                          <p:attrName>style.visibility</p:attrName>
                                        </p:attrNameLst>
                                      </p:cBhvr>
                                      <p:to>
                                        <p:strVal val="visible"/>
                                      </p:to>
                                    </p:set>
                                    <p:animEffect transition="in" filter="wipe(left)">
                                      <p:cBhvr>
                                        <p:cTn id="21" dur="500"/>
                                        <p:tgtEl>
                                          <p:spTgt spid="1027">
                                            <p:txEl>
                                              <p:pRg st="3" end="3"/>
                                            </p:txEl>
                                          </p:spTgt>
                                        </p:tgtEl>
                                      </p:cBhvr>
                                    </p:animEffect>
                                  </p:childTnLst>
                                </p:cTn>
                              </p:par>
                              <p:par>
                                <p:cTn id="22" presetID="22" presetClass="entr" presetSubtype="8" fill="hold" grpId="0" nodeType="withEffect">
                                  <p:stCondLst>
                                    <p:cond delay="0"/>
                                  </p:stCondLst>
                                  <p:childTnLst>
                                    <p:set>
                                      <p:cBhvr>
                                        <p:cTn id="23" dur="1" fill="hold">
                                          <p:stCondLst>
                                            <p:cond delay="0"/>
                                          </p:stCondLst>
                                        </p:cTn>
                                        <p:tgtEl>
                                          <p:spTgt spid="1027">
                                            <p:txEl>
                                              <p:pRg st="4" end="4"/>
                                            </p:txEl>
                                          </p:spTgt>
                                        </p:tgtEl>
                                        <p:attrNameLst>
                                          <p:attrName>style.visibility</p:attrName>
                                        </p:attrNameLst>
                                      </p:cBhvr>
                                      <p:to>
                                        <p:strVal val="visible"/>
                                      </p:to>
                                    </p:set>
                                    <p:animEffect transition="in" filter="wipe(left)">
                                      <p:cBhvr>
                                        <p:cTn id="24" dur="500"/>
                                        <p:tgtEl>
                                          <p:spTgt spid="1027">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6" grpId="0"/>
      <p:bldP spid="1027" grpId="0" build="p">
        <p:tmplLst>
          <p:tmpl lvl="1">
            <p:tnLst>
              <p:par>
                <p:cTn presetID="22" presetClass="entr" presetSubtype="8" fill="hold" nodeType="clickEffect">
                  <p:stCondLst>
                    <p:cond delay="0"/>
                  </p:stCondLst>
                  <p:childTnLst>
                    <p:set>
                      <p:cBhvr>
                        <p:cTn dur="1" fill="hold">
                          <p:stCondLst>
                            <p:cond delay="0"/>
                          </p:stCondLst>
                        </p:cTn>
                        <p:tgtEl>
                          <p:spTgt spid="1027"/>
                        </p:tgtEl>
                        <p:attrNameLst>
                          <p:attrName>style.visibility</p:attrName>
                        </p:attrNameLst>
                      </p:cBhvr>
                      <p:to>
                        <p:strVal val="visible"/>
                      </p:to>
                    </p:set>
                    <p:animEffect transition="in" filter="wipe(left)">
                      <p:cBhvr>
                        <p:cTn dur="500"/>
                        <p:tgtEl>
                          <p:spTgt spid="1027"/>
                        </p:tgtEl>
                      </p:cBhvr>
                    </p:animEffect>
                  </p:childTnLst>
                </p:cTn>
              </p:par>
            </p:tnLst>
          </p:tmpl>
          <p:tmpl lvl="2">
            <p:tnLst>
              <p:par>
                <p:cTn presetID="22" presetClass="entr" presetSubtype="8" fill="hold" nodeType="withEffect">
                  <p:stCondLst>
                    <p:cond delay="0"/>
                  </p:stCondLst>
                  <p:childTnLst>
                    <p:set>
                      <p:cBhvr>
                        <p:cTn dur="1" fill="hold">
                          <p:stCondLst>
                            <p:cond delay="0"/>
                          </p:stCondLst>
                        </p:cTn>
                        <p:tgtEl>
                          <p:spTgt spid="1027"/>
                        </p:tgtEl>
                        <p:attrNameLst>
                          <p:attrName>style.visibility</p:attrName>
                        </p:attrNameLst>
                      </p:cBhvr>
                      <p:to>
                        <p:strVal val="visible"/>
                      </p:to>
                    </p:set>
                    <p:animEffect transition="in" filter="wipe(left)">
                      <p:cBhvr>
                        <p:cTn dur="500"/>
                        <p:tgtEl>
                          <p:spTgt spid="1027"/>
                        </p:tgtEl>
                      </p:cBhvr>
                    </p:animEffect>
                  </p:childTnLst>
                </p:cTn>
              </p:par>
            </p:tnLst>
          </p:tmpl>
          <p:tmpl lvl="3">
            <p:tnLst>
              <p:par>
                <p:cTn presetID="22" presetClass="entr" presetSubtype="8" fill="hold" nodeType="withEffect">
                  <p:stCondLst>
                    <p:cond delay="0"/>
                  </p:stCondLst>
                  <p:childTnLst>
                    <p:set>
                      <p:cBhvr>
                        <p:cTn dur="1" fill="hold">
                          <p:stCondLst>
                            <p:cond delay="0"/>
                          </p:stCondLst>
                        </p:cTn>
                        <p:tgtEl>
                          <p:spTgt spid="1027"/>
                        </p:tgtEl>
                        <p:attrNameLst>
                          <p:attrName>style.visibility</p:attrName>
                        </p:attrNameLst>
                      </p:cBhvr>
                      <p:to>
                        <p:strVal val="visible"/>
                      </p:to>
                    </p:set>
                    <p:animEffect transition="in" filter="wipe(left)">
                      <p:cBhvr>
                        <p:cTn dur="500"/>
                        <p:tgtEl>
                          <p:spTgt spid="1027"/>
                        </p:tgtEl>
                      </p:cBhvr>
                    </p:animEffect>
                  </p:childTnLst>
                </p:cTn>
              </p:par>
            </p:tnLst>
          </p:tmpl>
          <p:tmpl lvl="4">
            <p:tnLst>
              <p:par>
                <p:cTn presetID="22" presetClass="entr" presetSubtype="8" fill="hold" nodeType="withEffect">
                  <p:stCondLst>
                    <p:cond delay="0"/>
                  </p:stCondLst>
                  <p:childTnLst>
                    <p:set>
                      <p:cBhvr>
                        <p:cTn dur="1" fill="hold">
                          <p:stCondLst>
                            <p:cond delay="0"/>
                          </p:stCondLst>
                        </p:cTn>
                        <p:tgtEl>
                          <p:spTgt spid="1027"/>
                        </p:tgtEl>
                        <p:attrNameLst>
                          <p:attrName>style.visibility</p:attrName>
                        </p:attrNameLst>
                      </p:cBhvr>
                      <p:to>
                        <p:strVal val="visible"/>
                      </p:to>
                    </p:set>
                    <p:animEffect transition="in" filter="wipe(left)">
                      <p:cBhvr>
                        <p:cTn dur="500"/>
                        <p:tgtEl>
                          <p:spTgt spid="1027"/>
                        </p:tgtEl>
                      </p:cBhvr>
                    </p:animEffect>
                  </p:childTnLst>
                </p:cTn>
              </p:par>
            </p:tnLst>
          </p:tmpl>
          <p:tmpl lvl="5">
            <p:tnLst>
              <p:par>
                <p:cTn presetID="22" presetClass="entr" presetSubtype="8" fill="hold" nodeType="withEffect">
                  <p:stCondLst>
                    <p:cond delay="0"/>
                  </p:stCondLst>
                  <p:childTnLst>
                    <p:set>
                      <p:cBhvr>
                        <p:cTn dur="1" fill="hold">
                          <p:stCondLst>
                            <p:cond delay="0"/>
                          </p:stCondLst>
                        </p:cTn>
                        <p:tgtEl>
                          <p:spTgt spid="1027"/>
                        </p:tgtEl>
                        <p:attrNameLst>
                          <p:attrName>style.visibility</p:attrName>
                        </p:attrNameLst>
                      </p:cBhvr>
                      <p:to>
                        <p:strVal val="visible"/>
                      </p:to>
                    </p:set>
                    <p:animEffect transition="in" filter="wipe(left)">
                      <p:cBhvr>
                        <p:cTn dur="500"/>
                        <p:tgtEl>
                          <p:spTgt spid="1027"/>
                        </p:tgtEl>
                      </p:cBhvr>
                    </p:animEffect>
                  </p:childTnLst>
                </p:cTn>
              </p:par>
            </p:tnLst>
          </p:tmpl>
        </p:tmplLst>
      </p:bldP>
    </p:bldLst>
  </p:timing>
  <p:txStyles>
    <p:title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charset="0"/>
          <a:cs typeface="Arial" charset="0"/>
        </a:defRPr>
      </a:lvl2pPr>
      <a:lvl3pPr algn="ctr" rtl="0" fontAlgn="base">
        <a:spcBef>
          <a:spcPct val="0"/>
        </a:spcBef>
        <a:spcAft>
          <a:spcPct val="0"/>
        </a:spcAft>
        <a:defRPr sz="4400">
          <a:solidFill>
            <a:schemeClr val="tx2"/>
          </a:solidFill>
          <a:latin typeface="Arial" charset="0"/>
          <a:cs typeface="Arial" charset="0"/>
        </a:defRPr>
      </a:lvl3pPr>
      <a:lvl4pPr algn="ctr" rtl="0" fontAlgn="base">
        <a:spcBef>
          <a:spcPct val="0"/>
        </a:spcBef>
        <a:spcAft>
          <a:spcPct val="0"/>
        </a:spcAft>
        <a:defRPr sz="4400">
          <a:solidFill>
            <a:schemeClr val="tx2"/>
          </a:solidFill>
          <a:latin typeface="Arial" charset="0"/>
          <a:cs typeface="Arial" charset="0"/>
        </a:defRPr>
      </a:lvl4pPr>
      <a:lvl5pPr algn="ctr" rtl="0" fontAlgn="base">
        <a:spcBef>
          <a:spcPct val="0"/>
        </a:spcBef>
        <a:spcAft>
          <a:spcPct val="0"/>
        </a:spcAft>
        <a:defRPr sz="4400">
          <a:solidFill>
            <a:schemeClr val="tx2"/>
          </a:solidFill>
          <a:latin typeface="Arial" charset="0"/>
          <a:cs typeface="Arial" charset="0"/>
        </a:defRPr>
      </a:lvl5pPr>
      <a:lvl6pPr marL="339061" algn="ctr" rtl="0" fontAlgn="base">
        <a:spcBef>
          <a:spcPct val="0"/>
        </a:spcBef>
        <a:spcAft>
          <a:spcPct val="0"/>
        </a:spcAft>
        <a:defRPr sz="4400">
          <a:solidFill>
            <a:schemeClr val="tx2"/>
          </a:solidFill>
          <a:latin typeface="Arial" charset="0"/>
          <a:cs typeface="Arial" charset="0"/>
        </a:defRPr>
      </a:lvl6pPr>
      <a:lvl7pPr marL="678271" algn="ctr" rtl="0" fontAlgn="base">
        <a:spcBef>
          <a:spcPct val="0"/>
        </a:spcBef>
        <a:spcAft>
          <a:spcPct val="0"/>
        </a:spcAft>
        <a:defRPr sz="4400">
          <a:solidFill>
            <a:schemeClr val="tx2"/>
          </a:solidFill>
          <a:latin typeface="Arial" charset="0"/>
          <a:cs typeface="Arial" charset="0"/>
        </a:defRPr>
      </a:lvl7pPr>
      <a:lvl8pPr marL="1017217" algn="ctr" rtl="0" fontAlgn="base">
        <a:spcBef>
          <a:spcPct val="0"/>
        </a:spcBef>
        <a:spcAft>
          <a:spcPct val="0"/>
        </a:spcAft>
        <a:defRPr sz="4400">
          <a:solidFill>
            <a:schemeClr val="tx2"/>
          </a:solidFill>
          <a:latin typeface="Arial" charset="0"/>
          <a:cs typeface="Arial" charset="0"/>
        </a:defRPr>
      </a:lvl8pPr>
      <a:lvl9pPr marL="1356390" algn="ctr" rtl="0" fontAlgn="base">
        <a:spcBef>
          <a:spcPct val="0"/>
        </a:spcBef>
        <a:spcAft>
          <a:spcPct val="0"/>
        </a:spcAft>
        <a:defRPr sz="4400">
          <a:solidFill>
            <a:schemeClr val="tx2"/>
          </a:solidFill>
          <a:latin typeface="Arial" charset="0"/>
          <a:cs typeface="Arial" charset="0"/>
        </a:defRPr>
      </a:lvl9pPr>
    </p:titleStyle>
    <p:bodyStyle>
      <a:lvl1pPr marL="254229" indent="-254229" algn="l" rtl="0" fontAlgn="base">
        <a:spcBef>
          <a:spcPct val="20000"/>
        </a:spcBef>
        <a:spcAft>
          <a:spcPct val="0"/>
        </a:spcAft>
        <a:buChar char="•"/>
        <a:defRPr sz="4000">
          <a:solidFill>
            <a:schemeClr val="bg1"/>
          </a:solidFill>
          <a:latin typeface="+mn-lt"/>
          <a:ea typeface="+mn-ea"/>
          <a:cs typeface="+mn-cs"/>
        </a:defRPr>
      </a:lvl1pPr>
      <a:lvl2pPr marL="551136" indent="-211893" algn="l" rtl="0" fontAlgn="base">
        <a:spcBef>
          <a:spcPct val="20000"/>
        </a:spcBef>
        <a:spcAft>
          <a:spcPct val="0"/>
        </a:spcAft>
        <a:buChar char="–"/>
        <a:defRPr sz="4000">
          <a:solidFill>
            <a:schemeClr val="bg1"/>
          </a:solidFill>
          <a:latin typeface="+mn-lt"/>
        </a:defRPr>
      </a:lvl2pPr>
      <a:lvl3pPr marL="847639" indent="-169563" algn="l" rtl="0" fontAlgn="base">
        <a:spcBef>
          <a:spcPct val="20000"/>
        </a:spcBef>
        <a:spcAft>
          <a:spcPct val="0"/>
        </a:spcAft>
        <a:buChar char="•"/>
        <a:defRPr sz="2400">
          <a:solidFill>
            <a:schemeClr val="tx1"/>
          </a:solidFill>
          <a:latin typeface="+mj-lt"/>
          <a:cs typeface="+mj-cs"/>
        </a:defRPr>
      </a:lvl3pPr>
      <a:lvl4pPr marL="1186788" indent="-169563" algn="l" rtl="0" fontAlgn="base">
        <a:spcBef>
          <a:spcPct val="20000"/>
        </a:spcBef>
        <a:spcAft>
          <a:spcPct val="0"/>
        </a:spcAft>
        <a:buChar char="–"/>
        <a:defRPr sz="2000">
          <a:solidFill>
            <a:schemeClr val="tx1"/>
          </a:solidFill>
          <a:latin typeface="+mj-lt"/>
          <a:cs typeface="+mj-cs"/>
        </a:defRPr>
      </a:lvl4pPr>
      <a:lvl5pPr marL="1525913" indent="-169563" algn="l" rtl="0" fontAlgn="base">
        <a:spcBef>
          <a:spcPct val="20000"/>
        </a:spcBef>
        <a:spcAft>
          <a:spcPct val="0"/>
        </a:spcAft>
        <a:buChar char="»"/>
        <a:defRPr sz="2000">
          <a:solidFill>
            <a:schemeClr val="tx1"/>
          </a:solidFill>
          <a:latin typeface="+mj-lt"/>
          <a:cs typeface="+mj-cs"/>
        </a:defRPr>
      </a:lvl5pPr>
      <a:lvl6pPr marL="1864758" indent="-169563" algn="l" rtl="0" fontAlgn="base">
        <a:spcBef>
          <a:spcPct val="20000"/>
        </a:spcBef>
        <a:spcAft>
          <a:spcPct val="0"/>
        </a:spcAft>
        <a:buChar char="»"/>
        <a:defRPr sz="2000">
          <a:solidFill>
            <a:schemeClr val="tx1"/>
          </a:solidFill>
          <a:latin typeface="+mj-lt"/>
          <a:cs typeface="+mj-cs"/>
        </a:defRPr>
      </a:lvl6pPr>
      <a:lvl7pPr marL="2203930" indent="-169563" algn="l" rtl="0" fontAlgn="base">
        <a:spcBef>
          <a:spcPct val="20000"/>
        </a:spcBef>
        <a:spcAft>
          <a:spcPct val="0"/>
        </a:spcAft>
        <a:buChar char="»"/>
        <a:defRPr sz="2000">
          <a:solidFill>
            <a:schemeClr val="tx1"/>
          </a:solidFill>
          <a:latin typeface="+mj-lt"/>
          <a:cs typeface="+mj-cs"/>
        </a:defRPr>
      </a:lvl7pPr>
      <a:lvl8pPr marL="2542973" indent="-169563" algn="l" rtl="0" fontAlgn="base">
        <a:spcBef>
          <a:spcPct val="20000"/>
        </a:spcBef>
        <a:spcAft>
          <a:spcPct val="0"/>
        </a:spcAft>
        <a:buChar char="»"/>
        <a:defRPr sz="2000">
          <a:solidFill>
            <a:schemeClr val="tx1"/>
          </a:solidFill>
          <a:latin typeface="+mj-lt"/>
          <a:cs typeface="+mj-cs"/>
        </a:defRPr>
      </a:lvl8pPr>
      <a:lvl9pPr marL="2882131" indent="-169563" algn="l" rtl="0" fontAlgn="base">
        <a:spcBef>
          <a:spcPct val="20000"/>
        </a:spcBef>
        <a:spcAft>
          <a:spcPct val="0"/>
        </a:spcAft>
        <a:buChar char="»"/>
        <a:defRPr sz="2000">
          <a:solidFill>
            <a:schemeClr val="tx1"/>
          </a:solidFill>
          <a:latin typeface="+mj-lt"/>
          <a:cs typeface="+mj-cs"/>
        </a:defRPr>
      </a:lvl9pPr>
    </p:bodyStyle>
    <p:otherStyle>
      <a:defPPr>
        <a:defRPr lang="en-US"/>
      </a:defPPr>
      <a:lvl1pPr marL="0" algn="l" defTabSz="678271" rtl="0" eaLnBrk="1" latinLnBrk="0" hangingPunct="1">
        <a:defRPr sz="1800" kern="1200">
          <a:solidFill>
            <a:schemeClr val="tx1"/>
          </a:solidFill>
          <a:latin typeface="+mn-lt"/>
          <a:ea typeface="+mn-ea"/>
          <a:cs typeface="+mn-cs"/>
        </a:defRPr>
      </a:lvl1pPr>
      <a:lvl2pPr marL="339061" algn="l" defTabSz="678271" rtl="0" eaLnBrk="1" latinLnBrk="0" hangingPunct="1">
        <a:defRPr sz="1800" kern="1200">
          <a:solidFill>
            <a:schemeClr val="tx1"/>
          </a:solidFill>
          <a:latin typeface="+mn-lt"/>
          <a:ea typeface="+mn-ea"/>
          <a:cs typeface="+mn-cs"/>
        </a:defRPr>
      </a:lvl2pPr>
      <a:lvl3pPr marL="678271" algn="l" defTabSz="678271" rtl="0" eaLnBrk="1" latinLnBrk="0" hangingPunct="1">
        <a:defRPr sz="1800" kern="1200">
          <a:solidFill>
            <a:schemeClr val="tx1"/>
          </a:solidFill>
          <a:latin typeface="+mn-lt"/>
          <a:ea typeface="+mn-ea"/>
          <a:cs typeface="+mn-cs"/>
        </a:defRPr>
      </a:lvl3pPr>
      <a:lvl4pPr marL="1017217" algn="l" defTabSz="678271" rtl="0" eaLnBrk="1" latinLnBrk="0" hangingPunct="1">
        <a:defRPr sz="1800" kern="1200">
          <a:solidFill>
            <a:schemeClr val="tx1"/>
          </a:solidFill>
          <a:latin typeface="+mn-lt"/>
          <a:ea typeface="+mn-ea"/>
          <a:cs typeface="+mn-cs"/>
        </a:defRPr>
      </a:lvl4pPr>
      <a:lvl5pPr marL="1356390" algn="l" defTabSz="678271" rtl="0" eaLnBrk="1" latinLnBrk="0" hangingPunct="1">
        <a:defRPr sz="1800" kern="1200">
          <a:solidFill>
            <a:schemeClr val="tx1"/>
          </a:solidFill>
          <a:latin typeface="+mn-lt"/>
          <a:ea typeface="+mn-ea"/>
          <a:cs typeface="+mn-cs"/>
        </a:defRPr>
      </a:lvl5pPr>
      <a:lvl6pPr marL="1695300" algn="l" defTabSz="678271" rtl="0" eaLnBrk="1" latinLnBrk="0" hangingPunct="1">
        <a:defRPr sz="1800" kern="1200">
          <a:solidFill>
            <a:schemeClr val="tx1"/>
          </a:solidFill>
          <a:latin typeface="+mn-lt"/>
          <a:ea typeface="+mn-ea"/>
          <a:cs typeface="+mn-cs"/>
        </a:defRPr>
      </a:lvl6pPr>
      <a:lvl7pPr marL="2034313" algn="l" defTabSz="678271" rtl="0" eaLnBrk="1" latinLnBrk="0" hangingPunct="1">
        <a:defRPr sz="1800" kern="1200">
          <a:solidFill>
            <a:schemeClr val="tx1"/>
          </a:solidFill>
          <a:latin typeface="+mn-lt"/>
          <a:ea typeface="+mn-ea"/>
          <a:cs typeface="+mn-cs"/>
        </a:defRPr>
      </a:lvl7pPr>
      <a:lvl8pPr marL="2373419" algn="l" defTabSz="678271" rtl="0" eaLnBrk="1" latinLnBrk="0" hangingPunct="1">
        <a:defRPr sz="1800" kern="1200">
          <a:solidFill>
            <a:schemeClr val="tx1"/>
          </a:solidFill>
          <a:latin typeface="+mn-lt"/>
          <a:ea typeface="+mn-ea"/>
          <a:cs typeface="+mn-cs"/>
        </a:defRPr>
      </a:lvl8pPr>
      <a:lvl9pPr marL="2712509" algn="l" defTabSz="678271"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4.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4.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4.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4.xml"/></Relationships>
</file>

<file path=ppt/slides/_rels/slide1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7.xml"/><Relationship Id="rId1" Type="http://schemas.openxmlformats.org/officeDocument/2006/relationships/slideLayout" Target="../slideLayouts/slideLayout24.xml"/></Relationships>
</file>

<file path=ppt/slides/_rels/slide18.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8.xml"/><Relationship Id="rId1" Type="http://schemas.openxmlformats.org/officeDocument/2006/relationships/slideLayout" Target="../slideLayouts/slideLayout24.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4.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4.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4.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4.xml"/></Relationships>
</file>

<file path=ppt/slides/_rels/slide2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2.xml"/><Relationship Id="rId1" Type="http://schemas.openxmlformats.org/officeDocument/2006/relationships/slideLayout" Target="../slideLayouts/slideLayout24.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4.xml"/></Relationships>
</file>

<file path=ppt/slides/_rels/slide2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4.xml"/><Relationship Id="rId1" Type="http://schemas.openxmlformats.org/officeDocument/2006/relationships/slideLayout" Target="../slideLayouts/slideLayout24.xml"/></Relationships>
</file>

<file path=ppt/slides/_rels/slide2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25.xml"/><Relationship Id="rId1" Type="http://schemas.openxmlformats.org/officeDocument/2006/relationships/slideLayout" Target="../slideLayouts/slideLayout24.xml"/></Relationships>
</file>

<file path=ppt/slides/_rels/slide2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26.xml"/><Relationship Id="rId1" Type="http://schemas.openxmlformats.org/officeDocument/2006/relationships/slideLayout" Target="../slideLayouts/slideLayout24.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4.xml"/></Relationships>
</file>

<file path=ppt/slides/_rels/slide28.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28.xml"/><Relationship Id="rId1" Type="http://schemas.openxmlformats.org/officeDocument/2006/relationships/slideLayout" Target="../slideLayouts/slideLayout24.xml"/></Relationships>
</file>

<file path=ppt/slides/_rels/slide2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9.xml"/><Relationship Id="rId1" Type="http://schemas.openxmlformats.org/officeDocument/2006/relationships/slideLayout" Target="../slideLayouts/slideLayout24.xml"/></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24.xml"/></Relationships>
</file>

<file path=ppt/slides/_rels/slide30.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0.xml"/><Relationship Id="rId1" Type="http://schemas.openxmlformats.org/officeDocument/2006/relationships/slideLayout" Target="../slideLayouts/slideLayout24.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4.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3.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3.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3.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3.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3.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3.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3.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4.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3.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3.xml"/></Relationships>
</file>

<file path=ppt/slides/_rels/slide4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42.xml"/><Relationship Id="rId1" Type="http://schemas.openxmlformats.org/officeDocument/2006/relationships/slideLayout" Target="../slideLayouts/slideLayout23.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23.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23.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23.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23.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23.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23.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2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50.xml"/><Relationship Id="rId1" Type="http://schemas.openxmlformats.org/officeDocument/2006/relationships/slideLayout" Target="../slideLayouts/slideLayout23.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24.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24.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24.xml"/></Relationships>
</file>

<file path=ppt/slides/_rels/slide5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4.xml"/><Relationship Id="rId1" Type="http://schemas.openxmlformats.org/officeDocument/2006/relationships/slideLayout" Target="../slideLayouts/slideLayout24.xml"/></Relationships>
</file>

<file path=ppt/slides/_rels/slide5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55.xml"/><Relationship Id="rId1" Type="http://schemas.openxmlformats.org/officeDocument/2006/relationships/slideLayout" Target="../slideLayouts/slideLayout24.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24.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24.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24.xml"/></Relationships>
</file>

<file path=ppt/slides/_rels/slide59.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59.xml"/><Relationship Id="rId1" Type="http://schemas.openxmlformats.org/officeDocument/2006/relationships/slideLayout" Target="../slideLayouts/slideLayout24.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3.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24.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61.xml"/><Relationship Id="rId1" Type="http://schemas.openxmlformats.org/officeDocument/2006/relationships/slideLayout" Target="../slideLayouts/slideLayout24.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62.xml"/><Relationship Id="rId1" Type="http://schemas.openxmlformats.org/officeDocument/2006/relationships/slideLayout" Target="../slideLayouts/slideLayout24.xml"/></Relationships>
</file>

<file path=ppt/slides/_rels/slide6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63.xml"/><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682" name="Rectangle 2"/>
          <p:cNvSpPr>
            <a:spLocks noGrp="1" noChangeArrowheads="1"/>
          </p:cNvSpPr>
          <p:nvPr>
            <p:ph type="subTitle" idx="1"/>
          </p:nvPr>
        </p:nvSpPr>
        <p:spPr>
          <a:xfrm>
            <a:off x="228600" y="209550"/>
            <a:ext cx="8686800" cy="4800600"/>
          </a:xfrm>
        </p:spPr>
        <p:txBody>
          <a:bodyPr>
            <a:normAutofit/>
          </a:bodyPr>
          <a:lstStyle/>
          <a:p>
            <a:r>
              <a:rPr lang="en-US" sz="4000" dirty="0"/>
              <a:t>e-handout</a:t>
            </a:r>
          </a:p>
          <a:p>
            <a:r>
              <a:rPr lang="en-US" sz="4000" dirty="0"/>
              <a:t>To have these notes </a:t>
            </a:r>
          </a:p>
          <a:p>
            <a:r>
              <a:rPr lang="en-US" sz="4000" dirty="0"/>
              <a:t>without taking notes</a:t>
            </a:r>
          </a:p>
          <a:p>
            <a:r>
              <a:rPr lang="en-US" sz="4000" dirty="0"/>
              <a:t>Go to </a:t>
            </a:r>
            <a:r>
              <a:rPr lang="en-US" sz="4000" dirty="0">
                <a:solidFill>
                  <a:srgbClr val="FFFF66"/>
                </a:solidFill>
              </a:rPr>
              <a:t>OrHaOlam.com</a:t>
            </a:r>
          </a:p>
          <a:p>
            <a:r>
              <a:rPr lang="en-US" sz="4000" dirty="0"/>
              <a:t>Click on</a:t>
            </a:r>
            <a:r>
              <a:rPr lang="en-US" sz="4000" dirty="0">
                <a:solidFill>
                  <a:srgbClr val="FFFF66"/>
                </a:solidFill>
              </a:rPr>
              <a:t> downloads, </a:t>
            </a:r>
          </a:p>
          <a:p>
            <a:r>
              <a:rPr lang="en-US" sz="4000" dirty="0">
                <a:solidFill>
                  <a:srgbClr val="FFFF66"/>
                </a:solidFill>
              </a:rPr>
              <a:t>messages, 2021</a:t>
            </a:r>
          </a:p>
        </p:txBody>
      </p:sp>
    </p:spTree>
    <p:extLst>
      <p:ext uri="{BB962C8B-B14F-4D97-AF65-F5344CB8AC3E}">
        <p14:creationId xmlns:p14="http://schemas.microsoft.com/office/powerpoint/2010/main" val="320401918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682" name="Rectangle 2"/>
          <p:cNvSpPr>
            <a:spLocks noGrp="1" noChangeArrowheads="1"/>
          </p:cNvSpPr>
          <p:nvPr>
            <p:ph type="subTitle" idx="1"/>
          </p:nvPr>
        </p:nvSpPr>
        <p:spPr>
          <a:xfrm>
            <a:off x="402035" y="285750"/>
            <a:ext cx="8266774" cy="4572000"/>
          </a:xfrm>
        </p:spPr>
        <p:txBody>
          <a:bodyPr>
            <a:normAutofit fontScale="92500" lnSpcReduction="20000"/>
          </a:bodyPr>
          <a:lstStyle/>
          <a:p>
            <a:pPr algn="l"/>
            <a:r>
              <a:rPr lang="el-GR" baseline="30000" dirty="0"/>
              <a:t>Shmot/</a:t>
            </a:r>
            <a:r>
              <a:rPr lang="en-US" baseline="30000" dirty="0"/>
              <a:t>Ex. 12:1-2 </a:t>
            </a:r>
            <a:r>
              <a:rPr lang="en-US" dirty="0"/>
              <a:t>Now </a:t>
            </a:r>
            <a:r>
              <a:rPr lang="en-US" cap="small" dirty="0"/>
              <a:t>Adoni </a:t>
            </a:r>
            <a:r>
              <a:rPr lang="en-US" dirty="0"/>
              <a:t>said to Moshe and Aharon in the land of Egypt,</a:t>
            </a:r>
            <a:r>
              <a:rPr lang="el-GR" dirty="0"/>
              <a:t> </a:t>
            </a:r>
            <a:r>
              <a:rPr lang="en-US" dirty="0"/>
              <a:t>"This month shall be the beginning of months </a:t>
            </a:r>
            <a:r>
              <a:rPr lang="en-US" dirty="0">
                <a:solidFill>
                  <a:srgbClr val="FFFF66"/>
                </a:solidFill>
              </a:rPr>
              <a:t>for you</a:t>
            </a:r>
            <a:r>
              <a:rPr lang="en-US" dirty="0"/>
              <a:t>; it is to be the first month of the year </a:t>
            </a:r>
            <a:r>
              <a:rPr lang="en-US" dirty="0">
                <a:solidFill>
                  <a:srgbClr val="FFFF66"/>
                </a:solidFill>
              </a:rPr>
              <a:t>to you</a:t>
            </a:r>
            <a:r>
              <a:rPr lang="en-US" dirty="0"/>
              <a:t>." </a:t>
            </a:r>
            <a:r>
              <a:rPr lang="en-US" sz="1600" dirty="0"/>
              <a:t>NASU </a:t>
            </a:r>
            <a:endParaRPr lang="el-GR" sz="1600" dirty="0"/>
          </a:p>
          <a:p>
            <a:pPr algn="l"/>
            <a:r>
              <a:rPr lang="el-GR" dirty="0">
                <a:solidFill>
                  <a:srgbClr val="FFFF66"/>
                </a:solidFill>
              </a:rPr>
              <a:t>So, it’s scripturally </a:t>
            </a:r>
            <a:r>
              <a:rPr lang="en-US" dirty="0">
                <a:solidFill>
                  <a:srgbClr val="FFFF66"/>
                </a:solidFill>
              </a:rPr>
              <a:t>and historically </a:t>
            </a:r>
            <a:r>
              <a:rPr lang="el-GR" dirty="0">
                <a:solidFill>
                  <a:srgbClr val="FFFF66"/>
                </a:solidFill>
              </a:rPr>
              <a:t>OK to call this holiday Rosh HaShanah</a:t>
            </a:r>
            <a:r>
              <a:rPr lang="en-US" dirty="0">
                <a:solidFill>
                  <a:srgbClr val="FFFF66"/>
                </a:solidFill>
              </a:rPr>
              <a:t>, </a:t>
            </a:r>
            <a:r>
              <a:rPr lang="en-US" u="sng" dirty="0">
                <a:solidFill>
                  <a:srgbClr val="FFFF66"/>
                </a:solidFill>
              </a:rPr>
              <a:t>New</a:t>
            </a:r>
            <a:r>
              <a:rPr lang="en-US" dirty="0">
                <a:solidFill>
                  <a:srgbClr val="FFFF66"/>
                </a:solidFill>
              </a:rPr>
              <a:t> Year</a:t>
            </a:r>
            <a:r>
              <a:rPr lang="el-GR" dirty="0">
                <a:solidFill>
                  <a:srgbClr val="FFFF66"/>
                </a:solidFill>
              </a:rPr>
              <a:t>!</a:t>
            </a:r>
            <a:endParaRPr lang="en-US" dirty="0">
              <a:solidFill>
                <a:srgbClr val="FFFF66"/>
              </a:solidFill>
            </a:endParaRPr>
          </a:p>
        </p:txBody>
      </p:sp>
    </p:spTree>
    <p:extLst>
      <p:ext uri="{BB962C8B-B14F-4D97-AF65-F5344CB8AC3E}">
        <p14:creationId xmlns:p14="http://schemas.microsoft.com/office/powerpoint/2010/main" val="364265431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682" name="Rectangle 2"/>
          <p:cNvSpPr>
            <a:spLocks noGrp="1" noChangeArrowheads="1"/>
          </p:cNvSpPr>
          <p:nvPr>
            <p:ph type="subTitle" idx="1"/>
          </p:nvPr>
        </p:nvSpPr>
        <p:spPr>
          <a:xfrm>
            <a:off x="304800" y="209550"/>
            <a:ext cx="8534400" cy="4648200"/>
          </a:xfrm>
        </p:spPr>
        <p:txBody>
          <a:bodyPr>
            <a:normAutofit/>
          </a:bodyPr>
          <a:lstStyle/>
          <a:p>
            <a:r>
              <a:rPr lang="en-US" dirty="0">
                <a:solidFill>
                  <a:srgbClr val="FFFF99"/>
                </a:solidFill>
              </a:rPr>
              <a:t>New</a:t>
            </a:r>
            <a:r>
              <a:rPr lang="en-US" dirty="0"/>
              <a:t>: </a:t>
            </a:r>
          </a:p>
          <a:p>
            <a:pPr algn="l"/>
            <a:r>
              <a:rPr lang="en-US" baseline="30000" dirty="0"/>
              <a:t>Rev. 21.5</a:t>
            </a:r>
            <a:r>
              <a:rPr lang="en-US" dirty="0"/>
              <a:t> And the One seated upon the throne said, “Behold, I am making </a:t>
            </a:r>
            <a:r>
              <a:rPr lang="en-US" dirty="0">
                <a:solidFill>
                  <a:srgbClr val="FFFF99"/>
                </a:solidFill>
              </a:rPr>
              <a:t>all things new</a:t>
            </a:r>
            <a:r>
              <a:rPr lang="en-US" dirty="0"/>
              <a:t>!” Then He said, “Write, for these words are trustworthy and true.” </a:t>
            </a:r>
            <a:r>
              <a:rPr lang="en-US" sz="4000" dirty="0"/>
              <a:t>Then He said to me, “It is done! </a:t>
            </a:r>
            <a:endParaRPr lang="en-US" dirty="0"/>
          </a:p>
        </p:txBody>
      </p:sp>
    </p:spTree>
    <p:extLst>
      <p:ext uri="{BB962C8B-B14F-4D97-AF65-F5344CB8AC3E}">
        <p14:creationId xmlns:p14="http://schemas.microsoft.com/office/powerpoint/2010/main" val="164215594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6">
            <a:extLst>
              <a:ext uri="{FF2B5EF4-FFF2-40B4-BE49-F238E27FC236}">
                <a16:creationId xmlns:a16="http://schemas.microsoft.com/office/drawing/2014/main" id="{3A063BCE-0EF6-4AFD-A36C-2B6DB79BACEB}"/>
              </a:ext>
            </a:extLst>
          </p:cNvPr>
          <p:cNvSpPr>
            <a:spLocks noGrp="1" noChangeAspect="1" noChangeArrowheads="1"/>
          </p:cNvSpPr>
          <p:nvPr>
            <p:ph type="body" idx="1"/>
          </p:nvPr>
        </p:nvSpPr>
        <p:spPr bwMode="auto">
          <a:xfrm>
            <a:off x="304800" y="285749"/>
            <a:ext cx="8382000" cy="46482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51435" tIns="25718" rIns="51435" bIns="25718" numCol="1" anchor="t" anchorCtr="0" compatLnSpc="1">
            <a:prstTxWarp prst="textNoShape">
              <a:avLst/>
            </a:prstTxWarp>
            <a:normAutofit lnSpcReduction="10000"/>
          </a:bodyPr>
          <a:lstStyle/>
          <a:p>
            <a:pPr marL="0" indent="0">
              <a:buNone/>
            </a:pPr>
            <a:r>
              <a:rPr lang="en-US" sz="4000" baseline="30000" dirty="0"/>
              <a:t>Rev. 21.6-7 </a:t>
            </a:r>
            <a:r>
              <a:rPr lang="en-US" sz="4000" dirty="0"/>
              <a:t>I am the Alpha and the Omega, the Beginning and the End. To the thirsty I will freely give from the spring of the water of life. The one who overcomes shall inherit these things, and I will be his God and he shall be My son. </a:t>
            </a:r>
          </a:p>
        </p:txBody>
      </p:sp>
    </p:spTree>
    <p:extLst>
      <p:ext uri="{BB962C8B-B14F-4D97-AF65-F5344CB8AC3E}">
        <p14:creationId xmlns:p14="http://schemas.microsoft.com/office/powerpoint/2010/main" val="186947334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682" name="Rectangle 2"/>
          <p:cNvSpPr>
            <a:spLocks noGrp="1" noChangeArrowheads="1"/>
          </p:cNvSpPr>
          <p:nvPr>
            <p:ph type="subTitle" idx="1"/>
          </p:nvPr>
        </p:nvSpPr>
        <p:spPr>
          <a:xfrm>
            <a:off x="402035" y="0"/>
            <a:ext cx="8266774" cy="5143500"/>
          </a:xfrm>
        </p:spPr>
        <p:txBody>
          <a:bodyPr>
            <a:normAutofit/>
          </a:bodyPr>
          <a:lstStyle/>
          <a:p>
            <a:pPr rtl="1"/>
            <a:r>
              <a:rPr lang="en-US" i="1" dirty="0"/>
              <a:t> </a:t>
            </a:r>
            <a:r>
              <a:rPr lang="en-US" i="1" dirty="0" err="1"/>
              <a:t>khadash</a:t>
            </a:r>
            <a:r>
              <a:rPr lang="he-IL" sz="4400" b="1" dirty="0">
                <a:latin typeface="David" panose="020E0502060401010101" pitchFamily="34" charset="-79"/>
                <a:cs typeface="David" panose="020E0502060401010101" pitchFamily="34" charset="-79"/>
              </a:rPr>
              <a:t>חָדָשׁ</a:t>
            </a:r>
            <a:r>
              <a:rPr lang="he-IL" dirty="0"/>
              <a:t> </a:t>
            </a:r>
            <a:r>
              <a:rPr lang="en-US" dirty="0"/>
              <a:t> new ; unused </a:t>
            </a:r>
            <a:r>
              <a:rPr lang="en-US" sz="2400" dirty="0">
                <a:solidFill>
                  <a:srgbClr val="FFFFFF"/>
                </a:solidFill>
              </a:rPr>
              <a:t>adj</a:t>
            </a:r>
          </a:p>
          <a:p>
            <a:pPr algn="l"/>
            <a:r>
              <a:rPr lang="en-US" sz="2800" dirty="0"/>
              <a:t>Verb  </a:t>
            </a:r>
            <a:r>
              <a:rPr lang="en-US" dirty="0"/>
              <a:t>to be renewed ; to be recommenced, to be re-established ; to be rejuvenated, to be refurbished ; to be initiated, to be launched, to be instigated</a:t>
            </a:r>
          </a:p>
        </p:txBody>
      </p:sp>
    </p:spTree>
    <p:extLst>
      <p:ext uri="{BB962C8B-B14F-4D97-AF65-F5344CB8AC3E}">
        <p14:creationId xmlns:p14="http://schemas.microsoft.com/office/powerpoint/2010/main" val="9089602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6">
            <a:extLst>
              <a:ext uri="{FF2B5EF4-FFF2-40B4-BE49-F238E27FC236}">
                <a16:creationId xmlns:a16="http://schemas.microsoft.com/office/drawing/2014/main" id="{3A063BCE-0EF6-4AFD-A36C-2B6DB79BACEB}"/>
              </a:ext>
            </a:extLst>
          </p:cNvPr>
          <p:cNvSpPr>
            <a:spLocks noGrp="1" noChangeAspect="1" noChangeArrowheads="1"/>
          </p:cNvSpPr>
          <p:nvPr>
            <p:ph type="body" idx="1"/>
          </p:nvPr>
        </p:nvSpPr>
        <p:spPr bwMode="auto">
          <a:xfrm>
            <a:off x="304800" y="285749"/>
            <a:ext cx="8382000" cy="46482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51435" tIns="25718" rIns="51435" bIns="25718" numCol="1" anchor="t" anchorCtr="0" compatLnSpc="1">
            <a:prstTxWarp prst="textNoShape">
              <a:avLst/>
            </a:prstTxWarp>
            <a:normAutofit/>
          </a:bodyPr>
          <a:lstStyle/>
          <a:p>
            <a:pPr marL="0" indent="0" algn="ctr">
              <a:buNone/>
            </a:pPr>
            <a:r>
              <a:rPr lang="en-US" sz="4000" dirty="0"/>
              <a:t>Rosh </a:t>
            </a:r>
            <a:r>
              <a:rPr lang="en-US" sz="4000" dirty="0" err="1"/>
              <a:t>HaShanah</a:t>
            </a:r>
            <a:r>
              <a:rPr lang="en-US" sz="4000" dirty="0"/>
              <a:t> renewal</a:t>
            </a:r>
          </a:p>
        </p:txBody>
      </p:sp>
    </p:spTree>
    <p:extLst>
      <p:ext uri="{BB962C8B-B14F-4D97-AF65-F5344CB8AC3E}">
        <p14:creationId xmlns:p14="http://schemas.microsoft.com/office/powerpoint/2010/main" val="297439012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6">
            <a:extLst>
              <a:ext uri="{FF2B5EF4-FFF2-40B4-BE49-F238E27FC236}">
                <a16:creationId xmlns:a16="http://schemas.microsoft.com/office/drawing/2014/main" id="{3A063BCE-0EF6-4AFD-A36C-2B6DB79BACEB}"/>
              </a:ext>
            </a:extLst>
          </p:cNvPr>
          <p:cNvSpPr>
            <a:spLocks noGrp="1" noChangeAspect="1" noChangeArrowheads="1"/>
          </p:cNvSpPr>
          <p:nvPr>
            <p:ph type="body" idx="1"/>
          </p:nvPr>
        </p:nvSpPr>
        <p:spPr bwMode="auto">
          <a:xfrm>
            <a:off x="304800" y="285749"/>
            <a:ext cx="8382000" cy="46482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51435" tIns="25718" rIns="51435" bIns="25718" numCol="1" anchor="t" anchorCtr="0" compatLnSpc="1">
            <a:prstTxWarp prst="textNoShape">
              <a:avLst/>
            </a:prstTxWarp>
            <a:normAutofit/>
          </a:bodyPr>
          <a:lstStyle/>
          <a:p>
            <a:pPr marL="0" indent="0" algn="ctr">
              <a:buNone/>
            </a:pPr>
            <a:r>
              <a:rPr lang="en-US" sz="4000" dirty="0"/>
              <a:t>Rosh </a:t>
            </a:r>
            <a:r>
              <a:rPr lang="en-US" sz="4000" dirty="0" err="1"/>
              <a:t>HaShanah</a:t>
            </a:r>
            <a:r>
              <a:rPr lang="en-US" sz="4000" dirty="0"/>
              <a:t> renewal</a:t>
            </a:r>
          </a:p>
          <a:p>
            <a:pPr marL="0" indent="0">
              <a:buNone/>
            </a:pPr>
            <a:r>
              <a:rPr lang="en-US" dirty="0"/>
              <a:t>Why needed?</a:t>
            </a:r>
          </a:p>
          <a:p>
            <a:pPr marL="0" indent="0">
              <a:buNone/>
            </a:pPr>
            <a:r>
              <a:rPr lang="en-US" sz="4000" baseline="30000" dirty="0"/>
              <a:t>2 Cor. 5.17-18 </a:t>
            </a:r>
            <a:r>
              <a:rPr lang="en-US" sz="4000" dirty="0"/>
              <a:t>Therefore if anyone is in Messiah, he is a new creation. </a:t>
            </a:r>
            <a:r>
              <a:rPr lang="en-US" sz="4000" dirty="0">
                <a:solidFill>
                  <a:srgbClr val="FFFF99"/>
                </a:solidFill>
              </a:rPr>
              <a:t>The old things have passed away; behold, </a:t>
            </a:r>
            <a:r>
              <a:rPr lang="en-US" sz="4000" u="sng" dirty="0">
                <a:solidFill>
                  <a:srgbClr val="FFFF99"/>
                </a:solidFill>
              </a:rPr>
              <a:t>all things</a:t>
            </a:r>
            <a:r>
              <a:rPr lang="en-US" sz="4000" dirty="0">
                <a:solidFill>
                  <a:srgbClr val="FFFF99"/>
                </a:solidFill>
              </a:rPr>
              <a:t> have become new. </a:t>
            </a:r>
          </a:p>
        </p:txBody>
      </p:sp>
    </p:spTree>
    <p:extLst>
      <p:ext uri="{BB962C8B-B14F-4D97-AF65-F5344CB8AC3E}">
        <p14:creationId xmlns:p14="http://schemas.microsoft.com/office/powerpoint/2010/main" val="397156423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6">
            <a:extLst>
              <a:ext uri="{FF2B5EF4-FFF2-40B4-BE49-F238E27FC236}">
                <a16:creationId xmlns:a16="http://schemas.microsoft.com/office/drawing/2014/main" id="{3A063BCE-0EF6-4AFD-A36C-2B6DB79BACEB}"/>
              </a:ext>
            </a:extLst>
          </p:cNvPr>
          <p:cNvSpPr>
            <a:spLocks noGrp="1" noChangeAspect="1" noChangeArrowheads="1"/>
          </p:cNvSpPr>
          <p:nvPr>
            <p:ph type="body" idx="1"/>
          </p:nvPr>
        </p:nvSpPr>
        <p:spPr bwMode="auto">
          <a:xfrm>
            <a:off x="304800" y="285749"/>
            <a:ext cx="8382000" cy="46482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51435" tIns="25718" rIns="51435" bIns="25718" numCol="1" anchor="t" anchorCtr="0" compatLnSpc="1">
            <a:prstTxWarp prst="textNoShape">
              <a:avLst/>
            </a:prstTxWarp>
            <a:normAutofit/>
          </a:bodyPr>
          <a:lstStyle/>
          <a:p>
            <a:pPr marL="0" indent="0">
              <a:buNone/>
            </a:pPr>
            <a:r>
              <a:rPr lang="en-US" sz="4000" baseline="30000" dirty="0"/>
              <a:t>2 Cor. 5.17-18  </a:t>
            </a:r>
            <a:r>
              <a:rPr lang="en-US" sz="4000" dirty="0"/>
              <a:t>Now </a:t>
            </a:r>
            <a:r>
              <a:rPr lang="en-US" sz="4000" dirty="0">
                <a:solidFill>
                  <a:srgbClr val="FFFF99"/>
                </a:solidFill>
              </a:rPr>
              <a:t>all these things are from God</a:t>
            </a:r>
            <a:r>
              <a:rPr lang="en-US" sz="4000" dirty="0"/>
              <a:t>, who reconciled us to Himself through Messiah and gave us the ministry of reconciliation.</a:t>
            </a:r>
          </a:p>
        </p:txBody>
      </p:sp>
    </p:spTree>
    <p:extLst>
      <p:ext uri="{BB962C8B-B14F-4D97-AF65-F5344CB8AC3E}">
        <p14:creationId xmlns:p14="http://schemas.microsoft.com/office/powerpoint/2010/main" val="341569623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6">
            <a:extLst>
              <a:ext uri="{FF2B5EF4-FFF2-40B4-BE49-F238E27FC236}">
                <a16:creationId xmlns:a16="http://schemas.microsoft.com/office/drawing/2014/main" id="{3A063BCE-0EF6-4AFD-A36C-2B6DB79BACEB}"/>
              </a:ext>
            </a:extLst>
          </p:cNvPr>
          <p:cNvSpPr>
            <a:spLocks noGrp="1" noChangeAspect="1" noChangeArrowheads="1"/>
          </p:cNvSpPr>
          <p:nvPr>
            <p:ph type="body" idx="1"/>
          </p:nvPr>
        </p:nvSpPr>
        <p:spPr bwMode="auto">
          <a:xfrm>
            <a:off x="304800" y="285749"/>
            <a:ext cx="8382000" cy="46482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51435" tIns="25718" rIns="51435" bIns="25718" numCol="1" anchor="t" anchorCtr="0" compatLnSpc="1">
            <a:prstTxWarp prst="textNoShape">
              <a:avLst/>
            </a:prstTxWarp>
            <a:normAutofit/>
          </a:bodyPr>
          <a:lstStyle/>
          <a:p>
            <a:pPr marL="0" indent="0">
              <a:buNone/>
            </a:pPr>
            <a:r>
              <a:rPr lang="en-US" sz="4000" dirty="0"/>
              <a:t> </a:t>
            </a:r>
          </a:p>
        </p:txBody>
      </p:sp>
      <p:pic>
        <p:nvPicPr>
          <p:cNvPr id="3" name="Picture 2">
            <a:extLst>
              <a:ext uri="{FF2B5EF4-FFF2-40B4-BE49-F238E27FC236}">
                <a16:creationId xmlns:a16="http://schemas.microsoft.com/office/drawing/2014/main" id="{688E0BD7-6E82-4780-9F5C-402C29DBC99A}"/>
              </a:ext>
            </a:extLst>
          </p:cNvPr>
          <p:cNvPicPr>
            <a:picLocks noChangeAspect="1"/>
          </p:cNvPicPr>
          <p:nvPr/>
        </p:nvPicPr>
        <p:blipFill>
          <a:blip r:embed="rId3"/>
          <a:stretch>
            <a:fillRect/>
          </a:stretch>
        </p:blipFill>
        <p:spPr>
          <a:xfrm>
            <a:off x="2862560" y="0"/>
            <a:ext cx="3418879" cy="5143500"/>
          </a:xfrm>
          <a:prstGeom prst="rect">
            <a:avLst/>
          </a:prstGeom>
        </p:spPr>
      </p:pic>
    </p:spTree>
    <p:extLst>
      <p:ext uri="{BB962C8B-B14F-4D97-AF65-F5344CB8AC3E}">
        <p14:creationId xmlns:p14="http://schemas.microsoft.com/office/powerpoint/2010/main" val="194795064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6">
            <a:extLst>
              <a:ext uri="{FF2B5EF4-FFF2-40B4-BE49-F238E27FC236}">
                <a16:creationId xmlns:a16="http://schemas.microsoft.com/office/drawing/2014/main" id="{3A063BCE-0EF6-4AFD-A36C-2B6DB79BACEB}"/>
              </a:ext>
            </a:extLst>
          </p:cNvPr>
          <p:cNvSpPr>
            <a:spLocks noGrp="1" noChangeAspect="1" noChangeArrowheads="1"/>
          </p:cNvSpPr>
          <p:nvPr>
            <p:ph type="body" idx="1"/>
          </p:nvPr>
        </p:nvSpPr>
        <p:spPr bwMode="auto">
          <a:xfrm>
            <a:off x="304800" y="285749"/>
            <a:ext cx="8382000" cy="46482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51435" tIns="25718" rIns="51435" bIns="25718" numCol="1" anchor="t" anchorCtr="0" compatLnSpc="1">
            <a:prstTxWarp prst="textNoShape">
              <a:avLst/>
            </a:prstTxWarp>
            <a:normAutofit/>
          </a:bodyPr>
          <a:lstStyle/>
          <a:p>
            <a:pPr marL="0" indent="0">
              <a:buNone/>
            </a:pPr>
            <a:r>
              <a:rPr lang="en-US" sz="4000" dirty="0"/>
              <a:t>  </a:t>
            </a:r>
          </a:p>
        </p:txBody>
      </p:sp>
      <p:pic>
        <p:nvPicPr>
          <p:cNvPr id="2052" name="Picture 4" descr="УЕАЮМ$Н &#10;HASHA 2021 ">
            <a:extLst>
              <a:ext uri="{FF2B5EF4-FFF2-40B4-BE49-F238E27FC236}">
                <a16:creationId xmlns:a16="http://schemas.microsoft.com/office/drawing/2014/main" id="{D3079484-9C56-4F77-9F2E-0399AAED6E6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51435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8357550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6">
            <a:extLst>
              <a:ext uri="{FF2B5EF4-FFF2-40B4-BE49-F238E27FC236}">
                <a16:creationId xmlns:a16="http://schemas.microsoft.com/office/drawing/2014/main" id="{3A063BCE-0EF6-4AFD-A36C-2B6DB79BACEB}"/>
              </a:ext>
            </a:extLst>
          </p:cNvPr>
          <p:cNvSpPr>
            <a:spLocks noGrp="1" noChangeAspect="1" noChangeArrowheads="1"/>
          </p:cNvSpPr>
          <p:nvPr>
            <p:ph type="body" idx="1"/>
          </p:nvPr>
        </p:nvSpPr>
        <p:spPr bwMode="auto">
          <a:xfrm>
            <a:off x="304800" y="285749"/>
            <a:ext cx="8382000" cy="46482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51435" tIns="25718" rIns="51435" bIns="25718" numCol="1" anchor="t" anchorCtr="0" compatLnSpc="1">
            <a:prstTxWarp prst="textNoShape">
              <a:avLst/>
            </a:prstTxWarp>
            <a:normAutofit/>
          </a:bodyPr>
          <a:lstStyle/>
          <a:p>
            <a:pPr marL="0" indent="0" algn="ctr">
              <a:buNone/>
            </a:pPr>
            <a:endParaRPr lang="en-US" sz="4000" dirty="0"/>
          </a:p>
          <a:p>
            <a:pPr marL="0" indent="0" algn="ctr">
              <a:buNone/>
            </a:pPr>
            <a:r>
              <a:rPr lang="en-US" sz="4000" dirty="0"/>
              <a:t>The War Within</a:t>
            </a:r>
          </a:p>
        </p:txBody>
      </p:sp>
    </p:spTree>
    <p:extLst>
      <p:ext uri="{BB962C8B-B14F-4D97-AF65-F5344CB8AC3E}">
        <p14:creationId xmlns:p14="http://schemas.microsoft.com/office/powerpoint/2010/main" val="45345708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p:cNvSpPr>
            <a:spLocks noGrp="1"/>
          </p:cNvSpPr>
          <p:nvPr>
            <p:ph type="subTitle" idx="1"/>
          </p:nvPr>
        </p:nvSpPr>
        <p:spPr>
          <a:xfrm>
            <a:off x="381010" y="361950"/>
            <a:ext cx="8381999" cy="4781550"/>
          </a:xfrm>
        </p:spPr>
        <p:txBody>
          <a:bodyPr>
            <a:normAutofit fontScale="92500" lnSpcReduction="10000"/>
          </a:bodyPr>
          <a:lstStyle/>
          <a:p>
            <a:pPr>
              <a:spcBef>
                <a:spcPct val="0"/>
              </a:spcBef>
            </a:pPr>
            <a:r>
              <a:rPr lang="en-US" altLang="en-US" dirty="0"/>
              <a:t>Rosh </a:t>
            </a:r>
            <a:r>
              <a:rPr lang="en-US" altLang="en-US" dirty="0" err="1"/>
              <a:t>HaShanah</a:t>
            </a:r>
            <a:r>
              <a:rPr lang="en-US" altLang="en-US" dirty="0"/>
              <a:t> greetings</a:t>
            </a:r>
          </a:p>
          <a:p>
            <a:pPr>
              <a:spcBef>
                <a:spcPct val="0"/>
              </a:spcBef>
            </a:pPr>
            <a:endParaRPr lang="en-US" altLang="en-US" i="1" dirty="0"/>
          </a:p>
          <a:p>
            <a:pPr>
              <a:spcBef>
                <a:spcPct val="0"/>
              </a:spcBef>
            </a:pPr>
            <a:r>
              <a:rPr lang="en-US" altLang="en-US" i="1" dirty="0"/>
              <a:t>Shana Tovah  </a:t>
            </a:r>
            <a:r>
              <a:rPr lang="he-IL" altLang="en-US" sz="4800" b="1" dirty="0">
                <a:latin typeface="David" panose="020E0502060401010101" pitchFamily="34" charset="-79"/>
                <a:cs typeface="David" panose="020E0502060401010101" pitchFamily="34" charset="-79"/>
              </a:rPr>
              <a:t>שָׁנָה טוֹבָה</a:t>
            </a:r>
            <a:endParaRPr lang="en-US" altLang="en-US" sz="4800" b="1" dirty="0">
              <a:latin typeface="David" panose="020E0502060401010101" pitchFamily="34" charset="-79"/>
              <a:cs typeface="David" panose="020E0502060401010101" pitchFamily="34" charset="-79"/>
            </a:endParaRPr>
          </a:p>
          <a:p>
            <a:pPr>
              <a:spcBef>
                <a:spcPct val="0"/>
              </a:spcBef>
            </a:pPr>
            <a:r>
              <a:rPr lang="en-US" altLang="en-US" dirty="0"/>
              <a:t>[Have a] Good Year</a:t>
            </a:r>
          </a:p>
          <a:p>
            <a:pPr>
              <a:spcBef>
                <a:spcPct val="0"/>
              </a:spcBef>
            </a:pPr>
            <a:endParaRPr lang="en-US" altLang="en-US" sz="4400" b="1" dirty="0"/>
          </a:p>
          <a:p>
            <a:pPr>
              <a:spcBef>
                <a:spcPct val="0"/>
              </a:spcBef>
            </a:pPr>
            <a:r>
              <a:rPr lang="he-IL" altLang="en-US" sz="4400" b="1" dirty="0">
                <a:latin typeface="David" panose="020E0502060401010101" pitchFamily="34" charset="-79"/>
                <a:cs typeface="David" panose="020E0502060401010101" pitchFamily="34" charset="-79"/>
              </a:rPr>
              <a:t>לשָׁנָה טוֹבָה וּמְתוּקָה</a:t>
            </a:r>
            <a:r>
              <a:rPr lang="en-US" altLang="en-US" sz="4400" b="1" dirty="0">
                <a:latin typeface="David" panose="020E0502060401010101" pitchFamily="34" charset="-79"/>
                <a:cs typeface="David" panose="020E0502060401010101" pitchFamily="34" charset="-79"/>
              </a:rPr>
              <a:t> </a:t>
            </a:r>
          </a:p>
          <a:p>
            <a:pPr>
              <a:spcBef>
                <a:spcPct val="0"/>
              </a:spcBef>
            </a:pPr>
            <a:r>
              <a:rPr lang="en-US" altLang="en-US" i="1" dirty="0" err="1"/>
              <a:t>L’Shana</a:t>
            </a:r>
            <a:r>
              <a:rPr lang="en-US" altLang="en-US" i="1" dirty="0"/>
              <a:t> Tova </a:t>
            </a:r>
            <a:r>
              <a:rPr lang="en-US" altLang="en-US" i="1" dirty="0" err="1"/>
              <a:t>oo-m’tuk</a:t>
            </a:r>
            <a:r>
              <a:rPr lang="en-US" altLang="en-US" i="1" u="sng" dirty="0" err="1"/>
              <a:t>ah</a:t>
            </a:r>
            <a:r>
              <a:rPr lang="en-US" altLang="en-US" sz="4400" b="1" dirty="0"/>
              <a:t>  </a:t>
            </a:r>
          </a:p>
          <a:p>
            <a:pPr>
              <a:spcBef>
                <a:spcPct val="0"/>
              </a:spcBef>
            </a:pPr>
            <a:r>
              <a:rPr lang="en-US" altLang="en-US" dirty="0"/>
              <a:t>[Have a] Good and sweet year </a:t>
            </a:r>
            <a:endParaRPr lang="en-US" altLang="en-US" sz="4400" b="1" dirty="0"/>
          </a:p>
          <a:p>
            <a:pPr algn="l"/>
            <a:endParaRPr lang="en-US" dirty="0"/>
          </a:p>
        </p:txBody>
      </p:sp>
    </p:spTree>
    <p:extLst>
      <p:ext uri="{BB962C8B-B14F-4D97-AF65-F5344CB8AC3E}">
        <p14:creationId xmlns:p14="http://schemas.microsoft.com/office/powerpoint/2010/main" val="64125097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6">
            <a:extLst>
              <a:ext uri="{FF2B5EF4-FFF2-40B4-BE49-F238E27FC236}">
                <a16:creationId xmlns:a16="http://schemas.microsoft.com/office/drawing/2014/main" id="{3A063BCE-0EF6-4AFD-A36C-2B6DB79BACEB}"/>
              </a:ext>
            </a:extLst>
          </p:cNvPr>
          <p:cNvSpPr>
            <a:spLocks noGrp="1" noChangeAspect="1" noChangeArrowheads="1"/>
          </p:cNvSpPr>
          <p:nvPr>
            <p:ph type="body" idx="1"/>
          </p:nvPr>
        </p:nvSpPr>
        <p:spPr bwMode="auto">
          <a:xfrm>
            <a:off x="304800" y="285749"/>
            <a:ext cx="8382000" cy="46482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51435" tIns="25718" rIns="51435" bIns="25718" numCol="1" anchor="t" anchorCtr="0" compatLnSpc="1">
            <a:prstTxWarp prst="textNoShape">
              <a:avLst/>
            </a:prstTxWarp>
            <a:normAutofit/>
          </a:bodyPr>
          <a:lstStyle/>
          <a:p>
            <a:pPr marL="0" indent="0">
              <a:buNone/>
            </a:pPr>
            <a:r>
              <a:rPr lang="en-US" sz="4000" baseline="30000" dirty="0"/>
              <a:t>Gal.5.16-17</a:t>
            </a:r>
            <a:r>
              <a:rPr lang="en-US" sz="4000" dirty="0"/>
              <a:t> For the old nature wants what is contrary to the Spirit, and the Spirit wants what is contrary to the old nature. These oppose each other, so that you find yourselves unable to carry out your good intentions.</a:t>
            </a:r>
          </a:p>
          <a:p>
            <a:pPr marL="0" indent="0">
              <a:buNone/>
            </a:pPr>
            <a:endParaRPr lang="en-US" sz="4000" dirty="0"/>
          </a:p>
        </p:txBody>
      </p:sp>
    </p:spTree>
    <p:extLst>
      <p:ext uri="{BB962C8B-B14F-4D97-AF65-F5344CB8AC3E}">
        <p14:creationId xmlns:p14="http://schemas.microsoft.com/office/powerpoint/2010/main" val="98452881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6">
            <a:extLst>
              <a:ext uri="{FF2B5EF4-FFF2-40B4-BE49-F238E27FC236}">
                <a16:creationId xmlns:a16="http://schemas.microsoft.com/office/drawing/2014/main" id="{3A063BCE-0EF6-4AFD-A36C-2B6DB79BACEB}"/>
              </a:ext>
            </a:extLst>
          </p:cNvPr>
          <p:cNvSpPr>
            <a:spLocks noGrp="1" noChangeAspect="1" noChangeArrowheads="1"/>
          </p:cNvSpPr>
          <p:nvPr>
            <p:ph type="body" idx="1"/>
          </p:nvPr>
        </p:nvSpPr>
        <p:spPr bwMode="auto">
          <a:xfrm>
            <a:off x="304800" y="285749"/>
            <a:ext cx="8382000" cy="46482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51435" tIns="25718" rIns="51435" bIns="25718" numCol="1" anchor="t" anchorCtr="0" compatLnSpc="1">
            <a:prstTxWarp prst="textNoShape">
              <a:avLst/>
            </a:prstTxWarp>
            <a:normAutofit/>
          </a:bodyPr>
          <a:lstStyle/>
          <a:p>
            <a:pPr marL="0" indent="0">
              <a:buNone/>
            </a:pPr>
            <a:r>
              <a:rPr lang="en-US" sz="4000" baseline="30000" dirty="0"/>
              <a:t>Gal.5.16-17</a:t>
            </a:r>
            <a:r>
              <a:rPr lang="en-US" sz="4000" dirty="0"/>
              <a:t> What I am saying is this: run your lives by the Spirit. Then you will not do what your old nature wants.</a:t>
            </a:r>
          </a:p>
        </p:txBody>
      </p:sp>
    </p:spTree>
    <p:extLst>
      <p:ext uri="{BB962C8B-B14F-4D97-AF65-F5344CB8AC3E}">
        <p14:creationId xmlns:p14="http://schemas.microsoft.com/office/powerpoint/2010/main" val="199445389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6">
            <a:extLst>
              <a:ext uri="{FF2B5EF4-FFF2-40B4-BE49-F238E27FC236}">
                <a16:creationId xmlns:a16="http://schemas.microsoft.com/office/drawing/2014/main" id="{3A063BCE-0EF6-4AFD-A36C-2B6DB79BACEB}"/>
              </a:ext>
            </a:extLst>
          </p:cNvPr>
          <p:cNvSpPr>
            <a:spLocks noGrp="1" noChangeAspect="1" noChangeArrowheads="1"/>
          </p:cNvSpPr>
          <p:nvPr>
            <p:ph type="body" idx="1"/>
          </p:nvPr>
        </p:nvSpPr>
        <p:spPr bwMode="auto">
          <a:xfrm>
            <a:off x="304800" y="285749"/>
            <a:ext cx="8382000" cy="46482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51435" tIns="25718" rIns="51435" bIns="25718" numCol="1" anchor="t" anchorCtr="0" compatLnSpc="1">
            <a:prstTxWarp prst="textNoShape">
              <a:avLst/>
            </a:prstTxWarp>
            <a:normAutofit/>
          </a:bodyPr>
          <a:lstStyle/>
          <a:p>
            <a:pPr marL="0" indent="0">
              <a:buNone/>
            </a:pPr>
            <a:r>
              <a:rPr lang="en-US" sz="4000" dirty="0"/>
              <a:t>  </a:t>
            </a:r>
          </a:p>
        </p:txBody>
      </p:sp>
      <p:pic>
        <p:nvPicPr>
          <p:cNvPr id="4098" name="Picture 2">
            <a:extLst>
              <a:ext uri="{FF2B5EF4-FFF2-40B4-BE49-F238E27FC236}">
                <a16:creationId xmlns:a16="http://schemas.microsoft.com/office/drawing/2014/main" id="{85278BC7-E5ED-412A-9E62-5A9ABAAEF0A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43000" y="0"/>
            <a:ext cx="6858000" cy="51435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3154410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6">
            <a:extLst>
              <a:ext uri="{FF2B5EF4-FFF2-40B4-BE49-F238E27FC236}">
                <a16:creationId xmlns:a16="http://schemas.microsoft.com/office/drawing/2014/main" id="{3A063BCE-0EF6-4AFD-A36C-2B6DB79BACEB}"/>
              </a:ext>
            </a:extLst>
          </p:cNvPr>
          <p:cNvSpPr>
            <a:spLocks noGrp="1" noChangeAspect="1" noChangeArrowheads="1"/>
          </p:cNvSpPr>
          <p:nvPr>
            <p:ph type="body" idx="1"/>
          </p:nvPr>
        </p:nvSpPr>
        <p:spPr bwMode="auto">
          <a:xfrm>
            <a:off x="304800" y="285749"/>
            <a:ext cx="8382000" cy="46482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51435" tIns="25718" rIns="51435" bIns="25718" numCol="1" anchor="t" anchorCtr="0" compatLnSpc="1">
            <a:prstTxWarp prst="textNoShape">
              <a:avLst/>
            </a:prstTxWarp>
            <a:normAutofit fontScale="92500" lnSpcReduction="10000"/>
          </a:bodyPr>
          <a:lstStyle/>
          <a:p>
            <a:pPr marL="0" indent="0">
              <a:buNone/>
            </a:pPr>
            <a:r>
              <a:rPr lang="en-US" sz="4000" baseline="30000" dirty="0"/>
              <a:t>1 </a:t>
            </a:r>
            <a:r>
              <a:rPr lang="en-US" sz="4000" baseline="30000" dirty="0" err="1"/>
              <a:t>Thes</a:t>
            </a:r>
            <a:r>
              <a:rPr lang="en-US" baseline="30000" dirty="0"/>
              <a:t>. 5.23-24</a:t>
            </a:r>
            <a:r>
              <a:rPr lang="en-US" dirty="0"/>
              <a:t> </a:t>
            </a:r>
            <a:r>
              <a:rPr lang="en-US" sz="4000" dirty="0"/>
              <a:t>Now may the God of shalom Himself make you completely holy; and may your whole </a:t>
            </a:r>
            <a:r>
              <a:rPr lang="en-US" sz="4000" u="sng" dirty="0">
                <a:solidFill>
                  <a:srgbClr val="FFFF99"/>
                </a:solidFill>
              </a:rPr>
              <a:t>spirit and soul and body</a:t>
            </a:r>
            <a:r>
              <a:rPr lang="en-US" sz="4000" dirty="0">
                <a:solidFill>
                  <a:srgbClr val="FFFF99"/>
                </a:solidFill>
              </a:rPr>
              <a:t> </a:t>
            </a:r>
            <a:r>
              <a:rPr lang="en-US" sz="4000" dirty="0"/>
              <a:t>be kept complete, blameless at the coming of our Lord Yeshua the Messiah. Faithful is the One who calls you — and He will make it happen!</a:t>
            </a:r>
          </a:p>
        </p:txBody>
      </p:sp>
    </p:spTree>
    <p:extLst>
      <p:ext uri="{BB962C8B-B14F-4D97-AF65-F5344CB8AC3E}">
        <p14:creationId xmlns:p14="http://schemas.microsoft.com/office/powerpoint/2010/main" val="248064549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6">
            <a:extLst>
              <a:ext uri="{FF2B5EF4-FFF2-40B4-BE49-F238E27FC236}">
                <a16:creationId xmlns:a16="http://schemas.microsoft.com/office/drawing/2014/main" id="{3A063BCE-0EF6-4AFD-A36C-2B6DB79BACEB}"/>
              </a:ext>
            </a:extLst>
          </p:cNvPr>
          <p:cNvSpPr>
            <a:spLocks noGrp="1" noChangeAspect="1" noChangeArrowheads="1"/>
          </p:cNvSpPr>
          <p:nvPr>
            <p:ph type="body" idx="1"/>
          </p:nvPr>
        </p:nvSpPr>
        <p:spPr bwMode="auto">
          <a:xfrm>
            <a:off x="304800" y="285749"/>
            <a:ext cx="8382000" cy="46482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51435" tIns="25718" rIns="51435" bIns="25718" numCol="1" anchor="t" anchorCtr="0" compatLnSpc="1">
            <a:prstTxWarp prst="textNoShape">
              <a:avLst/>
            </a:prstTxWarp>
            <a:normAutofit/>
          </a:bodyPr>
          <a:lstStyle/>
          <a:p>
            <a:pPr marL="0" indent="0">
              <a:buNone/>
            </a:pPr>
            <a:r>
              <a:rPr lang="en-US" sz="4000" dirty="0"/>
              <a:t> </a:t>
            </a:r>
          </a:p>
        </p:txBody>
      </p:sp>
      <p:pic>
        <p:nvPicPr>
          <p:cNvPr id="1026" name="Picture 2" descr="Body Soul Spirit Diagram — UNTPIKAPPS">
            <a:extLst>
              <a:ext uri="{FF2B5EF4-FFF2-40B4-BE49-F238E27FC236}">
                <a16:creationId xmlns:a16="http://schemas.microsoft.com/office/drawing/2014/main" id="{5381C3E0-44A6-4245-B27F-256A6340FD3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35075" y="0"/>
            <a:ext cx="6672263" cy="51435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406110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6">
            <a:extLst>
              <a:ext uri="{FF2B5EF4-FFF2-40B4-BE49-F238E27FC236}">
                <a16:creationId xmlns:a16="http://schemas.microsoft.com/office/drawing/2014/main" id="{3A063BCE-0EF6-4AFD-A36C-2B6DB79BACEB}"/>
              </a:ext>
            </a:extLst>
          </p:cNvPr>
          <p:cNvSpPr>
            <a:spLocks noGrp="1" noChangeAspect="1" noChangeArrowheads="1"/>
          </p:cNvSpPr>
          <p:nvPr>
            <p:ph type="body" idx="1"/>
          </p:nvPr>
        </p:nvSpPr>
        <p:spPr bwMode="auto">
          <a:xfrm>
            <a:off x="304800" y="285749"/>
            <a:ext cx="8382000" cy="46482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51435" tIns="25718" rIns="51435" bIns="25718" numCol="1" anchor="t" anchorCtr="0" compatLnSpc="1">
            <a:prstTxWarp prst="textNoShape">
              <a:avLst/>
            </a:prstTxWarp>
            <a:normAutofit/>
          </a:bodyPr>
          <a:lstStyle/>
          <a:p>
            <a:pPr marL="0" indent="0">
              <a:buNone/>
            </a:pPr>
            <a:r>
              <a:rPr lang="en-US" sz="4000" dirty="0"/>
              <a:t>   </a:t>
            </a:r>
          </a:p>
        </p:txBody>
      </p:sp>
      <p:pic>
        <p:nvPicPr>
          <p:cNvPr id="5122" name="Picture 2">
            <a:extLst>
              <a:ext uri="{FF2B5EF4-FFF2-40B4-BE49-F238E27FC236}">
                <a16:creationId xmlns:a16="http://schemas.microsoft.com/office/drawing/2014/main" id="{DB22167B-E317-46E0-8449-BECBE3DBF06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36663" y="0"/>
            <a:ext cx="6669087" cy="51435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6008460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6">
            <a:extLst>
              <a:ext uri="{FF2B5EF4-FFF2-40B4-BE49-F238E27FC236}">
                <a16:creationId xmlns:a16="http://schemas.microsoft.com/office/drawing/2014/main" id="{3A063BCE-0EF6-4AFD-A36C-2B6DB79BACEB}"/>
              </a:ext>
            </a:extLst>
          </p:cNvPr>
          <p:cNvSpPr>
            <a:spLocks noGrp="1" noChangeAspect="1" noChangeArrowheads="1"/>
          </p:cNvSpPr>
          <p:nvPr>
            <p:ph type="body" idx="1"/>
          </p:nvPr>
        </p:nvSpPr>
        <p:spPr bwMode="auto">
          <a:xfrm>
            <a:off x="304800" y="285749"/>
            <a:ext cx="8382000" cy="46482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51435" tIns="25718" rIns="51435" bIns="25718" numCol="1" anchor="t" anchorCtr="0" compatLnSpc="1">
            <a:prstTxWarp prst="textNoShape">
              <a:avLst/>
            </a:prstTxWarp>
            <a:normAutofit/>
          </a:bodyPr>
          <a:lstStyle/>
          <a:p>
            <a:pPr marL="0" indent="0">
              <a:buNone/>
            </a:pPr>
            <a:r>
              <a:rPr lang="en-US" sz="4000" dirty="0"/>
              <a:t>  </a:t>
            </a:r>
          </a:p>
        </p:txBody>
      </p:sp>
      <p:pic>
        <p:nvPicPr>
          <p:cNvPr id="6146" name="Picture 2">
            <a:extLst>
              <a:ext uri="{FF2B5EF4-FFF2-40B4-BE49-F238E27FC236}">
                <a16:creationId xmlns:a16="http://schemas.microsoft.com/office/drawing/2014/main" id="{A0CAF3E0-F9B2-4DA6-858E-EDE5367F346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43996" y="-1"/>
            <a:ext cx="7285604" cy="516447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6647194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6">
            <a:extLst>
              <a:ext uri="{FF2B5EF4-FFF2-40B4-BE49-F238E27FC236}">
                <a16:creationId xmlns:a16="http://schemas.microsoft.com/office/drawing/2014/main" id="{3A063BCE-0EF6-4AFD-A36C-2B6DB79BACEB}"/>
              </a:ext>
            </a:extLst>
          </p:cNvPr>
          <p:cNvSpPr>
            <a:spLocks noGrp="1" noChangeAspect="1" noChangeArrowheads="1"/>
          </p:cNvSpPr>
          <p:nvPr>
            <p:ph type="body" idx="1"/>
          </p:nvPr>
        </p:nvSpPr>
        <p:spPr bwMode="auto">
          <a:xfrm>
            <a:off x="304800" y="285749"/>
            <a:ext cx="8382000" cy="46482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51435" tIns="25718" rIns="51435" bIns="25718" numCol="1" anchor="t" anchorCtr="0" compatLnSpc="1">
            <a:prstTxWarp prst="textNoShape">
              <a:avLst/>
            </a:prstTxWarp>
            <a:normAutofit/>
          </a:bodyPr>
          <a:lstStyle/>
          <a:p>
            <a:pPr marL="0" indent="0">
              <a:buNone/>
            </a:pPr>
            <a:r>
              <a:rPr lang="en-US" sz="4000" dirty="0"/>
              <a:t>So we have, for renewal: </a:t>
            </a:r>
          </a:p>
          <a:p>
            <a:r>
              <a:rPr lang="en-US" sz="4000" dirty="0"/>
              <a:t>our purified spirit, </a:t>
            </a:r>
          </a:p>
          <a:p>
            <a:r>
              <a:rPr lang="en-US" dirty="0"/>
              <a:t>Our </a:t>
            </a:r>
            <a:r>
              <a:rPr lang="en-US" sz="4000" dirty="0"/>
              <a:t>soul, corrupted mind, will, emotions to purify.</a:t>
            </a:r>
          </a:p>
          <a:p>
            <a:pPr marL="0" indent="0">
              <a:buNone/>
            </a:pPr>
            <a:endParaRPr lang="en-US" dirty="0"/>
          </a:p>
        </p:txBody>
      </p:sp>
    </p:spTree>
    <p:extLst>
      <p:ext uri="{BB962C8B-B14F-4D97-AF65-F5344CB8AC3E}">
        <p14:creationId xmlns:p14="http://schemas.microsoft.com/office/powerpoint/2010/main" val="382238586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6">
            <a:extLst>
              <a:ext uri="{FF2B5EF4-FFF2-40B4-BE49-F238E27FC236}">
                <a16:creationId xmlns:a16="http://schemas.microsoft.com/office/drawing/2014/main" id="{3A063BCE-0EF6-4AFD-A36C-2B6DB79BACEB}"/>
              </a:ext>
            </a:extLst>
          </p:cNvPr>
          <p:cNvSpPr>
            <a:spLocks noGrp="1" noChangeAspect="1" noChangeArrowheads="1"/>
          </p:cNvSpPr>
          <p:nvPr>
            <p:ph type="body" idx="1"/>
          </p:nvPr>
        </p:nvSpPr>
        <p:spPr bwMode="auto">
          <a:xfrm>
            <a:off x="352425" y="285749"/>
            <a:ext cx="8382000" cy="46482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51435" tIns="25718" rIns="51435" bIns="25718" numCol="1" anchor="t" anchorCtr="0" compatLnSpc="1">
            <a:prstTxWarp prst="textNoShape">
              <a:avLst/>
            </a:prstTxWarp>
            <a:normAutofit/>
          </a:bodyPr>
          <a:lstStyle/>
          <a:p>
            <a:pPr marL="0" indent="0">
              <a:buNone/>
            </a:pPr>
            <a:r>
              <a:rPr lang="en-US" sz="4000" dirty="0"/>
              <a:t>  </a:t>
            </a:r>
          </a:p>
        </p:txBody>
      </p:sp>
      <p:pic>
        <p:nvPicPr>
          <p:cNvPr id="1026" name="Picture 2">
            <a:extLst>
              <a:ext uri="{FF2B5EF4-FFF2-40B4-BE49-F238E27FC236}">
                <a16:creationId xmlns:a16="http://schemas.microsoft.com/office/drawing/2014/main" id="{889D39D1-AED4-489F-94FB-11CDE49A1E2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14375" y="38099"/>
            <a:ext cx="7715250" cy="5143500"/>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B6EC01F3-4C9C-49FE-9FC1-69255AC5A4F4}"/>
              </a:ext>
            </a:extLst>
          </p:cNvPr>
          <p:cNvSpPr txBox="1"/>
          <p:nvPr/>
        </p:nvSpPr>
        <p:spPr>
          <a:xfrm>
            <a:off x="714375" y="46588"/>
            <a:ext cx="7593169" cy="1384995"/>
          </a:xfrm>
          <a:prstGeom prst="rect">
            <a:avLst/>
          </a:prstGeom>
          <a:noFill/>
        </p:spPr>
        <p:txBody>
          <a:bodyPr wrap="none" rtlCol="0">
            <a:spAutoFit/>
          </a:bodyPr>
          <a:lstStyle/>
          <a:p>
            <a:pPr algn="l"/>
            <a:r>
              <a:rPr lang="en-US" dirty="0"/>
              <a:t>100,000 Jews praying </a:t>
            </a:r>
            <a:r>
              <a:rPr lang="en-US" dirty="0" err="1"/>
              <a:t>Slikhot</a:t>
            </a:r>
            <a:r>
              <a:rPr lang="en-US" dirty="0"/>
              <a:t>,</a:t>
            </a:r>
          </a:p>
          <a:p>
            <a:r>
              <a:rPr lang="he-IL" b="0" i="0" dirty="0">
                <a:solidFill>
                  <a:srgbClr val="333333"/>
                </a:solidFill>
                <a:effectLst/>
                <a:latin typeface="Assistant" pitchFamily="2" charset="-79"/>
                <a:cs typeface="Assistant" pitchFamily="2" charset="-79"/>
              </a:rPr>
              <a:t> </a:t>
            </a:r>
            <a:r>
              <a:rPr lang="he-IL" sz="4400" b="1" dirty="0">
                <a:latin typeface="David" panose="020E0502060401010101" pitchFamily="34" charset="-79"/>
                <a:cs typeface="David" panose="020E0502060401010101" pitchFamily="34" charset="-79"/>
              </a:rPr>
              <a:t>סְלִיחות </a:t>
            </a:r>
            <a:r>
              <a:rPr lang="en-US" dirty="0"/>
              <a:t>for forgiveness</a:t>
            </a:r>
          </a:p>
        </p:txBody>
      </p:sp>
    </p:spTree>
    <p:extLst>
      <p:ext uri="{BB962C8B-B14F-4D97-AF65-F5344CB8AC3E}">
        <p14:creationId xmlns:p14="http://schemas.microsoft.com/office/powerpoint/2010/main" val="338913108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6">
            <a:extLst>
              <a:ext uri="{FF2B5EF4-FFF2-40B4-BE49-F238E27FC236}">
                <a16:creationId xmlns:a16="http://schemas.microsoft.com/office/drawing/2014/main" id="{3A063BCE-0EF6-4AFD-A36C-2B6DB79BACEB}"/>
              </a:ext>
            </a:extLst>
          </p:cNvPr>
          <p:cNvSpPr>
            <a:spLocks noGrp="1" noChangeAspect="1" noChangeArrowheads="1"/>
          </p:cNvSpPr>
          <p:nvPr>
            <p:ph type="body" idx="1"/>
          </p:nvPr>
        </p:nvSpPr>
        <p:spPr bwMode="auto">
          <a:xfrm>
            <a:off x="304800" y="285749"/>
            <a:ext cx="8382000" cy="46482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51435" tIns="25718" rIns="51435" bIns="25718" numCol="1" anchor="t" anchorCtr="0" compatLnSpc="1">
            <a:prstTxWarp prst="textNoShape">
              <a:avLst/>
            </a:prstTxWarp>
            <a:normAutofit/>
          </a:bodyPr>
          <a:lstStyle/>
          <a:p>
            <a:pPr marL="0" indent="0">
              <a:buNone/>
            </a:pPr>
            <a:r>
              <a:rPr lang="en-US" sz="4000" dirty="0"/>
              <a:t> </a:t>
            </a:r>
          </a:p>
        </p:txBody>
      </p:sp>
      <p:pic>
        <p:nvPicPr>
          <p:cNvPr id="3" name="Picture 2">
            <a:extLst>
              <a:ext uri="{FF2B5EF4-FFF2-40B4-BE49-F238E27FC236}">
                <a16:creationId xmlns:a16="http://schemas.microsoft.com/office/drawing/2014/main" id="{688E0BD7-6E82-4780-9F5C-402C29DBC99A}"/>
              </a:ext>
            </a:extLst>
          </p:cNvPr>
          <p:cNvPicPr>
            <a:picLocks noChangeAspect="1"/>
          </p:cNvPicPr>
          <p:nvPr/>
        </p:nvPicPr>
        <p:blipFill>
          <a:blip r:embed="rId3"/>
          <a:stretch>
            <a:fillRect/>
          </a:stretch>
        </p:blipFill>
        <p:spPr>
          <a:xfrm>
            <a:off x="2862560" y="0"/>
            <a:ext cx="3418879" cy="5143500"/>
          </a:xfrm>
          <a:prstGeom prst="rect">
            <a:avLst/>
          </a:prstGeom>
        </p:spPr>
      </p:pic>
    </p:spTree>
    <p:extLst>
      <p:ext uri="{BB962C8B-B14F-4D97-AF65-F5344CB8AC3E}">
        <p14:creationId xmlns:p14="http://schemas.microsoft.com/office/powerpoint/2010/main" val="359351945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6">
            <a:extLst>
              <a:ext uri="{FF2B5EF4-FFF2-40B4-BE49-F238E27FC236}">
                <a16:creationId xmlns:a16="http://schemas.microsoft.com/office/drawing/2014/main" id="{3A063BCE-0EF6-4AFD-A36C-2B6DB79BACEB}"/>
              </a:ext>
            </a:extLst>
          </p:cNvPr>
          <p:cNvSpPr>
            <a:spLocks noGrp="1" noChangeAspect="1" noChangeArrowheads="1"/>
          </p:cNvSpPr>
          <p:nvPr>
            <p:ph type="body" idx="1"/>
          </p:nvPr>
        </p:nvSpPr>
        <p:spPr bwMode="auto">
          <a:xfrm>
            <a:off x="304800" y="285749"/>
            <a:ext cx="3339220" cy="46482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51435" tIns="25718" rIns="51435" bIns="25718" numCol="1" anchor="t" anchorCtr="0" compatLnSpc="1">
            <a:prstTxWarp prst="textNoShape">
              <a:avLst/>
            </a:prstTxWarp>
            <a:normAutofit/>
          </a:bodyPr>
          <a:lstStyle/>
          <a:p>
            <a:pPr marL="0" indent="0">
              <a:buNone/>
            </a:pPr>
            <a:r>
              <a:rPr lang="en-US" sz="4000" dirty="0"/>
              <a:t>We never </a:t>
            </a:r>
            <a:r>
              <a:rPr lang="en-US" sz="4000" u="sng" dirty="0">
                <a:solidFill>
                  <a:srgbClr val="FFFF99"/>
                </a:solidFill>
              </a:rPr>
              <a:t>tire</a:t>
            </a:r>
            <a:r>
              <a:rPr lang="en-US" sz="4000" dirty="0"/>
              <a:t> of wishing you this </a:t>
            </a:r>
            <a:r>
              <a:rPr lang="en-US" sz="4000" u="sng" dirty="0">
                <a:solidFill>
                  <a:srgbClr val="FFFF99"/>
                </a:solidFill>
              </a:rPr>
              <a:t>Goodyear</a:t>
            </a:r>
          </a:p>
          <a:p>
            <a:pPr marL="0" indent="0">
              <a:buNone/>
            </a:pPr>
            <a:r>
              <a:rPr lang="en-US" dirty="0"/>
              <a:t>5782</a:t>
            </a:r>
          </a:p>
          <a:p>
            <a:pPr marL="0" indent="0">
              <a:buNone/>
            </a:pPr>
            <a:r>
              <a:rPr lang="en-US" dirty="0"/>
              <a:t>Shana Tova</a:t>
            </a:r>
          </a:p>
        </p:txBody>
      </p:sp>
      <p:pic>
        <p:nvPicPr>
          <p:cNvPr id="3" name="Picture 2">
            <a:extLst>
              <a:ext uri="{FF2B5EF4-FFF2-40B4-BE49-F238E27FC236}">
                <a16:creationId xmlns:a16="http://schemas.microsoft.com/office/drawing/2014/main" id="{21B15307-AF2E-40B8-A119-D0C6AF3F02FF}"/>
              </a:ext>
            </a:extLst>
          </p:cNvPr>
          <p:cNvPicPr>
            <a:picLocks noChangeAspect="1"/>
          </p:cNvPicPr>
          <p:nvPr/>
        </p:nvPicPr>
        <p:blipFill rotWithShape="1">
          <a:blip r:embed="rId3">
            <a:extLst>
              <a:ext uri="{28A0092B-C50C-407E-A947-70E740481C1C}">
                <a14:useLocalDpi xmlns:a14="http://schemas.microsoft.com/office/drawing/2010/main" val="0"/>
              </a:ext>
            </a:extLst>
          </a:blip>
          <a:srcRect l="22500" t="2593" r="17500" b="17407"/>
          <a:stretch/>
        </p:blipFill>
        <p:spPr>
          <a:xfrm>
            <a:off x="3352800" y="0"/>
            <a:ext cx="5777620" cy="4333214"/>
          </a:xfrm>
          <a:prstGeom prst="rect">
            <a:avLst/>
          </a:prstGeom>
        </p:spPr>
      </p:pic>
    </p:spTree>
    <p:extLst>
      <p:ext uri="{BB962C8B-B14F-4D97-AF65-F5344CB8AC3E}">
        <p14:creationId xmlns:p14="http://schemas.microsoft.com/office/powerpoint/2010/main" val="429412440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6">
            <a:extLst>
              <a:ext uri="{FF2B5EF4-FFF2-40B4-BE49-F238E27FC236}">
                <a16:creationId xmlns:a16="http://schemas.microsoft.com/office/drawing/2014/main" id="{3A063BCE-0EF6-4AFD-A36C-2B6DB79BACEB}"/>
              </a:ext>
            </a:extLst>
          </p:cNvPr>
          <p:cNvSpPr>
            <a:spLocks noGrp="1" noChangeAspect="1" noChangeArrowheads="1"/>
          </p:cNvSpPr>
          <p:nvPr>
            <p:ph type="body" idx="1"/>
          </p:nvPr>
        </p:nvSpPr>
        <p:spPr bwMode="auto">
          <a:xfrm>
            <a:off x="304800" y="285749"/>
            <a:ext cx="8382000" cy="46482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51435" tIns="25718" rIns="51435" bIns="25718" numCol="1" anchor="t" anchorCtr="0" compatLnSpc="1">
            <a:prstTxWarp prst="textNoShape">
              <a:avLst/>
            </a:prstTxWarp>
            <a:normAutofit/>
          </a:bodyPr>
          <a:lstStyle/>
          <a:p>
            <a:pPr marL="0" indent="0">
              <a:buNone/>
            </a:pPr>
            <a:r>
              <a:rPr lang="en-US" sz="4000" dirty="0"/>
              <a:t>  </a:t>
            </a:r>
          </a:p>
        </p:txBody>
      </p:sp>
      <p:pic>
        <p:nvPicPr>
          <p:cNvPr id="2052" name="Picture 4" descr="УЕАЮМ$Н &#10;HASHA 2021 ">
            <a:extLst>
              <a:ext uri="{FF2B5EF4-FFF2-40B4-BE49-F238E27FC236}">
                <a16:creationId xmlns:a16="http://schemas.microsoft.com/office/drawing/2014/main" id="{D3079484-9C56-4F77-9F2E-0399AAED6E6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51435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1070836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6">
            <a:extLst>
              <a:ext uri="{FF2B5EF4-FFF2-40B4-BE49-F238E27FC236}">
                <a16:creationId xmlns:a16="http://schemas.microsoft.com/office/drawing/2014/main" id="{3A063BCE-0EF6-4AFD-A36C-2B6DB79BACEB}"/>
              </a:ext>
            </a:extLst>
          </p:cNvPr>
          <p:cNvSpPr>
            <a:spLocks noGrp="1" noChangeAspect="1" noChangeArrowheads="1"/>
          </p:cNvSpPr>
          <p:nvPr>
            <p:ph type="body" idx="1"/>
          </p:nvPr>
        </p:nvSpPr>
        <p:spPr bwMode="auto">
          <a:xfrm>
            <a:off x="304800" y="285749"/>
            <a:ext cx="8382000" cy="46482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51435" tIns="25718" rIns="51435" bIns="25718" numCol="1" anchor="t" anchorCtr="0" compatLnSpc="1">
            <a:prstTxWarp prst="textNoShape">
              <a:avLst/>
            </a:prstTxWarp>
            <a:normAutofit/>
          </a:bodyPr>
          <a:lstStyle/>
          <a:p>
            <a:pPr marL="0" indent="0">
              <a:buNone/>
            </a:pPr>
            <a:r>
              <a:rPr lang="en-US" sz="4000" dirty="0"/>
              <a:t>So we have </a:t>
            </a:r>
          </a:p>
          <a:p>
            <a:r>
              <a:rPr lang="en-US" sz="4000" dirty="0"/>
              <a:t>our purified spirit, </a:t>
            </a:r>
          </a:p>
          <a:p>
            <a:r>
              <a:rPr lang="en-US" dirty="0"/>
              <a:t>Our </a:t>
            </a:r>
            <a:r>
              <a:rPr lang="en-US" sz="4000" dirty="0"/>
              <a:t>soul, corrupted mind, will, emotions to purify.</a:t>
            </a:r>
          </a:p>
          <a:p>
            <a:pPr marL="0" indent="0">
              <a:buNone/>
            </a:pPr>
            <a:r>
              <a:rPr lang="en-US" sz="4000" dirty="0"/>
              <a:t>Moreover, there is generational “old stuff”  of corruption within.</a:t>
            </a:r>
          </a:p>
          <a:p>
            <a:pPr marL="0" indent="0">
              <a:buNone/>
            </a:pPr>
            <a:endParaRPr lang="en-US" sz="4000" dirty="0"/>
          </a:p>
          <a:p>
            <a:pPr marL="0" indent="0">
              <a:buNone/>
            </a:pPr>
            <a:endParaRPr lang="en-US" dirty="0"/>
          </a:p>
        </p:txBody>
      </p:sp>
    </p:spTree>
    <p:extLst>
      <p:ext uri="{BB962C8B-B14F-4D97-AF65-F5344CB8AC3E}">
        <p14:creationId xmlns:p14="http://schemas.microsoft.com/office/powerpoint/2010/main" val="193676460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62946" name="Rectangle 2">
            <a:extLst>
              <a:ext uri="{FF2B5EF4-FFF2-40B4-BE49-F238E27FC236}">
                <a16:creationId xmlns:a16="http://schemas.microsoft.com/office/drawing/2014/main" id="{DC18ADEF-FD80-4A83-993C-CCE31D28FBEC}"/>
              </a:ext>
            </a:extLst>
          </p:cNvPr>
          <p:cNvSpPr>
            <a:spLocks noGrp="1" noChangeArrowheads="1"/>
          </p:cNvSpPr>
          <p:nvPr>
            <p:ph type="subTitle" idx="1"/>
          </p:nvPr>
        </p:nvSpPr>
        <p:spPr>
          <a:xfrm>
            <a:off x="228600" y="285750"/>
            <a:ext cx="8686800" cy="4572000"/>
          </a:xfrm>
        </p:spPr>
        <p:txBody>
          <a:bodyPr/>
          <a:lstStyle/>
          <a:p>
            <a:pPr algn="l">
              <a:spcBef>
                <a:spcPct val="0"/>
              </a:spcBef>
            </a:pPr>
            <a:r>
              <a:rPr lang="en-US" altLang="en-US" baseline="30000" dirty="0">
                <a:cs typeface="Vilna" pitchFamily="2" charset="-79"/>
              </a:rPr>
              <a:t>Ex 34.6-7</a:t>
            </a:r>
            <a:r>
              <a:rPr lang="en-US" altLang="en-US" dirty="0">
                <a:cs typeface="Vilna" pitchFamily="2" charset="-79"/>
              </a:rPr>
              <a:t> [A</a:t>
            </a:r>
            <a:r>
              <a:rPr lang="en-US" altLang="en-US" sz="3600" dirty="0">
                <a:cs typeface="Vilna" pitchFamily="2" charset="-79"/>
              </a:rPr>
              <a:t>DONI</a:t>
            </a:r>
            <a:r>
              <a:rPr lang="en-US" altLang="en-US" dirty="0">
                <a:cs typeface="Vilna" pitchFamily="2" charset="-79"/>
              </a:rPr>
              <a:t>] is God, merciful and compassionate, slow to anger, rich in grace and truth; showing grace to the thousandth generation, forgiving </a:t>
            </a:r>
            <a:r>
              <a:rPr lang="en-US" altLang="en-US" u="sng" dirty="0">
                <a:solidFill>
                  <a:srgbClr val="FFFF99"/>
                </a:solidFill>
                <a:cs typeface="Vilna" pitchFamily="2" charset="-79"/>
              </a:rPr>
              <a:t>iniquity</a:t>
            </a:r>
            <a:r>
              <a:rPr lang="en-US" altLang="en-US" dirty="0">
                <a:solidFill>
                  <a:srgbClr val="FFFF99"/>
                </a:solidFill>
                <a:cs typeface="Vilna" pitchFamily="2" charset="-79"/>
              </a:rPr>
              <a:t> and transgression and sin</a:t>
            </a:r>
            <a:r>
              <a:rPr lang="en-US" altLang="en-US" dirty="0">
                <a:cs typeface="Vilna" pitchFamily="2" charset="-79"/>
              </a:rPr>
              <a:t>, </a:t>
            </a:r>
            <a:r>
              <a:rPr lang="en-US" altLang="en-US" u="sng" dirty="0">
                <a:cs typeface="Vilna" pitchFamily="2" charset="-79"/>
              </a:rPr>
              <a:t>Avon</a:t>
            </a:r>
            <a:endParaRPr lang="en-US" altLang="en-US" u="sng" dirty="0">
              <a:solidFill>
                <a:srgbClr val="FFFF99"/>
              </a:solidFill>
              <a:cs typeface="Vilna" pitchFamily="2" charset="-79"/>
            </a:endParaRPr>
          </a:p>
          <a:p>
            <a:pPr algn="r" rtl="1">
              <a:spcBef>
                <a:spcPct val="0"/>
              </a:spcBef>
            </a:pPr>
            <a:r>
              <a:rPr lang="he-IL" altLang="en-US" b="1" dirty="0">
                <a:latin typeface="David" panose="020E0502060401010101" pitchFamily="34" charset="-79"/>
                <a:cs typeface="David" panose="020E0502060401010101" pitchFamily="34" charset="-79"/>
              </a:rPr>
              <a:t>נֹצֵר חֶסֶד לָאֲלָפִים, נֹשֵׂא </a:t>
            </a:r>
            <a:r>
              <a:rPr lang="he-IL" altLang="en-US" b="1" dirty="0">
                <a:solidFill>
                  <a:srgbClr val="FFFF99"/>
                </a:solidFill>
                <a:latin typeface="David" panose="020E0502060401010101" pitchFamily="34" charset="-79"/>
                <a:cs typeface="David" panose="020E0502060401010101" pitchFamily="34" charset="-79"/>
              </a:rPr>
              <a:t>עָוֺן וָפֶשַׁע וְחַטָּאָה</a:t>
            </a:r>
            <a:endParaRPr lang="en-US" altLang="en-US" b="1" dirty="0">
              <a:solidFill>
                <a:srgbClr val="FFFF99"/>
              </a:solidFill>
              <a:latin typeface="David" panose="020E0502060401010101" pitchFamily="34" charset="-79"/>
              <a:cs typeface="David" panose="020E0502060401010101" pitchFamily="34" charset="-79"/>
            </a:endParaRPr>
          </a:p>
        </p:txBody>
      </p:sp>
      <p:sp>
        <p:nvSpPr>
          <p:cNvPr id="2" name="Rectangle 1">
            <a:extLst>
              <a:ext uri="{FF2B5EF4-FFF2-40B4-BE49-F238E27FC236}">
                <a16:creationId xmlns:a16="http://schemas.microsoft.com/office/drawing/2014/main" id="{E0376B1F-72CE-4006-8CE0-1CE98C5D3FFF}"/>
              </a:ext>
            </a:extLst>
          </p:cNvPr>
          <p:cNvSpPr/>
          <p:nvPr/>
        </p:nvSpPr>
        <p:spPr bwMode="auto">
          <a:xfrm>
            <a:off x="3962400" y="4019550"/>
            <a:ext cx="609600" cy="609600"/>
          </a:xfrm>
          <a:prstGeom prst="rect">
            <a:avLst/>
          </a:prstGeom>
          <a:noFill/>
          <a:ln w="44450" cap="flat" cmpd="sng" algn="ctr">
            <a:solidFill>
              <a:srgbClr val="FFC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4000" b="0" i="0" u="none" strike="noStrike" cap="none" normalizeH="0" baseline="0">
              <a:ln>
                <a:noFill/>
              </a:ln>
              <a:solidFill>
                <a:schemeClr val="bg1"/>
              </a:solidFill>
              <a:effectLst/>
              <a:latin typeface="Arial Rounded MT Bold" pitchFamily="34" charset="0"/>
              <a:cs typeface="Arial" charset="0"/>
            </a:endParaRPr>
          </a:p>
        </p:txBody>
      </p:sp>
    </p:spTree>
    <p:extLst>
      <p:ext uri="{BB962C8B-B14F-4D97-AF65-F5344CB8AC3E}">
        <p14:creationId xmlns:p14="http://schemas.microsoft.com/office/powerpoint/2010/main" val="64242921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62946" name="Rectangle 2">
            <a:extLst>
              <a:ext uri="{FF2B5EF4-FFF2-40B4-BE49-F238E27FC236}">
                <a16:creationId xmlns:a16="http://schemas.microsoft.com/office/drawing/2014/main" id="{DC18ADEF-FD80-4A83-993C-CCE31D28FBEC}"/>
              </a:ext>
            </a:extLst>
          </p:cNvPr>
          <p:cNvSpPr>
            <a:spLocks noGrp="1" noChangeArrowheads="1"/>
          </p:cNvSpPr>
          <p:nvPr>
            <p:ph type="subTitle" idx="1"/>
          </p:nvPr>
        </p:nvSpPr>
        <p:spPr>
          <a:xfrm>
            <a:off x="228600" y="285750"/>
            <a:ext cx="8686800" cy="4572000"/>
          </a:xfrm>
        </p:spPr>
        <p:txBody>
          <a:bodyPr/>
          <a:lstStyle/>
          <a:p>
            <a:pPr algn="l">
              <a:spcBef>
                <a:spcPct val="0"/>
              </a:spcBef>
            </a:pPr>
            <a:r>
              <a:rPr lang="en-US" altLang="en-US" baseline="30000" dirty="0">
                <a:cs typeface="Vilna" pitchFamily="2" charset="-79"/>
              </a:rPr>
              <a:t>Ex 34.6-7</a:t>
            </a:r>
            <a:r>
              <a:rPr lang="en-US" altLang="en-US" dirty="0">
                <a:cs typeface="Vilna" pitchFamily="2" charset="-79"/>
              </a:rPr>
              <a:t> yet not exonerating the guilty, but bringing the </a:t>
            </a:r>
            <a:r>
              <a:rPr lang="en-US" altLang="en-US" u="sng" dirty="0">
                <a:solidFill>
                  <a:srgbClr val="FFFF66"/>
                </a:solidFill>
                <a:cs typeface="Vilna" pitchFamily="2" charset="-79"/>
              </a:rPr>
              <a:t>iniquity</a:t>
            </a:r>
            <a:r>
              <a:rPr lang="en-US" altLang="en-US" dirty="0">
                <a:cs typeface="Vilna" pitchFamily="2" charset="-79"/>
              </a:rPr>
              <a:t> of the fathers upon the children, and upon the children’s children, </a:t>
            </a:r>
            <a:r>
              <a:rPr lang="en-US" altLang="en-US" u="sng" dirty="0">
                <a:solidFill>
                  <a:srgbClr val="FFFF66"/>
                </a:solidFill>
                <a:cs typeface="Vilna" pitchFamily="2" charset="-79"/>
              </a:rPr>
              <a:t>to the third and fourth generation</a:t>
            </a:r>
            <a:r>
              <a:rPr lang="en-US" altLang="en-US" dirty="0">
                <a:cs typeface="Vilna" pitchFamily="2" charset="-79"/>
              </a:rPr>
              <a:t>.”</a:t>
            </a:r>
            <a:r>
              <a:rPr lang="he-IL" altLang="en-US" b="1" dirty="0">
                <a:solidFill>
                  <a:srgbClr val="FFFF66"/>
                </a:solidFill>
                <a:latin typeface="David" panose="020E0502060401010101" pitchFamily="34" charset="-79"/>
                <a:cs typeface="David" panose="020E0502060401010101" pitchFamily="34" charset="-79"/>
              </a:rPr>
              <a:t>עֲוֺן</a:t>
            </a:r>
            <a:r>
              <a:rPr lang="he-IL" altLang="en-US" b="1" dirty="0">
                <a:latin typeface="David" panose="020E0502060401010101" pitchFamily="34" charset="-79"/>
                <a:cs typeface="David" panose="020E0502060401010101" pitchFamily="34" charset="-79"/>
              </a:rPr>
              <a:t> אָבוֹת עַל-בָּנִים וְעַל-בְּנֵי </a:t>
            </a:r>
            <a:endParaRPr lang="en-US" altLang="en-US" b="1" dirty="0">
              <a:latin typeface="David" panose="020E0502060401010101" pitchFamily="34" charset="-79"/>
              <a:cs typeface="David" panose="020E0502060401010101" pitchFamily="34" charset="-79"/>
            </a:endParaRPr>
          </a:p>
          <a:p>
            <a:pPr algn="r" rtl="1">
              <a:spcBef>
                <a:spcPct val="0"/>
              </a:spcBef>
            </a:pPr>
            <a:r>
              <a:rPr lang="he-IL" altLang="en-US" b="1" dirty="0">
                <a:latin typeface="David" panose="020E0502060401010101" pitchFamily="34" charset="-79"/>
                <a:cs typeface="David" panose="020E0502060401010101" pitchFamily="34" charset="-79"/>
              </a:rPr>
              <a:t>בָנִים, עַל-שִׁלֵּשִׁים וְעַל-רִבֵּעִים.</a:t>
            </a:r>
            <a:endParaRPr lang="en-US" altLang="en-US" b="1" dirty="0">
              <a:latin typeface="David" panose="020E0502060401010101" pitchFamily="34" charset="-79"/>
              <a:cs typeface="David" panose="020E0502060401010101" pitchFamily="34" charset="-79"/>
            </a:endParaRPr>
          </a:p>
        </p:txBody>
      </p:sp>
    </p:spTree>
    <p:extLst>
      <p:ext uri="{BB962C8B-B14F-4D97-AF65-F5344CB8AC3E}">
        <p14:creationId xmlns:p14="http://schemas.microsoft.com/office/powerpoint/2010/main" val="313533476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682" name="Rectangle 2"/>
          <p:cNvSpPr>
            <a:spLocks noGrp="1" noChangeArrowheads="1"/>
          </p:cNvSpPr>
          <p:nvPr>
            <p:ph type="subTitle" idx="1"/>
          </p:nvPr>
        </p:nvSpPr>
        <p:spPr>
          <a:xfrm>
            <a:off x="228600" y="209550"/>
            <a:ext cx="8686800" cy="4648200"/>
          </a:xfrm>
        </p:spPr>
        <p:txBody>
          <a:bodyPr>
            <a:normAutofit lnSpcReduction="10000"/>
          </a:bodyPr>
          <a:lstStyle/>
          <a:p>
            <a:pPr algn="l"/>
            <a:r>
              <a:rPr lang="en-US" dirty="0"/>
              <a:t>Terms of the </a:t>
            </a:r>
            <a:r>
              <a:rPr lang="en-US" u="sng" dirty="0">
                <a:solidFill>
                  <a:srgbClr val="FFFF99"/>
                </a:solidFill>
              </a:rPr>
              <a:t>new</a:t>
            </a:r>
            <a:r>
              <a:rPr lang="en-US" dirty="0"/>
              <a:t> covenant</a:t>
            </a:r>
          </a:p>
          <a:p>
            <a:pPr algn="l"/>
            <a:r>
              <a:rPr lang="en-US" baseline="30000" dirty="0"/>
              <a:t>Yer.31.32-33</a:t>
            </a:r>
            <a:r>
              <a:rPr lang="en-US" b="1" baseline="30000" dirty="0"/>
              <a:t> </a:t>
            </a:r>
            <a:r>
              <a:rPr lang="en-US" dirty="0"/>
              <a:t>“For this is the covenant I will make with the house of </a:t>
            </a:r>
            <a:r>
              <a:rPr lang="en-US" dirty="0" err="1"/>
              <a:t>Isra’el</a:t>
            </a:r>
            <a:r>
              <a:rPr lang="en-US" dirty="0"/>
              <a:t> after those days,” says </a:t>
            </a:r>
            <a:r>
              <a:rPr lang="en-US" cap="small" dirty="0" err="1"/>
              <a:t>Adoni</a:t>
            </a:r>
            <a:r>
              <a:rPr lang="en-US" dirty="0"/>
              <a:t>: “I will put my Torah within them and write it on their hearts; I will be their God, and they will be my people…</a:t>
            </a:r>
          </a:p>
        </p:txBody>
      </p:sp>
    </p:spTree>
    <p:extLst>
      <p:ext uri="{BB962C8B-B14F-4D97-AF65-F5344CB8AC3E}">
        <p14:creationId xmlns:p14="http://schemas.microsoft.com/office/powerpoint/2010/main" val="124126871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682" name="Rectangle 2"/>
          <p:cNvSpPr>
            <a:spLocks noGrp="1" noChangeArrowheads="1"/>
          </p:cNvSpPr>
          <p:nvPr>
            <p:ph type="subTitle" idx="1"/>
          </p:nvPr>
        </p:nvSpPr>
        <p:spPr>
          <a:xfrm>
            <a:off x="381000" y="285750"/>
            <a:ext cx="8458200" cy="4572000"/>
          </a:xfrm>
        </p:spPr>
        <p:txBody>
          <a:bodyPr>
            <a:normAutofit lnSpcReduction="10000"/>
          </a:bodyPr>
          <a:lstStyle/>
          <a:p>
            <a:pPr algn="l"/>
            <a:r>
              <a:rPr lang="en-US" baseline="30000" dirty="0"/>
              <a:t>Yer.31.32-33</a:t>
            </a:r>
            <a:r>
              <a:rPr lang="en-US" b="1" baseline="30000" dirty="0"/>
              <a:t> </a:t>
            </a:r>
            <a:r>
              <a:rPr lang="en-US" dirty="0"/>
              <a:t>“for all will know me, from the least of them to the greatest; because I will forgive their </a:t>
            </a:r>
            <a:r>
              <a:rPr lang="en-US" dirty="0" err="1">
                <a:solidFill>
                  <a:srgbClr val="FFFF99"/>
                </a:solidFill>
              </a:rPr>
              <a:t>wickednesses</a:t>
            </a:r>
            <a:r>
              <a:rPr lang="en-US" dirty="0"/>
              <a:t> and remember their sins no more.”</a:t>
            </a:r>
          </a:p>
          <a:p>
            <a:pPr algn="r" rtl="1"/>
            <a:r>
              <a:rPr lang="he-IL" b="1" dirty="0">
                <a:latin typeface="David" panose="020E0502060401010101" pitchFamily="34" charset="-79"/>
                <a:cs typeface="David" panose="020E0502060401010101" pitchFamily="34" charset="-79"/>
              </a:rPr>
              <a:t>כִּי אֶסְלַח לַ</a:t>
            </a:r>
            <a:r>
              <a:rPr lang="he-IL" b="1" dirty="0">
                <a:solidFill>
                  <a:srgbClr val="FFFF99"/>
                </a:solidFill>
                <a:latin typeface="David" panose="020E0502060401010101" pitchFamily="34" charset="-79"/>
                <a:cs typeface="David" panose="020E0502060401010101" pitchFamily="34" charset="-79"/>
              </a:rPr>
              <a:t>עֲוֺנָם</a:t>
            </a:r>
            <a:r>
              <a:rPr lang="he-IL" b="1" dirty="0">
                <a:latin typeface="David" panose="020E0502060401010101" pitchFamily="34" charset="-79"/>
                <a:cs typeface="David" panose="020E0502060401010101" pitchFamily="34" charset="-79"/>
              </a:rPr>
              <a:t>, וּלְחַטָּאתָם לֹא אֶזְכָּר-עוֹד.</a:t>
            </a:r>
            <a:endParaRPr lang="en-US" b="1" dirty="0">
              <a:latin typeface="David" panose="020E0502060401010101" pitchFamily="34" charset="-79"/>
              <a:cs typeface="David" panose="020E0502060401010101" pitchFamily="34" charset="-79"/>
            </a:endParaRPr>
          </a:p>
          <a:p>
            <a:pPr algn="l"/>
            <a:r>
              <a:rPr lang="he-IL" b="1" dirty="0">
                <a:solidFill>
                  <a:srgbClr val="FFFF99"/>
                </a:solidFill>
                <a:latin typeface="David" panose="020E0502060401010101" pitchFamily="34" charset="-79"/>
                <a:cs typeface="David" panose="020E0502060401010101" pitchFamily="34" charset="-79"/>
              </a:rPr>
              <a:t>עֲוֺן</a:t>
            </a:r>
            <a:r>
              <a:rPr lang="en-US" b="1" dirty="0">
                <a:solidFill>
                  <a:srgbClr val="FFFF99"/>
                </a:solidFill>
                <a:latin typeface="David" panose="020E0502060401010101" pitchFamily="34" charset="-79"/>
                <a:cs typeface="David" panose="020E0502060401010101" pitchFamily="34" charset="-79"/>
              </a:rPr>
              <a:t> </a:t>
            </a:r>
            <a:r>
              <a:rPr lang="en-US" i="1" dirty="0">
                <a:cs typeface="David" panose="020E0502060401010101" pitchFamily="34" charset="-79"/>
              </a:rPr>
              <a:t>Avon</a:t>
            </a:r>
            <a:r>
              <a:rPr lang="en-US" dirty="0">
                <a:cs typeface="David" panose="020E0502060401010101" pitchFamily="34" charset="-79"/>
              </a:rPr>
              <a:t>, wickedness, iniquity</a:t>
            </a:r>
            <a:r>
              <a:rPr lang="he-IL" b="1" dirty="0">
                <a:latin typeface="David" panose="020E0502060401010101" pitchFamily="34" charset="-79"/>
                <a:cs typeface="David" panose="020E0502060401010101" pitchFamily="34" charset="-79"/>
              </a:rPr>
              <a:t> </a:t>
            </a:r>
            <a:endParaRPr lang="en-US" b="1" dirty="0">
              <a:latin typeface="David" panose="020E0502060401010101" pitchFamily="34" charset="-79"/>
              <a:cs typeface="David" panose="020E0502060401010101" pitchFamily="34" charset="-79"/>
            </a:endParaRPr>
          </a:p>
        </p:txBody>
      </p:sp>
    </p:spTree>
    <p:extLst>
      <p:ext uri="{BB962C8B-B14F-4D97-AF65-F5344CB8AC3E}">
        <p14:creationId xmlns:p14="http://schemas.microsoft.com/office/powerpoint/2010/main" val="304331597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682" name="Rectangle 2"/>
          <p:cNvSpPr>
            <a:spLocks noGrp="1" noChangeArrowheads="1"/>
          </p:cNvSpPr>
          <p:nvPr>
            <p:ph type="subTitle" idx="1"/>
          </p:nvPr>
        </p:nvSpPr>
        <p:spPr>
          <a:xfrm>
            <a:off x="304800" y="209550"/>
            <a:ext cx="8458200" cy="4724400"/>
          </a:xfrm>
        </p:spPr>
        <p:txBody>
          <a:bodyPr>
            <a:normAutofit lnSpcReduction="10000"/>
          </a:bodyPr>
          <a:lstStyle/>
          <a:p>
            <a:pPr algn="l"/>
            <a:r>
              <a:rPr lang="en-US" dirty="0"/>
              <a:t>Rabbi Jim Appel makes an important distinction between sin and </a:t>
            </a:r>
            <a:r>
              <a:rPr lang="en-US" dirty="0">
                <a:solidFill>
                  <a:srgbClr val="FFFF99"/>
                </a:solidFill>
              </a:rPr>
              <a:t>iniquity</a:t>
            </a:r>
            <a:r>
              <a:rPr lang="he-IL" dirty="0">
                <a:solidFill>
                  <a:srgbClr val="FFFF99"/>
                </a:solidFill>
              </a:rPr>
              <a:t> </a:t>
            </a:r>
            <a:r>
              <a:rPr lang="he-IL" b="1" dirty="0">
                <a:solidFill>
                  <a:srgbClr val="FFFF99"/>
                </a:solidFill>
                <a:latin typeface="David" panose="020E0502060401010101" pitchFamily="34" charset="-79"/>
                <a:cs typeface="David" panose="020E0502060401010101" pitchFamily="34" charset="-79"/>
              </a:rPr>
              <a:t>עֲוֺן </a:t>
            </a:r>
            <a:r>
              <a:rPr lang="en-US" dirty="0"/>
              <a:t>. Sin, in the Hebrew mind, is missing the mark, falling short of God’s standards, the violation of a commandment, an action (</a:t>
            </a:r>
            <a:r>
              <a:rPr lang="en-US" i="1" dirty="0" err="1"/>
              <a:t>khata</a:t>
            </a:r>
            <a:r>
              <a:rPr lang="en-US" dirty="0"/>
              <a:t> </a:t>
            </a:r>
            <a:r>
              <a:rPr lang="he-IL" sz="4400" b="1" dirty="0">
                <a:latin typeface="David" panose="020E0502060401010101" pitchFamily="34" charset="-79"/>
                <a:cs typeface="David" panose="020E0502060401010101" pitchFamily="34" charset="-79"/>
              </a:rPr>
              <a:t>חטא</a:t>
            </a:r>
            <a:r>
              <a:rPr lang="en-US" b="1" dirty="0">
                <a:latin typeface="David" panose="020E0502060401010101" pitchFamily="34" charset="-79"/>
                <a:cs typeface="David" panose="020E0502060401010101" pitchFamily="34" charset="-79"/>
              </a:rPr>
              <a:t> </a:t>
            </a:r>
            <a:r>
              <a:rPr lang="en-US" dirty="0"/>
              <a:t>in Hebrew). </a:t>
            </a:r>
          </a:p>
        </p:txBody>
      </p:sp>
    </p:spTree>
    <p:extLst>
      <p:ext uri="{BB962C8B-B14F-4D97-AF65-F5344CB8AC3E}">
        <p14:creationId xmlns:p14="http://schemas.microsoft.com/office/powerpoint/2010/main" val="17011587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682" name="Rectangle 2"/>
          <p:cNvSpPr>
            <a:spLocks noGrp="1" noChangeArrowheads="1"/>
          </p:cNvSpPr>
          <p:nvPr>
            <p:ph type="subTitle" idx="1"/>
          </p:nvPr>
        </p:nvSpPr>
        <p:spPr>
          <a:xfrm>
            <a:off x="228600" y="209550"/>
            <a:ext cx="8610600" cy="4648200"/>
          </a:xfrm>
        </p:spPr>
        <p:txBody>
          <a:bodyPr>
            <a:normAutofit/>
          </a:bodyPr>
          <a:lstStyle/>
          <a:p>
            <a:pPr algn="l"/>
            <a:r>
              <a:rPr lang="en-US" dirty="0"/>
              <a:t>Iniquity, on the other hand, is our natural inclination to sin, a state of being, </a:t>
            </a:r>
            <a:r>
              <a:rPr lang="en-US" i="1" dirty="0" err="1"/>
              <a:t>avon</a:t>
            </a:r>
            <a:r>
              <a:rPr lang="en-US" dirty="0"/>
              <a:t> (ah-VON) in Hebrew. </a:t>
            </a:r>
            <a:r>
              <a:rPr lang="en-US" i="1" dirty="0"/>
              <a:t>Avon</a:t>
            </a:r>
            <a:r>
              <a:rPr lang="en-US" dirty="0"/>
              <a:t> </a:t>
            </a:r>
            <a:r>
              <a:rPr lang="he-IL" sz="4300" b="1" dirty="0">
                <a:solidFill>
                  <a:srgbClr val="FFFF99"/>
                </a:solidFill>
                <a:latin typeface="David" panose="020E0502060401010101" pitchFamily="34" charset="-79"/>
                <a:cs typeface="David" panose="020E0502060401010101" pitchFamily="34" charset="-79"/>
              </a:rPr>
              <a:t>עֲוֺן</a:t>
            </a:r>
            <a:r>
              <a:rPr lang="en-US" dirty="0"/>
              <a:t> is passed down from generation to generation. </a:t>
            </a:r>
          </a:p>
        </p:txBody>
      </p:sp>
    </p:spTree>
    <p:extLst>
      <p:ext uri="{BB962C8B-B14F-4D97-AF65-F5344CB8AC3E}">
        <p14:creationId xmlns:p14="http://schemas.microsoft.com/office/powerpoint/2010/main" val="3578869993"/>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682" name="Rectangle 2"/>
          <p:cNvSpPr>
            <a:spLocks noGrp="1" noChangeArrowheads="1"/>
          </p:cNvSpPr>
          <p:nvPr>
            <p:ph type="subTitle" idx="1"/>
          </p:nvPr>
        </p:nvSpPr>
        <p:spPr>
          <a:xfrm>
            <a:off x="304800" y="285750"/>
            <a:ext cx="8458200" cy="4572000"/>
          </a:xfrm>
        </p:spPr>
        <p:txBody>
          <a:bodyPr>
            <a:normAutofit/>
          </a:bodyPr>
          <a:lstStyle/>
          <a:p>
            <a:pPr algn="l"/>
            <a:r>
              <a:rPr lang="en-US" dirty="0"/>
              <a:t>Orthodox Judaism calls </a:t>
            </a:r>
            <a:r>
              <a:rPr lang="en-US" i="1" dirty="0" err="1"/>
              <a:t>avon</a:t>
            </a:r>
            <a:r>
              <a:rPr lang="en-US" dirty="0"/>
              <a:t> </a:t>
            </a:r>
            <a:r>
              <a:rPr lang="en-US" i="1" dirty="0"/>
              <a:t>Yetzer </a:t>
            </a:r>
            <a:r>
              <a:rPr lang="en-US" i="1" dirty="0" err="1"/>
              <a:t>HaRa</a:t>
            </a:r>
            <a:r>
              <a:rPr lang="en-US" i="1" dirty="0"/>
              <a:t>,</a:t>
            </a:r>
            <a:r>
              <a:rPr lang="en-US" dirty="0"/>
              <a:t> the evil inclination. While the Torah speaks of a sin offering, it never mentions an offering to remove iniquity. Their </a:t>
            </a:r>
            <a:r>
              <a:rPr lang="en-US" i="1" dirty="0"/>
              <a:t>Avon</a:t>
            </a:r>
            <a:r>
              <a:rPr lang="en-US" dirty="0"/>
              <a:t> </a:t>
            </a:r>
            <a:r>
              <a:rPr lang="he-IL" b="1" dirty="0">
                <a:solidFill>
                  <a:srgbClr val="FFFF99"/>
                </a:solidFill>
                <a:latin typeface="David" panose="020E0502060401010101" pitchFamily="34" charset="-79"/>
                <a:cs typeface="David" panose="020E0502060401010101" pitchFamily="34" charset="-79"/>
              </a:rPr>
              <a:t>עֲוֺנָם</a:t>
            </a:r>
            <a:r>
              <a:rPr lang="en-US" dirty="0"/>
              <a:t> </a:t>
            </a:r>
          </a:p>
        </p:txBody>
      </p:sp>
    </p:spTree>
    <p:extLst>
      <p:ext uri="{BB962C8B-B14F-4D97-AF65-F5344CB8AC3E}">
        <p14:creationId xmlns:p14="http://schemas.microsoft.com/office/powerpoint/2010/main" val="2876036887"/>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682" name="Rectangle 2"/>
          <p:cNvSpPr>
            <a:spLocks noGrp="1" noChangeArrowheads="1"/>
          </p:cNvSpPr>
          <p:nvPr>
            <p:ph type="subTitle" idx="1"/>
          </p:nvPr>
        </p:nvSpPr>
        <p:spPr>
          <a:xfrm>
            <a:off x="304800" y="209550"/>
            <a:ext cx="8458200" cy="4648200"/>
          </a:xfrm>
        </p:spPr>
        <p:txBody>
          <a:bodyPr>
            <a:normAutofit/>
          </a:bodyPr>
          <a:lstStyle/>
          <a:p>
            <a:pPr algn="l"/>
            <a:r>
              <a:rPr lang="en-US" dirty="0"/>
              <a:t>Yet, the consequence of iniquity is serious, as declared by the prophet Isaiah, </a:t>
            </a:r>
            <a:r>
              <a:rPr lang="en-US" i="1" dirty="0"/>
              <a:t>“Your iniquities </a:t>
            </a:r>
            <a:r>
              <a:rPr lang="he-IL" sz="4400" b="1" dirty="0">
                <a:solidFill>
                  <a:srgbClr val="FFFF99"/>
                </a:solidFill>
                <a:latin typeface="David" panose="020E0502060401010101" pitchFamily="34" charset="-79"/>
                <a:cs typeface="David" panose="020E0502060401010101" pitchFamily="34" charset="-79"/>
              </a:rPr>
              <a:t>עֲוֺן</a:t>
            </a:r>
            <a:r>
              <a:rPr lang="en-US" b="1" dirty="0">
                <a:solidFill>
                  <a:srgbClr val="FFFF99"/>
                </a:solidFill>
                <a:latin typeface="David" panose="020E0502060401010101" pitchFamily="34" charset="-79"/>
                <a:cs typeface="David" panose="020E0502060401010101" pitchFamily="34" charset="-79"/>
              </a:rPr>
              <a:t> </a:t>
            </a:r>
            <a:r>
              <a:rPr lang="en-US" i="1" dirty="0"/>
              <a:t>have made a separation between you and your God, and your sins have hidden His face from you, so that He does not hear”</a:t>
            </a:r>
            <a:r>
              <a:rPr lang="en-US" dirty="0"/>
              <a:t> </a:t>
            </a:r>
            <a:r>
              <a:rPr lang="en-US" baseline="30000" dirty="0"/>
              <a:t>Isa. 59:2.</a:t>
            </a:r>
          </a:p>
        </p:txBody>
      </p:sp>
    </p:spTree>
    <p:extLst>
      <p:ext uri="{BB962C8B-B14F-4D97-AF65-F5344CB8AC3E}">
        <p14:creationId xmlns:p14="http://schemas.microsoft.com/office/powerpoint/2010/main" val="71137832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6">
            <a:extLst>
              <a:ext uri="{FF2B5EF4-FFF2-40B4-BE49-F238E27FC236}">
                <a16:creationId xmlns:a16="http://schemas.microsoft.com/office/drawing/2014/main" id="{3A063BCE-0EF6-4AFD-A36C-2B6DB79BACEB}"/>
              </a:ext>
            </a:extLst>
          </p:cNvPr>
          <p:cNvSpPr>
            <a:spLocks noGrp="1" noChangeAspect="1" noChangeArrowheads="1"/>
          </p:cNvSpPr>
          <p:nvPr>
            <p:ph type="body" idx="1"/>
          </p:nvPr>
        </p:nvSpPr>
        <p:spPr bwMode="auto">
          <a:xfrm>
            <a:off x="304800" y="285749"/>
            <a:ext cx="8382000" cy="46482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51435" tIns="25718" rIns="51435" bIns="25718" numCol="1" anchor="t" anchorCtr="0" compatLnSpc="1">
            <a:prstTxWarp prst="textNoShape">
              <a:avLst/>
            </a:prstTxWarp>
            <a:normAutofit/>
          </a:bodyPr>
          <a:lstStyle/>
          <a:p>
            <a:pPr marL="0" indent="0">
              <a:buNone/>
            </a:pPr>
            <a:r>
              <a:rPr lang="en-US" sz="4000" dirty="0"/>
              <a:t>Outline</a:t>
            </a:r>
          </a:p>
          <a:p>
            <a:pPr marL="742950" indent="-742950">
              <a:buFont typeface="+mj-lt"/>
              <a:buAutoNum type="arabicPeriod"/>
            </a:pPr>
            <a:r>
              <a:rPr lang="en-US" dirty="0"/>
              <a:t>Name of this holiday.</a:t>
            </a:r>
          </a:p>
          <a:p>
            <a:pPr marL="742950" indent="-742950">
              <a:buFont typeface="+mj-lt"/>
              <a:buAutoNum type="arabicPeriod"/>
            </a:pPr>
            <a:r>
              <a:rPr lang="en-US" sz="4000" dirty="0"/>
              <a:t>Renewal in this holiday.   </a:t>
            </a:r>
          </a:p>
          <a:p>
            <a:pPr marL="742950" indent="-742950">
              <a:buFont typeface="+mj-lt"/>
              <a:buAutoNum type="arabicPeriod"/>
            </a:pPr>
            <a:r>
              <a:rPr lang="en-US" dirty="0"/>
              <a:t>Hindrances to Renewal.</a:t>
            </a:r>
          </a:p>
          <a:p>
            <a:pPr marL="742950" indent="-742950">
              <a:buFont typeface="+mj-lt"/>
              <a:buAutoNum type="arabicPeriod"/>
            </a:pPr>
            <a:r>
              <a:rPr lang="en-US" sz="4000" dirty="0"/>
              <a:t>Remedy to renewal.</a:t>
            </a:r>
          </a:p>
        </p:txBody>
      </p:sp>
    </p:spTree>
    <p:extLst>
      <p:ext uri="{BB962C8B-B14F-4D97-AF65-F5344CB8AC3E}">
        <p14:creationId xmlns:p14="http://schemas.microsoft.com/office/powerpoint/2010/main" val="1407144747"/>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64994" name="Rectangle 2">
            <a:extLst>
              <a:ext uri="{FF2B5EF4-FFF2-40B4-BE49-F238E27FC236}">
                <a16:creationId xmlns:a16="http://schemas.microsoft.com/office/drawing/2014/main" id="{41A2FB3B-43F1-4681-A93D-EF4A9AF7B717}"/>
              </a:ext>
            </a:extLst>
          </p:cNvPr>
          <p:cNvSpPr>
            <a:spLocks noGrp="1" noChangeArrowheads="1"/>
          </p:cNvSpPr>
          <p:nvPr>
            <p:ph type="subTitle" idx="1"/>
          </p:nvPr>
        </p:nvSpPr>
        <p:spPr>
          <a:xfrm>
            <a:off x="381000" y="285750"/>
            <a:ext cx="8382000" cy="4648200"/>
          </a:xfrm>
        </p:spPr>
        <p:txBody>
          <a:bodyPr/>
          <a:lstStyle/>
          <a:p>
            <a:pPr algn="l">
              <a:spcBef>
                <a:spcPct val="0"/>
              </a:spcBef>
            </a:pPr>
            <a:r>
              <a:rPr lang="en-US" altLang="en-US" dirty="0">
                <a:cs typeface="Vilna" pitchFamily="2" charset="-79"/>
              </a:rPr>
              <a:t>G-d doesn’t punish the next generation, but the sins continue.</a:t>
            </a:r>
          </a:p>
          <a:p>
            <a:pPr algn="l">
              <a:spcBef>
                <a:spcPct val="0"/>
              </a:spcBef>
            </a:pPr>
            <a:r>
              <a:rPr lang="en-US" altLang="en-US" dirty="0">
                <a:cs typeface="Vilna" pitchFamily="2" charset="-79"/>
              </a:rPr>
              <a:t>The consequences continue.</a:t>
            </a:r>
          </a:p>
          <a:p>
            <a:pPr algn="l">
              <a:spcBef>
                <a:spcPct val="0"/>
              </a:spcBef>
            </a:pPr>
            <a:r>
              <a:rPr lang="en-US" altLang="en-US" dirty="0">
                <a:cs typeface="Vilna" pitchFamily="2" charset="-79"/>
              </a:rPr>
              <a:t>[Science illustration and digression]</a:t>
            </a:r>
          </a:p>
        </p:txBody>
      </p:sp>
    </p:spTree>
    <p:extLst>
      <p:ext uri="{BB962C8B-B14F-4D97-AF65-F5344CB8AC3E}">
        <p14:creationId xmlns:p14="http://schemas.microsoft.com/office/powerpoint/2010/main" val="3048941039"/>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64994" name="Rectangle 2">
            <a:extLst>
              <a:ext uri="{FF2B5EF4-FFF2-40B4-BE49-F238E27FC236}">
                <a16:creationId xmlns:a16="http://schemas.microsoft.com/office/drawing/2014/main" id="{41A2FB3B-43F1-4681-A93D-EF4A9AF7B717}"/>
              </a:ext>
            </a:extLst>
          </p:cNvPr>
          <p:cNvSpPr>
            <a:spLocks noGrp="1" noChangeArrowheads="1"/>
          </p:cNvSpPr>
          <p:nvPr>
            <p:ph type="subTitle" idx="1"/>
          </p:nvPr>
        </p:nvSpPr>
        <p:spPr>
          <a:xfrm>
            <a:off x="381000" y="285750"/>
            <a:ext cx="8382000" cy="4648200"/>
          </a:xfrm>
        </p:spPr>
        <p:txBody>
          <a:bodyPr/>
          <a:lstStyle/>
          <a:p>
            <a:pPr algn="l">
              <a:spcBef>
                <a:spcPct val="0"/>
              </a:spcBef>
            </a:pPr>
            <a:r>
              <a:rPr lang="en-US" altLang="en-US" u="sng" dirty="0">
                <a:cs typeface="Vilna" pitchFamily="2" charset="-79"/>
              </a:rPr>
              <a:t>Epigenetics</a:t>
            </a:r>
          </a:p>
          <a:p>
            <a:pPr algn="l">
              <a:spcBef>
                <a:spcPct val="0"/>
              </a:spcBef>
            </a:pPr>
            <a:r>
              <a:rPr lang="en-US" altLang="en-US" dirty="0">
                <a:cs typeface="Vilna" pitchFamily="2" charset="-79"/>
              </a:rPr>
              <a:t>Genetics is the study of DNA sequences.  4 nucleic acids are the alphabet of life: </a:t>
            </a:r>
          </a:p>
          <a:p>
            <a:pPr algn="l">
              <a:spcBef>
                <a:spcPct val="0"/>
              </a:spcBef>
            </a:pPr>
            <a:r>
              <a:rPr lang="en-US" altLang="en-US" dirty="0">
                <a:cs typeface="Vilna" pitchFamily="2" charset="-79"/>
              </a:rPr>
              <a:t>C A T G</a:t>
            </a:r>
          </a:p>
          <a:p>
            <a:pPr algn="l">
              <a:spcBef>
                <a:spcPct val="0"/>
              </a:spcBef>
            </a:pPr>
            <a:r>
              <a:rPr lang="en-US" altLang="en-US" dirty="0">
                <a:solidFill>
                  <a:srgbClr val="FFFF66"/>
                </a:solidFill>
                <a:cs typeface="Vilna" pitchFamily="2" charset="-79"/>
              </a:rPr>
              <a:t>C</a:t>
            </a:r>
            <a:r>
              <a:rPr lang="en-US" altLang="en-US" dirty="0">
                <a:cs typeface="Vilna" pitchFamily="2" charset="-79"/>
              </a:rPr>
              <a:t>ytosine, </a:t>
            </a:r>
            <a:r>
              <a:rPr lang="en-US" altLang="en-US" dirty="0">
                <a:solidFill>
                  <a:srgbClr val="FFFF66"/>
                </a:solidFill>
                <a:cs typeface="Vilna" pitchFamily="2" charset="-79"/>
              </a:rPr>
              <a:t>a</a:t>
            </a:r>
            <a:r>
              <a:rPr lang="en-US" altLang="en-US" dirty="0">
                <a:cs typeface="Vilna" pitchFamily="2" charset="-79"/>
              </a:rPr>
              <a:t>denine, </a:t>
            </a:r>
            <a:r>
              <a:rPr lang="en-US" altLang="en-US" dirty="0" err="1">
                <a:solidFill>
                  <a:srgbClr val="FFFF66"/>
                </a:solidFill>
                <a:cs typeface="Vilna" pitchFamily="2" charset="-79"/>
              </a:rPr>
              <a:t>t</a:t>
            </a:r>
            <a:r>
              <a:rPr lang="en-US" altLang="en-US" dirty="0" err="1">
                <a:cs typeface="Vilna" pitchFamily="2" charset="-79"/>
              </a:rPr>
              <a:t>hyamine</a:t>
            </a:r>
            <a:r>
              <a:rPr lang="en-US" altLang="en-US" dirty="0">
                <a:cs typeface="Vilna" pitchFamily="2" charset="-79"/>
              </a:rPr>
              <a:t>, </a:t>
            </a:r>
            <a:r>
              <a:rPr lang="en-US" altLang="en-US" dirty="0">
                <a:solidFill>
                  <a:srgbClr val="FFFF66"/>
                </a:solidFill>
                <a:cs typeface="Vilna" pitchFamily="2" charset="-79"/>
              </a:rPr>
              <a:t>g</a:t>
            </a:r>
            <a:r>
              <a:rPr lang="en-US" altLang="en-US" dirty="0">
                <a:cs typeface="Vilna" pitchFamily="2" charset="-79"/>
              </a:rPr>
              <a:t>uanine</a:t>
            </a:r>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71138" name="Picture 2">
            <a:extLst>
              <a:ext uri="{FF2B5EF4-FFF2-40B4-BE49-F238E27FC236}">
                <a16:creationId xmlns:a16="http://schemas.microsoft.com/office/drawing/2014/main" id="{47C84FFC-0536-4675-80A1-3B87CA879356}"/>
              </a:ext>
            </a:extLst>
          </p:cNvPr>
          <p:cNvPicPr>
            <a:picLocks noGrp="1" noChangeAspect="1" noChangeArrowheads="1"/>
          </p:cNvPicPr>
          <p:nvPr>
            <p:ph type="subTitle" idx="1"/>
          </p:nvPr>
        </p:nvPicPr>
        <p:blipFill>
          <a:blip r:embed="rId3">
            <a:extLst>
              <a:ext uri="{28A0092B-C50C-407E-A947-70E740481C1C}">
                <a14:useLocalDpi xmlns:a14="http://schemas.microsoft.com/office/drawing/2010/main" val="0"/>
              </a:ext>
            </a:extLst>
          </a:blip>
          <a:srcRect/>
          <a:stretch>
            <a:fillRect/>
          </a:stretch>
        </p:blipFill>
        <p:spPr>
          <a:xfrm>
            <a:off x="1143000" y="0"/>
            <a:ext cx="6857999" cy="5143500"/>
          </a:xfrm>
        </p:spPr>
      </p:pic>
      <p:sp>
        <p:nvSpPr>
          <p:cNvPr id="1371139" name="Text Box 3">
            <a:extLst>
              <a:ext uri="{FF2B5EF4-FFF2-40B4-BE49-F238E27FC236}">
                <a16:creationId xmlns:a16="http://schemas.microsoft.com/office/drawing/2014/main" id="{2CBB195D-BCF9-4A1F-8BBB-F6FBE3E3332A}"/>
              </a:ext>
            </a:extLst>
          </p:cNvPr>
          <p:cNvSpPr txBox="1">
            <a:spLocks noChangeArrowheads="1"/>
          </p:cNvSpPr>
          <p:nvPr/>
        </p:nvSpPr>
        <p:spPr bwMode="auto">
          <a:xfrm>
            <a:off x="1980229" y="0"/>
            <a:ext cx="4548939" cy="553998"/>
          </a:xfrm>
          <a:prstGeom prst="rect">
            <a:avLst/>
          </a:prstGeom>
          <a:noFill/>
          <a:ln w="25400" algn="ctr">
            <a:solidFill>
              <a:srgbClr val="FF6600"/>
            </a:solidFill>
            <a:miter lim="800000"/>
            <a:headEnd/>
            <a:tailEnd/>
          </a:ln>
          <a:effectLst/>
          <a:extLst>
            <a:ext uri="{909E8E84-426E-40DD-AFC4-6F175D3DCCD1}">
              <a14:hiddenFill xmlns:a14="http://schemas.microsoft.com/office/drawing/2010/main">
                <a:solidFill>
                  <a:srgbClr val="00B8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3000" dirty="0"/>
              <a:t> </a:t>
            </a:r>
            <a:r>
              <a:rPr lang="en-US" altLang="en-US" sz="3000" dirty="0" err="1"/>
              <a:t>epigentic</a:t>
            </a:r>
            <a:r>
              <a:rPr lang="en-US" altLang="en-US" sz="3000" dirty="0"/>
              <a:t> methyl group</a:t>
            </a:r>
          </a:p>
        </p:txBody>
      </p:sp>
      <p:sp>
        <p:nvSpPr>
          <p:cNvPr id="1371140" name="Line 4">
            <a:extLst>
              <a:ext uri="{FF2B5EF4-FFF2-40B4-BE49-F238E27FC236}">
                <a16:creationId xmlns:a16="http://schemas.microsoft.com/office/drawing/2014/main" id="{B540AE44-9AA9-4DE3-950E-2B3C5948723E}"/>
              </a:ext>
            </a:extLst>
          </p:cNvPr>
          <p:cNvSpPr>
            <a:spLocks noChangeShapeType="1"/>
          </p:cNvSpPr>
          <p:nvPr/>
        </p:nvSpPr>
        <p:spPr bwMode="auto">
          <a:xfrm>
            <a:off x="4057650" y="514350"/>
            <a:ext cx="342900" cy="971550"/>
          </a:xfrm>
          <a:prstGeom prst="line">
            <a:avLst/>
          </a:prstGeom>
          <a:noFill/>
          <a:ln>
            <a:noFill/>
          </a:ln>
          <a:effectLst/>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FF6600"/>
                </a:solidFill>
                <a:round/>
                <a:headEnd/>
                <a:tailEnd type="triangl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3000"/>
          </a:p>
        </p:txBody>
      </p:sp>
      <p:sp>
        <p:nvSpPr>
          <p:cNvPr id="1371141" name="Line 5">
            <a:extLst>
              <a:ext uri="{FF2B5EF4-FFF2-40B4-BE49-F238E27FC236}">
                <a16:creationId xmlns:a16="http://schemas.microsoft.com/office/drawing/2014/main" id="{6FF9A828-1D5A-42C3-B730-E81828B52198}"/>
              </a:ext>
            </a:extLst>
          </p:cNvPr>
          <p:cNvSpPr>
            <a:spLocks noChangeShapeType="1"/>
          </p:cNvSpPr>
          <p:nvPr/>
        </p:nvSpPr>
        <p:spPr bwMode="auto">
          <a:xfrm>
            <a:off x="3886200" y="514350"/>
            <a:ext cx="514350" cy="1028700"/>
          </a:xfrm>
          <a:prstGeom prst="line">
            <a:avLst/>
          </a:prstGeom>
          <a:noFill/>
          <a:ln w="25400">
            <a:solidFill>
              <a:srgbClr val="FF6600"/>
            </a:solidFill>
            <a:round/>
            <a:headEnd/>
            <a:tailEnd type="stealth"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3000"/>
          </a:p>
        </p:txBody>
      </p:sp>
      <p:sp>
        <p:nvSpPr>
          <p:cNvPr id="1371142" name="Text Box 6">
            <a:extLst>
              <a:ext uri="{FF2B5EF4-FFF2-40B4-BE49-F238E27FC236}">
                <a16:creationId xmlns:a16="http://schemas.microsoft.com/office/drawing/2014/main" id="{36509F46-38AB-426B-BD0A-C637EF0C00FE}"/>
              </a:ext>
            </a:extLst>
          </p:cNvPr>
          <p:cNvSpPr txBox="1">
            <a:spLocks noChangeArrowheads="1"/>
          </p:cNvSpPr>
          <p:nvPr/>
        </p:nvSpPr>
        <p:spPr bwMode="auto">
          <a:xfrm>
            <a:off x="1159854" y="4506516"/>
            <a:ext cx="6793335" cy="553998"/>
          </a:xfrm>
          <a:prstGeom prst="rect">
            <a:avLst/>
          </a:prstGeom>
          <a:noFill/>
          <a:ln>
            <a:noFill/>
          </a:ln>
          <a:effectLst/>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9525" algn="ctr">
                <a:solidFill>
                  <a:srgbClr val="FF66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3000" dirty="0"/>
              <a:t>Epigenetics is affected by behavior</a:t>
            </a:r>
            <a:r>
              <a:rPr lang="en-US" altLang="en-US" sz="3000" dirty="0">
                <a:solidFill>
                  <a:srgbClr val="000000"/>
                </a:solidFill>
              </a:rPr>
              <a:t>.</a:t>
            </a:r>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67042" name="Rectangle 2">
            <a:extLst>
              <a:ext uri="{FF2B5EF4-FFF2-40B4-BE49-F238E27FC236}">
                <a16:creationId xmlns:a16="http://schemas.microsoft.com/office/drawing/2014/main" id="{D7210131-B9A0-4582-97FE-3418324D38FF}"/>
              </a:ext>
            </a:extLst>
          </p:cNvPr>
          <p:cNvSpPr>
            <a:spLocks noGrp="1" noChangeArrowheads="1"/>
          </p:cNvSpPr>
          <p:nvPr>
            <p:ph type="subTitle" idx="1"/>
          </p:nvPr>
        </p:nvSpPr>
        <p:spPr>
          <a:xfrm>
            <a:off x="304800" y="209550"/>
            <a:ext cx="8534400" cy="4648200"/>
          </a:xfrm>
        </p:spPr>
        <p:txBody>
          <a:bodyPr/>
          <a:lstStyle/>
          <a:p>
            <a:pPr algn="l"/>
            <a:r>
              <a:rPr lang="en-US" altLang="en-US" sz="3600" dirty="0"/>
              <a:t>Environmental stress has been shown to increase the risk of substance use.   In an attempt to cope with stress, alcohol and drugs can be used as an escape. Once substance use commences, however, epigenetic alterations may further exacerbate the biological</a:t>
            </a:r>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69090" name="Rectangle 2">
            <a:extLst>
              <a:ext uri="{FF2B5EF4-FFF2-40B4-BE49-F238E27FC236}">
                <a16:creationId xmlns:a16="http://schemas.microsoft.com/office/drawing/2014/main" id="{32622E85-C73E-413F-B310-DEE7244AC8C9}"/>
              </a:ext>
            </a:extLst>
          </p:cNvPr>
          <p:cNvSpPr>
            <a:spLocks noGrp="1" noChangeArrowheads="1"/>
          </p:cNvSpPr>
          <p:nvPr>
            <p:ph type="subTitle" idx="1"/>
          </p:nvPr>
        </p:nvSpPr>
        <p:spPr>
          <a:xfrm>
            <a:off x="381000" y="209550"/>
            <a:ext cx="8305800" cy="4648200"/>
          </a:xfrm>
        </p:spPr>
        <p:txBody>
          <a:bodyPr/>
          <a:lstStyle/>
          <a:p>
            <a:pPr algn="l"/>
            <a:r>
              <a:rPr lang="en-US" altLang="en-US" dirty="0"/>
              <a:t>and behavioral changes associated with addiction.</a:t>
            </a:r>
          </a:p>
          <a:p>
            <a:pPr algn="l"/>
            <a:r>
              <a:rPr lang="en-US" altLang="en-US" dirty="0"/>
              <a:t>Even short-term substance use can produce long-lasting epigenetic changes in the brain of rodents, via </a:t>
            </a:r>
            <a:r>
              <a:rPr lang="en-US" altLang="en-US" dirty="0">
                <a:solidFill>
                  <a:srgbClr val="FFFF99"/>
                </a:solidFill>
              </a:rPr>
              <a:t>DNA methylation and histone modification</a:t>
            </a:r>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69090" name="Rectangle 2">
            <a:extLst>
              <a:ext uri="{FF2B5EF4-FFF2-40B4-BE49-F238E27FC236}">
                <a16:creationId xmlns:a16="http://schemas.microsoft.com/office/drawing/2014/main" id="{32622E85-C73E-413F-B310-DEE7244AC8C9}"/>
              </a:ext>
            </a:extLst>
          </p:cNvPr>
          <p:cNvSpPr>
            <a:spLocks noGrp="1" noChangeArrowheads="1"/>
          </p:cNvSpPr>
          <p:nvPr>
            <p:ph type="subTitle" idx="1"/>
          </p:nvPr>
        </p:nvSpPr>
        <p:spPr>
          <a:xfrm>
            <a:off x="381000" y="209550"/>
            <a:ext cx="8305800" cy="4648200"/>
          </a:xfrm>
        </p:spPr>
        <p:txBody>
          <a:bodyPr/>
          <a:lstStyle/>
          <a:p>
            <a:pPr algn="l"/>
            <a:r>
              <a:rPr lang="en-US" altLang="en-US" dirty="0">
                <a:solidFill>
                  <a:srgbClr val="FFFF99"/>
                </a:solidFill>
              </a:rPr>
              <a:t>DNA [genetics] cannot be changed by behavior.  But the molecules surrounding it [epi] can be changed.</a:t>
            </a:r>
          </a:p>
        </p:txBody>
      </p:sp>
    </p:spTree>
    <p:extLst>
      <p:ext uri="{BB962C8B-B14F-4D97-AF65-F5344CB8AC3E}">
        <p14:creationId xmlns:p14="http://schemas.microsoft.com/office/powerpoint/2010/main" val="2231613806"/>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3186" name="Rectangle 2">
            <a:extLst>
              <a:ext uri="{FF2B5EF4-FFF2-40B4-BE49-F238E27FC236}">
                <a16:creationId xmlns:a16="http://schemas.microsoft.com/office/drawing/2014/main" id="{C1BBA5DA-A69C-4ACF-924A-CD8F045344E3}"/>
              </a:ext>
            </a:extLst>
          </p:cNvPr>
          <p:cNvSpPr>
            <a:spLocks noGrp="1" noChangeArrowheads="1"/>
          </p:cNvSpPr>
          <p:nvPr>
            <p:ph type="subTitle" idx="1"/>
          </p:nvPr>
        </p:nvSpPr>
        <p:spPr>
          <a:xfrm>
            <a:off x="304800" y="209550"/>
            <a:ext cx="8458200" cy="4800600"/>
          </a:xfrm>
        </p:spPr>
        <p:txBody>
          <a:bodyPr>
            <a:normAutofit fontScale="92500"/>
          </a:bodyPr>
          <a:lstStyle/>
          <a:p>
            <a:pPr algn="l"/>
            <a:r>
              <a:rPr lang="en-US" altLang="en-US" dirty="0"/>
              <a:t>Identical twins have identical DNA, which leads to the perceived conclusion that all identical twins are either heterosexual or homosexual. However, it is evident that this is not the case, consequently leaving a gap in the explanation for homosexuality. </a:t>
            </a:r>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3186" name="Rectangle 2">
            <a:extLst>
              <a:ext uri="{FF2B5EF4-FFF2-40B4-BE49-F238E27FC236}">
                <a16:creationId xmlns:a16="http://schemas.microsoft.com/office/drawing/2014/main" id="{C1BBA5DA-A69C-4ACF-924A-CD8F045344E3}"/>
              </a:ext>
            </a:extLst>
          </p:cNvPr>
          <p:cNvSpPr>
            <a:spLocks noGrp="1" noChangeArrowheads="1"/>
          </p:cNvSpPr>
          <p:nvPr>
            <p:ph type="subTitle" idx="1"/>
          </p:nvPr>
        </p:nvSpPr>
        <p:spPr>
          <a:xfrm>
            <a:off x="304800" y="209550"/>
            <a:ext cx="8458200" cy="4800600"/>
          </a:xfrm>
        </p:spPr>
        <p:txBody>
          <a:bodyPr/>
          <a:lstStyle/>
          <a:p>
            <a:pPr algn="l"/>
            <a:r>
              <a:rPr lang="en-US" altLang="en-US" dirty="0">
                <a:solidFill>
                  <a:srgbClr val="FFFF66"/>
                </a:solidFill>
              </a:rPr>
              <a:t>A "gay" gene does not produce homosexuality</a:t>
            </a:r>
            <a:r>
              <a:rPr lang="en-US" altLang="en-US" dirty="0"/>
              <a:t>, rather, epigenetic modifications act as a </a:t>
            </a:r>
            <a:r>
              <a:rPr lang="en-US" altLang="en-US" dirty="0">
                <a:solidFill>
                  <a:srgbClr val="FFFF66"/>
                </a:solidFill>
              </a:rPr>
              <a:t>temporary</a:t>
            </a:r>
            <a:r>
              <a:rPr lang="en-US" altLang="en-US" dirty="0"/>
              <a:t> "switches" that regulate how the genes are expressed. </a:t>
            </a:r>
          </a:p>
        </p:txBody>
      </p:sp>
    </p:spTree>
    <p:extLst>
      <p:ext uri="{BB962C8B-B14F-4D97-AF65-F5344CB8AC3E}">
        <p14:creationId xmlns:p14="http://schemas.microsoft.com/office/powerpoint/2010/main" val="2476186532"/>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5234" name="Rectangle 2">
            <a:extLst>
              <a:ext uri="{FF2B5EF4-FFF2-40B4-BE49-F238E27FC236}">
                <a16:creationId xmlns:a16="http://schemas.microsoft.com/office/drawing/2014/main" id="{C2018119-676A-4040-984B-896085CB2948}"/>
              </a:ext>
            </a:extLst>
          </p:cNvPr>
          <p:cNvSpPr>
            <a:spLocks noGrp="1" noChangeArrowheads="1"/>
          </p:cNvSpPr>
          <p:nvPr>
            <p:ph type="subTitle" idx="1"/>
          </p:nvPr>
        </p:nvSpPr>
        <p:spPr>
          <a:xfrm>
            <a:off x="457200" y="209550"/>
            <a:ext cx="8229600" cy="4648200"/>
          </a:xfrm>
        </p:spPr>
        <p:txBody>
          <a:bodyPr>
            <a:normAutofit lnSpcReduction="10000"/>
          </a:bodyPr>
          <a:lstStyle/>
          <a:p>
            <a:pPr algn="l"/>
            <a:r>
              <a:rPr lang="en-US" altLang="en-US" dirty="0"/>
              <a:t>Only twenty percent of identical twins are both homosexual which leads to the hypothesis that even though identical twins share the same DNA, homosexuality is created by something else rather than the genes. </a:t>
            </a:r>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5234" name="Rectangle 2">
            <a:extLst>
              <a:ext uri="{FF2B5EF4-FFF2-40B4-BE49-F238E27FC236}">
                <a16:creationId xmlns:a16="http://schemas.microsoft.com/office/drawing/2014/main" id="{C2018119-676A-4040-984B-896085CB2948}"/>
              </a:ext>
            </a:extLst>
          </p:cNvPr>
          <p:cNvSpPr>
            <a:spLocks noGrp="1" noChangeArrowheads="1"/>
          </p:cNvSpPr>
          <p:nvPr>
            <p:ph type="subTitle" idx="1"/>
          </p:nvPr>
        </p:nvSpPr>
        <p:spPr>
          <a:xfrm>
            <a:off x="457200" y="209550"/>
            <a:ext cx="8229600" cy="4648200"/>
          </a:xfrm>
        </p:spPr>
        <p:txBody>
          <a:bodyPr/>
          <a:lstStyle/>
          <a:p>
            <a:pPr algn="l"/>
            <a:r>
              <a:rPr lang="en-US" altLang="en-US" dirty="0"/>
              <a:t>Epigenetic transformation allows the on and off switch of certain genes, subsequently shaping how cells respond to androgen signaling, which is critical in sexual development. </a:t>
            </a:r>
          </a:p>
        </p:txBody>
      </p:sp>
    </p:spTree>
    <p:extLst>
      <p:ext uri="{BB962C8B-B14F-4D97-AF65-F5344CB8AC3E}">
        <p14:creationId xmlns:p14="http://schemas.microsoft.com/office/powerpoint/2010/main" val="399240975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6">
            <a:extLst>
              <a:ext uri="{FF2B5EF4-FFF2-40B4-BE49-F238E27FC236}">
                <a16:creationId xmlns:a16="http://schemas.microsoft.com/office/drawing/2014/main" id="{3A063BCE-0EF6-4AFD-A36C-2B6DB79BACEB}"/>
              </a:ext>
            </a:extLst>
          </p:cNvPr>
          <p:cNvSpPr>
            <a:spLocks noGrp="1" noChangeAspect="1" noChangeArrowheads="1"/>
          </p:cNvSpPr>
          <p:nvPr>
            <p:ph type="body" idx="1"/>
          </p:nvPr>
        </p:nvSpPr>
        <p:spPr bwMode="auto">
          <a:xfrm>
            <a:off x="304800" y="285749"/>
            <a:ext cx="8382000" cy="46482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51435" tIns="25718" rIns="51435" bIns="25718" numCol="1" anchor="t" anchorCtr="0" compatLnSpc="1">
            <a:prstTxWarp prst="textNoShape">
              <a:avLst/>
            </a:prstTxWarp>
            <a:normAutofit fontScale="92500" lnSpcReduction="10000"/>
          </a:bodyPr>
          <a:lstStyle/>
          <a:p>
            <a:pPr marL="0" indent="0">
              <a:buNone/>
            </a:pPr>
            <a:r>
              <a:rPr lang="en-US" sz="4000" dirty="0"/>
              <a:t>Concerning the name of this holiday: scripture says: </a:t>
            </a:r>
          </a:p>
          <a:p>
            <a:pPr marL="0" indent="0">
              <a:buNone/>
            </a:pPr>
            <a:r>
              <a:rPr lang="en-US" sz="4000" baseline="30000" dirty="0"/>
              <a:t>Vayikra/Lev 23.24  </a:t>
            </a:r>
            <a:r>
              <a:rPr lang="en-US" sz="4000" dirty="0"/>
              <a:t>In the seventh month, the first of the month is to be for you a day of complete rest for </a:t>
            </a:r>
            <a:r>
              <a:rPr lang="en-US" sz="4000" dirty="0">
                <a:solidFill>
                  <a:srgbClr val="FFFF66"/>
                </a:solidFill>
              </a:rPr>
              <a:t>remembering</a:t>
            </a:r>
            <a:r>
              <a:rPr lang="en-US" sz="4000" dirty="0"/>
              <a:t>, a holy convocation announced with </a:t>
            </a:r>
            <a:r>
              <a:rPr lang="en-US" sz="4000" dirty="0">
                <a:solidFill>
                  <a:srgbClr val="FFFF66"/>
                </a:solidFill>
              </a:rPr>
              <a:t>blasts</a:t>
            </a:r>
            <a:r>
              <a:rPr lang="en-US" sz="4000" dirty="0"/>
              <a:t> on the shofar. </a:t>
            </a:r>
            <a:r>
              <a:rPr lang="en-US" sz="4000" dirty="0" err="1"/>
              <a:t>T’ruah</a:t>
            </a:r>
            <a:r>
              <a:rPr lang="en-US" sz="4000" dirty="0"/>
              <a:t>. </a:t>
            </a:r>
            <a:r>
              <a:rPr lang="he-IL" sz="4300" b="1" dirty="0">
                <a:latin typeface="David" panose="020E0502060401010101" pitchFamily="34" charset="-79"/>
                <a:cs typeface="David" panose="020E0502060401010101" pitchFamily="34" charset="-79"/>
              </a:rPr>
              <a:t>תְּרוּעָה</a:t>
            </a:r>
            <a:endParaRPr lang="en-US" sz="4000" b="1" dirty="0">
              <a:latin typeface="David" panose="020E0502060401010101" pitchFamily="34" charset="-79"/>
              <a:cs typeface="David" panose="020E0502060401010101" pitchFamily="34" charset="-79"/>
            </a:endParaRPr>
          </a:p>
          <a:p>
            <a:pPr marL="0" indent="0">
              <a:buNone/>
            </a:pPr>
            <a:endParaRPr lang="en-US" sz="4000" dirty="0"/>
          </a:p>
        </p:txBody>
      </p:sp>
    </p:spTree>
    <p:extLst>
      <p:ext uri="{BB962C8B-B14F-4D97-AF65-F5344CB8AC3E}">
        <p14:creationId xmlns:p14="http://schemas.microsoft.com/office/powerpoint/2010/main" val="4072469509"/>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79330" name="Picture 2">
            <a:extLst>
              <a:ext uri="{FF2B5EF4-FFF2-40B4-BE49-F238E27FC236}">
                <a16:creationId xmlns:a16="http://schemas.microsoft.com/office/drawing/2014/main" id="{30A3EE62-A50B-4086-9C10-58F74B3E58FC}"/>
              </a:ext>
            </a:extLst>
          </p:cNvPr>
          <p:cNvPicPr>
            <a:picLocks noGrp="1" noChangeAspect="1" noChangeArrowheads="1"/>
          </p:cNvPicPr>
          <p:nvPr>
            <p:ph type="subTitle" idx="1"/>
          </p:nvPr>
        </p:nvPicPr>
        <p:blipFill>
          <a:blip r:embed="rId3">
            <a:extLst>
              <a:ext uri="{28A0092B-C50C-407E-A947-70E740481C1C}">
                <a14:useLocalDpi xmlns:a14="http://schemas.microsoft.com/office/drawing/2010/main" val="0"/>
              </a:ext>
            </a:extLst>
          </a:blip>
          <a:srcRect/>
          <a:stretch>
            <a:fillRect/>
          </a:stretch>
        </p:blipFill>
        <p:spPr>
          <a:xfrm>
            <a:off x="609600" y="-57150"/>
            <a:ext cx="7848600" cy="5200650"/>
          </a:xfrm>
        </p:spPr>
      </p:pic>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6">
            <a:extLst>
              <a:ext uri="{FF2B5EF4-FFF2-40B4-BE49-F238E27FC236}">
                <a16:creationId xmlns:a16="http://schemas.microsoft.com/office/drawing/2014/main" id="{3A063BCE-0EF6-4AFD-A36C-2B6DB79BACEB}"/>
              </a:ext>
            </a:extLst>
          </p:cNvPr>
          <p:cNvSpPr>
            <a:spLocks noGrp="1" noChangeAspect="1" noChangeArrowheads="1"/>
          </p:cNvSpPr>
          <p:nvPr>
            <p:ph type="body" idx="1"/>
          </p:nvPr>
        </p:nvSpPr>
        <p:spPr bwMode="auto">
          <a:xfrm>
            <a:off x="304800" y="285749"/>
            <a:ext cx="8382000" cy="46482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51435" tIns="25718" rIns="51435" bIns="25718" numCol="1" anchor="t" anchorCtr="0" compatLnSpc="1">
            <a:prstTxWarp prst="textNoShape">
              <a:avLst/>
            </a:prstTxWarp>
            <a:normAutofit lnSpcReduction="10000"/>
          </a:bodyPr>
          <a:lstStyle/>
          <a:p>
            <a:pPr marL="0" indent="0">
              <a:buNone/>
            </a:pPr>
            <a:r>
              <a:rPr lang="en-US" sz="4000" baseline="30000" dirty="0"/>
              <a:t>Vayikra/Lev 26.40-42</a:t>
            </a:r>
            <a:r>
              <a:rPr lang="en-US" sz="4000" dirty="0"/>
              <a:t> “But if they confess their iniquity and that of their fathers, in the treachery they committed against Me, and how they walked contrary to Me …and if at that time their uncircumcised heart becomes humbled, </a:t>
            </a:r>
          </a:p>
        </p:txBody>
      </p:sp>
    </p:spTree>
    <p:extLst>
      <p:ext uri="{BB962C8B-B14F-4D97-AF65-F5344CB8AC3E}">
        <p14:creationId xmlns:p14="http://schemas.microsoft.com/office/powerpoint/2010/main" val="3394134157"/>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6">
            <a:extLst>
              <a:ext uri="{FF2B5EF4-FFF2-40B4-BE49-F238E27FC236}">
                <a16:creationId xmlns:a16="http://schemas.microsoft.com/office/drawing/2014/main" id="{3A063BCE-0EF6-4AFD-A36C-2B6DB79BACEB}"/>
              </a:ext>
            </a:extLst>
          </p:cNvPr>
          <p:cNvSpPr>
            <a:spLocks noGrp="1" noChangeAspect="1" noChangeArrowheads="1"/>
          </p:cNvSpPr>
          <p:nvPr>
            <p:ph type="body" idx="1"/>
          </p:nvPr>
        </p:nvSpPr>
        <p:spPr bwMode="auto">
          <a:xfrm>
            <a:off x="304800" y="285749"/>
            <a:ext cx="8382000" cy="46482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51435" tIns="25718" rIns="51435" bIns="25718" numCol="1" anchor="t" anchorCtr="0" compatLnSpc="1">
            <a:prstTxWarp prst="textNoShape">
              <a:avLst/>
            </a:prstTxWarp>
            <a:normAutofit/>
          </a:bodyPr>
          <a:lstStyle/>
          <a:p>
            <a:pPr marL="0" indent="0">
              <a:buNone/>
            </a:pPr>
            <a:r>
              <a:rPr lang="en-US" sz="4000" baseline="30000" dirty="0"/>
              <a:t>Vayikra/Lev 26.40-42</a:t>
            </a:r>
            <a:r>
              <a:rPr lang="en-US" sz="4000" dirty="0"/>
              <a:t> so that they accept the punishment for their iniquity, then I will remember My covenant with Jacob and also My covenant with Isaac and My covenant with Abraham, and I will remember the land. </a:t>
            </a:r>
          </a:p>
        </p:txBody>
      </p:sp>
    </p:spTree>
    <p:extLst>
      <p:ext uri="{BB962C8B-B14F-4D97-AF65-F5344CB8AC3E}">
        <p14:creationId xmlns:p14="http://schemas.microsoft.com/office/powerpoint/2010/main" val="3666991438"/>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6">
            <a:extLst>
              <a:ext uri="{FF2B5EF4-FFF2-40B4-BE49-F238E27FC236}">
                <a16:creationId xmlns:a16="http://schemas.microsoft.com/office/drawing/2014/main" id="{3A063BCE-0EF6-4AFD-A36C-2B6DB79BACEB}"/>
              </a:ext>
            </a:extLst>
          </p:cNvPr>
          <p:cNvSpPr>
            <a:spLocks noGrp="1" noChangeAspect="1" noChangeArrowheads="1"/>
          </p:cNvSpPr>
          <p:nvPr>
            <p:ph type="body" idx="1"/>
          </p:nvPr>
        </p:nvSpPr>
        <p:spPr bwMode="auto">
          <a:xfrm>
            <a:off x="304800" y="285749"/>
            <a:ext cx="8382000" cy="46482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51435" tIns="25718" rIns="51435" bIns="25718" numCol="1" anchor="t" anchorCtr="0" compatLnSpc="1">
            <a:prstTxWarp prst="textNoShape">
              <a:avLst/>
            </a:prstTxWarp>
            <a:normAutofit/>
          </a:bodyPr>
          <a:lstStyle/>
          <a:p>
            <a:pPr marL="0" indent="0">
              <a:buNone/>
            </a:pPr>
            <a:r>
              <a:rPr lang="en-US" sz="4000" dirty="0"/>
              <a:t>So we have our soul, our corrupted mind, will, emotions to purify.   </a:t>
            </a:r>
          </a:p>
          <a:p>
            <a:pPr marL="0" indent="0">
              <a:buNone/>
            </a:pPr>
            <a:r>
              <a:rPr lang="en-US" sz="4000" dirty="0"/>
              <a:t>And we have our inherited iniquity to purify. </a:t>
            </a:r>
          </a:p>
          <a:p>
            <a:pPr marL="0" indent="0">
              <a:buNone/>
            </a:pPr>
            <a:endParaRPr lang="en-US" dirty="0"/>
          </a:p>
        </p:txBody>
      </p:sp>
    </p:spTree>
    <p:extLst>
      <p:ext uri="{BB962C8B-B14F-4D97-AF65-F5344CB8AC3E}">
        <p14:creationId xmlns:p14="http://schemas.microsoft.com/office/powerpoint/2010/main" val="1846279595"/>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6">
            <a:extLst>
              <a:ext uri="{FF2B5EF4-FFF2-40B4-BE49-F238E27FC236}">
                <a16:creationId xmlns:a16="http://schemas.microsoft.com/office/drawing/2014/main" id="{3A063BCE-0EF6-4AFD-A36C-2B6DB79BACEB}"/>
              </a:ext>
            </a:extLst>
          </p:cNvPr>
          <p:cNvSpPr>
            <a:spLocks noGrp="1" noChangeAspect="1" noChangeArrowheads="1"/>
          </p:cNvSpPr>
          <p:nvPr>
            <p:ph type="body" idx="1"/>
          </p:nvPr>
        </p:nvSpPr>
        <p:spPr bwMode="auto">
          <a:xfrm>
            <a:off x="304800" y="285749"/>
            <a:ext cx="8382000" cy="46482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51435" tIns="25718" rIns="51435" bIns="25718" numCol="1" anchor="t" anchorCtr="0" compatLnSpc="1">
            <a:prstTxWarp prst="textNoShape">
              <a:avLst/>
            </a:prstTxWarp>
            <a:normAutofit/>
          </a:bodyPr>
          <a:lstStyle/>
          <a:p>
            <a:pPr marL="0" indent="0">
              <a:buNone/>
            </a:pPr>
            <a:r>
              <a:rPr lang="en-US" sz="4000" dirty="0"/>
              <a:t> </a:t>
            </a:r>
          </a:p>
        </p:txBody>
      </p:sp>
      <p:pic>
        <p:nvPicPr>
          <p:cNvPr id="3" name="Picture 2">
            <a:extLst>
              <a:ext uri="{FF2B5EF4-FFF2-40B4-BE49-F238E27FC236}">
                <a16:creationId xmlns:a16="http://schemas.microsoft.com/office/drawing/2014/main" id="{688E0BD7-6E82-4780-9F5C-402C29DBC99A}"/>
              </a:ext>
            </a:extLst>
          </p:cNvPr>
          <p:cNvPicPr>
            <a:picLocks noChangeAspect="1"/>
          </p:cNvPicPr>
          <p:nvPr/>
        </p:nvPicPr>
        <p:blipFill>
          <a:blip r:embed="rId3"/>
          <a:stretch>
            <a:fillRect/>
          </a:stretch>
        </p:blipFill>
        <p:spPr>
          <a:xfrm>
            <a:off x="2862560" y="0"/>
            <a:ext cx="3418879" cy="5143500"/>
          </a:xfrm>
          <a:prstGeom prst="rect">
            <a:avLst/>
          </a:prstGeom>
        </p:spPr>
      </p:pic>
    </p:spTree>
    <p:extLst>
      <p:ext uri="{BB962C8B-B14F-4D97-AF65-F5344CB8AC3E}">
        <p14:creationId xmlns:p14="http://schemas.microsoft.com/office/powerpoint/2010/main" val="2534685769"/>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6">
            <a:extLst>
              <a:ext uri="{FF2B5EF4-FFF2-40B4-BE49-F238E27FC236}">
                <a16:creationId xmlns:a16="http://schemas.microsoft.com/office/drawing/2014/main" id="{3A063BCE-0EF6-4AFD-A36C-2B6DB79BACEB}"/>
              </a:ext>
            </a:extLst>
          </p:cNvPr>
          <p:cNvSpPr>
            <a:spLocks noGrp="1" noChangeAspect="1" noChangeArrowheads="1"/>
          </p:cNvSpPr>
          <p:nvPr>
            <p:ph type="body" idx="1"/>
          </p:nvPr>
        </p:nvSpPr>
        <p:spPr bwMode="auto">
          <a:xfrm>
            <a:off x="304800" y="285749"/>
            <a:ext cx="8382000" cy="46482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51435" tIns="25718" rIns="51435" bIns="25718" numCol="1" anchor="t" anchorCtr="0" compatLnSpc="1">
            <a:prstTxWarp prst="textNoShape">
              <a:avLst/>
            </a:prstTxWarp>
            <a:normAutofit/>
          </a:bodyPr>
          <a:lstStyle/>
          <a:p>
            <a:pPr marL="0" indent="0">
              <a:buNone/>
            </a:pPr>
            <a:r>
              <a:rPr lang="en-US" sz="4000" dirty="0"/>
              <a:t>  </a:t>
            </a:r>
          </a:p>
        </p:txBody>
      </p:sp>
      <p:pic>
        <p:nvPicPr>
          <p:cNvPr id="2052" name="Picture 4" descr="УЕАЮМ$Н &#10;HASHA 2021 ">
            <a:extLst>
              <a:ext uri="{FF2B5EF4-FFF2-40B4-BE49-F238E27FC236}">
                <a16:creationId xmlns:a16="http://schemas.microsoft.com/office/drawing/2014/main" id="{D3079484-9C56-4F77-9F2E-0399AAED6E6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51435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71419810"/>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6">
            <a:extLst>
              <a:ext uri="{FF2B5EF4-FFF2-40B4-BE49-F238E27FC236}">
                <a16:creationId xmlns:a16="http://schemas.microsoft.com/office/drawing/2014/main" id="{3A063BCE-0EF6-4AFD-A36C-2B6DB79BACEB}"/>
              </a:ext>
            </a:extLst>
          </p:cNvPr>
          <p:cNvSpPr>
            <a:spLocks noGrp="1" noChangeAspect="1" noChangeArrowheads="1"/>
          </p:cNvSpPr>
          <p:nvPr>
            <p:ph type="body" idx="1"/>
          </p:nvPr>
        </p:nvSpPr>
        <p:spPr bwMode="auto">
          <a:xfrm>
            <a:off x="304800" y="285749"/>
            <a:ext cx="8382000" cy="46482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51435" tIns="25718" rIns="51435" bIns="25718" numCol="1" anchor="t" anchorCtr="0" compatLnSpc="1">
            <a:prstTxWarp prst="textNoShape">
              <a:avLst/>
            </a:prstTxWarp>
            <a:normAutofit/>
          </a:bodyPr>
          <a:lstStyle/>
          <a:p>
            <a:pPr marL="0" indent="0">
              <a:buNone/>
            </a:pPr>
            <a:r>
              <a:rPr lang="en-US" sz="4000" dirty="0"/>
              <a:t>We have Satanic goading, to stir and inflame our soulful weakness, and trigger our inherited corruption. </a:t>
            </a:r>
          </a:p>
        </p:txBody>
      </p:sp>
    </p:spTree>
    <p:extLst>
      <p:ext uri="{BB962C8B-B14F-4D97-AF65-F5344CB8AC3E}">
        <p14:creationId xmlns:p14="http://schemas.microsoft.com/office/powerpoint/2010/main" val="3865501874"/>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6">
            <a:extLst>
              <a:ext uri="{FF2B5EF4-FFF2-40B4-BE49-F238E27FC236}">
                <a16:creationId xmlns:a16="http://schemas.microsoft.com/office/drawing/2014/main" id="{3A063BCE-0EF6-4AFD-A36C-2B6DB79BACEB}"/>
              </a:ext>
            </a:extLst>
          </p:cNvPr>
          <p:cNvSpPr>
            <a:spLocks noGrp="1" noChangeAspect="1" noChangeArrowheads="1"/>
          </p:cNvSpPr>
          <p:nvPr>
            <p:ph type="body" idx="1"/>
          </p:nvPr>
        </p:nvSpPr>
        <p:spPr bwMode="auto">
          <a:xfrm>
            <a:off x="304800" y="285749"/>
            <a:ext cx="8382000" cy="46482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51435" tIns="25718" rIns="51435" bIns="25718" numCol="1" anchor="t" anchorCtr="0" compatLnSpc="1">
            <a:prstTxWarp prst="textNoShape">
              <a:avLst/>
            </a:prstTxWarp>
            <a:normAutofit fontScale="92500" lnSpcReduction="20000"/>
          </a:bodyPr>
          <a:lstStyle/>
          <a:p>
            <a:pPr marL="0" indent="0">
              <a:buNone/>
            </a:pPr>
            <a:r>
              <a:rPr lang="en-US" sz="4000" baseline="30000" dirty="0"/>
              <a:t>Eph. 2.2-3 </a:t>
            </a:r>
            <a:r>
              <a:rPr lang="en-US" sz="4000" dirty="0"/>
              <a:t>You walked in the way of this world, in conformity </a:t>
            </a:r>
            <a:r>
              <a:rPr lang="en-US" sz="4000" dirty="0">
                <a:solidFill>
                  <a:srgbClr val="FFFF99"/>
                </a:solidFill>
              </a:rPr>
              <a:t>to the ruler of the domain of the air—the ruler of the spirit who is now operating in the sons of disobedience</a:t>
            </a:r>
            <a:r>
              <a:rPr lang="en-US" sz="4000" dirty="0"/>
              <a:t>. We too all lived among them in the cravings of our flesh, indulging the desires of the flesh and the mind. By nature we were children of wrath, just like the others.</a:t>
            </a:r>
          </a:p>
        </p:txBody>
      </p:sp>
    </p:spTree>
    <p:extLst>
      <p:ext uri="{BB962C8B-B14F-4D97-AF65-F5344CB8AC3E}">
        <p14:creationId xmlns:p14="http://schemas.microsoft.com/office/powerpoint/2010/main" val="2308769314"/>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6">
            <a:extLst>
              <a:ext uri="{FF2B5EF4-FFF2-40B4-BE49-F238E27FC236}">
                <a16:creationId xmlns:a16="http://schemas.microsoft.com/office/drawing/2014/main" id="{3A063BCE-0EF6-4AFD-A36C-2B6DB79BACEB}"/>
              </a:ext>
            </a:extLst>
          </p:cNvPr>
          <p:cNvSpPr>
            <a:spLocks noGrp="1" noChangeAspect="1" noChangeArrowheads="1"/>
          </p:cNvSpPr>
          <p:nvPr>
            <p:ph type="body" idx="1"/>
          </p:nvPr>
        </p:nvSpPr>
        <p:spPr bwMode="auto">
          <a:xfrm>
            <a:off x="304800" y="285749"/>
            <a:ext cx="8382000" cy="46482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51435" tIns="25718" rIns="51435" bIns="25718" numCol="1" anchor="t" anchorCtr="0" compatLnSpc="1">
            <a:prstTxWarp prst="textNoShape">
              <a:avLst/>
            </a:prstTxWarp>
            <a:normAutofit/>
          </a:bodyPr>
          <a:lstStyle/>
          <a:p>
            <a:pPr marL="0" indent="0">
              <a:buNone/>
            </a:pPr>
            <a:r>
              <a:rPr lang="en-US" sz="4000" dirty="0"/>
              <a:t>So now you know th</a:t>
            </a:r>
            <a:r>
              <a:rPr lang="en-US" dirty="0"/>
              <a:t>e rest of the story</a:t>
            </a:r>
          </a:p>
          <a:p>
            <a:r>
              <a:rPr lang="en-US" sz="4000" dirty="0"/>
              <a:t>Corruption of the flesh</a:t>
            </a:r>
          </a:p>
          <a:p>
            <a:r>
              <a:rPr lang="en-US" dirty="0"/>
              <a:t>Corruption of our inheritance, epigenetics</a:t>
            </a:r>
          </a:p>
          <a:p>
            <a:r>
              <a:rPr lang="en-US" dirty="0"/>
              <a:t>Intensified by the devil.  </a:t>
            </a:r>
            <a:endParaRPr lang="en-US" sz="4000" dirty="0"/>
          </a:p>
        </p:txBody>
      </p:sp>
    </p:spTree>
    <p:extLst>
      <p:ext uri="{BB962C8B-B14F-4D97-AF65-F5344CB8AC3E}">
        <p14:creationId xmlns:p14="http://schemas.microsoft.com/office/powerpoint/2010/main" val="2478393326"/>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6">
            <a:extLst>
              <a:ext uri="{FF2B5EF4-FFF2-40B4-BE49-F238E27FC236}">
                <a16:creationId xmlns:a16="http://schemas.microsoft.com/office/drawing/2014/main" id="{3A063BCE-0EF6-4AFD-A36C-2B6DB79BACEB}"/>
              </a:ext>
            </a:extLst>
          </p:cNvPr>
          <p:cNvSpPr>
            <a:spLocks noGrp="1" noChangeAspect="1" noChangeArrowheads="1"/>
          </p:cNvSpPr>
          <p:nvPr>
            <p:ph type="body" idx="1"/>
          </p:nvPr>
        </p:nvSpPr>
        <p:spPr bwMode="auto">
          <a:xfrm>
            <a:off x="304800" y="285749"/>
            <a:ext cx="8382000" cy="46482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51435" tIns="25718" rIns="51435" bIns="25718" numCol="1" anchor="t" anchorCtr="0" compatLnSpc="1">
            <a:prstTxWarp prst="textNoShape">
              <a:avLst/>
            </a:prstTxWarp>
            <a:normAutofit/>
          </a:bodyPr>
          <a:lstStyle/>
          <a:p>
            <a:pPr marL="0" indent="0">
              <a:buNone/>
            </a:pPr>
            <a:r>
              <a:rPr lang="en-US" sz="4000" dirty="0"/>
              <a:t>  </a:t>
            </a:r>
          </a:p>
        </p:txBody>
      </p:sp>
      <p:pic>
        <p:nvPicPr>
          <p:cNvPr id="2052" name="Picture 4" descr="УЕАЮМ$Н &#10;HASHA 2021 ">
            <a:extLst>
              <a:ext uri="{FF2B5EF4-FFF2-40B4-BE49-F238E27FC236}">
                <a16:creationId xmlns:a16="http://schemas.microsoft.com/office/drawing/2014/main" id="{D3079484-9C56-4F77-9F2E-0399AAED6E6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51435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5842331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682" name="Rectangle 2"/>
          <p:cNvSpPr>
            <a:spLocks noGrp="1" noChangeArrowheads="1"/>
          </p:cNvSpPr>
          <p:nvPr>
            <p:ph type="subTitle" idx="1"/>
          </p:nvPr>
        </p:nvSpPr>
        <p:spPr>
          <a:xfrm>
            <a:off x="402035" y="209550"/>
            <a:ext cx="8266774" cy="4724400"/>
          </a:xfrm>
        </p:spPr>
        <p:txBody>
          <a:bodyPr>
            <a:normAutofit lnSpcReduction="10000"/>
          </a:bodyPr>
          <a:lstStyle/>
          <a:p>
            <a:pPr algn="l"/>
            <a:r>
              <a:rPr lang="en-US" dirty="0"/>
              <a:t>The ancient historian Josephus, and the ancient Aramaic translation of the Bible, the Targum Jonathan, identify Rosh </a:t>
            </a:r>
            <a:r>
              <a:rPr lang="en-US" dirty="0" err="1"/>
              <a:t>HaShanah</a:t>
            </a:r>
            <a:r>
              <a:rPr lang="en-US" dirty="0"/>
              <a:t> as the New Year observed by the people of Israel </a:t>
            </a:r>
            <a:r>
              <a:rPr lang="en-US" dirty="0">
                <a:solidFill>
                  <a:srgbClr val="FFFF99"/>
                </a:solidFill>
              </a:rPr>
              <a:t>before</a:t>
            </a:r>
            <a:r>
              <a:rPr lang="en-US" dirty="0"/>
              <a:t> the holiday of Passover was instituted. </a:t>
            </a:r>
          </a:p>
        </p:txBody>
      </p:sp>
    </p:spTree>
    <p:extLst>
      <p:ext uri="{BB962C8B-B14F-4D97-AF65-F5344CB8AC3E}">
        <p14:creationId xmlns:p14="http://schemas.microsoft.com/office/powerpoint/2010/main" val="136320396"/>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6">
            <a:extLst>
              <a:ext uri="{FF2B5EF4-FFF2-40B4-BE49-F238E27FC236}">
                <a16:creationId xmlns:a16="http://schemas.microsoft.com/office/drawing/2014/main" id="{3A063BCE-0EF6-4AFD-A36C-2B6DB79BACEB}"/>
              </a:ext>
            </a:extLst>
          </p:cNvPr>
          <p:cNvSpPr>
            <a:spLocks noGrp="1" noChangeAspect="1" noChangeArrowheads="1"/>
          </p:cNvSpPr>
          <p:nvPr>
            <p:ph type="body" idx="1"/>
          </p:nvPr>
        </p:nvSpPr>
        <p:spPr bwMode="auto">
          <a:xfrm>
            <a:off x="304800" y="285749"/>
            <a:ext cx="8382000" cy="46482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51435" tIns="25718" rIns="51435" bIns="25718" numCol="1" anchor="t" anchorCtr="0" compatLnSpc="1">
            <a:prstTxWarp prst="textNoShape">
              <a:avLst/>
            </a:prstTxWarp>
            <a:normAutofit lnSpcReduction="10000"/>
          </a:bodyPr>
          <a:lstStyle/>
          <a:p>
            <a:pPr marL="0" indent="0">
              <a:buNone/>
            </a:pPr>
            <a:r>
              <a:rPr lang="en-US" sz="4000" dirty="0"/>
              <a:t>Remedy:</a:t>
            </a:r>
          </a:p>
          <a:p>
            <a:pPr marL="0" indent="0">
              <a:buNone/>
            </a:pPr>
            <a:r>
              <a:rPr lang="en-US" dirty="0"/>
              <a:t>Repentance of our deeds.</a:t>
            </a:r>
          </a:p>
          <a:p>
            <a:pPr marL="0" indent="0">
              <a:buNone/>
            </a:pPr>
            <a:r>
              <a:rPr lang="en-US" sz="4000" dirty="0"/>
              <a:t>Renunciation of our </a:t>
            </a:r>
            <a:r>
              <a:rPr lang="en-US" dirty="0"/>
              <a:t>thoughts and tendencies.</a:t>
            </a:r>
          </a:p>
          <a:p>
            <a:pPr marL="0" indent="0">
              <a:buNone/>
            </a:pPr>
            <a:r>
              <a:rPr lang="en-US" dirty="0"/>
              <a:t>Releasing, </a:t>
            </a:r>
            <a:r>
              <a:rPr lang="en-US" dirty="0" err="1"/>
              <a:t>forgiveing</a:t>
            </a:r>
            <a:r>
              <a:rPr lang="en-US" dirty="0"/>
              <a:t> of our forebears.</a:t>
            </a:r>
          </a:p>
          <a:p>
            <a:pPr marL="0" indent="0">
              <a:buNone/>
            </a:pPr>
            <a:r>
              <a:rPr lang="en-US" dirty="0"/>
              <a:t>Resisting the devil.</a:t>
            </a:r>
          </a:p>
          <a:p>
            <a:pPr marL="0" indent="0">
              <a:buNone/>
            </a:pPr>
            <a:endParaRPr lang="en-US" sz="4000" dirty="0"/>
          </a:p>
        </p:txBody>
      </p:sp>
    </p:spTree>
    <p:extLst>
      <p:ext uri="{BB962C8B-B14F-4D97-AF65-F5344CB8AC3E}">
        <p14:creationId xmlns:p14="http://schemas.microsoft.com/office/powerpoint/2010/main" val="4051588685"/>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6">
            <a:extLst>
              <a:ext uri="{FF2B5EF4-FFF2-40B4-BE49-F238E27FC236}">
                <a16:creationId xmlns:a16="http://schemas.microsoft.com/office/drawing/2014/main" id="{3A063BCE-0EF6-4AFD-A36C-2B6DB79BACEB}"/>
              </a:ext>
            </a:extLst>
          </p:cNvPr>
          <p:cNvSpPr>
            <a:spLocks noGrp="1" noChangeAspect="1" noChangeArrowheads="1"/>
          </p:cNvSpPr>
          <p:nvPr>
            <p:ph type="body" idx="1"/>
          </p:nvPr>
        </p:nvSpPr>
        <p:spPr bwMode="auto">
          <a:xfrm>
            <a:off x="304800" y="285749"/>
            <a:ext cx="8382000" cy="46482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51435" tIns="25718" rIns="51435" bIns="25718" numCol="1" anchor="t" anchorCtr="0" compatLnSpc="1">
            <a:prstTxWarp prst="textNoShape">
              <a:avLst/>
            </a:prstTxWarp>
            <a:normAutofit/>
          </a:bodyPr>
          <a:lstStyle/>
          <a:p>
            <a:pPr marL="0" indent="0">
              <a:buNone/>
            </a:pPr>
            <a:r>
              <a:rPr lang="en-US" sz="4000" dirty="0"/>
              <a:t>Outline</a:t>
            </a:r>
          </a:p>
          <a:p>
            <a:pPr marL="742950" indent="-742950">
              <a:buFont typeface="+mj-lt"/>
              <a:buAutoNum type="arabicPeriod"/>
            </a:pPr>
            <a:r>
              <a:rPr lang="en-US" dirty="0"/>
              <a:t>Name of this holiday.</a:t>
            </a:r>
          </a:p>
          <a:p>
            <a:pPr marL="742950" indent="-742950">
              <a:buFont typeface="+mj-lt"/>
              <a:buAutoNum type="arabicPeriod"/>
            </a:pPr>
            <a:r>
              <a:rPr lang="en-US" sz="4000" dirty="0"/>
              <a:t>Renewal in this holiday.   </a:t>
            </a:r>
          </a:p>
          <a:p>
            <a:pPr marL="742950" indent="-742950">
              <a:buFont typeface="+mj-lt"/>
              <a:buAutoNum type="arabicPeriod"/>
            </a:pPr>
            <a:r>
              <a:rPr lang="en-US" dirty="0"/>
              <a:t>Hindrances to Renewal.</a:t>
            </a:r>
          </a:p>
          <a:p>
            <a:pPr marL="742950" indent="-742950">
              <a:buFont typeface="+mj-lt"/>
              <a:buAutoNum type="arabicPeriod"/>
            </a:pPr>
            <a:r>
              <a:rPr lang="en-US" sz="4000" dirty="0"/>
              <a:t>Remedy to renewal.</a:t>
            </a:r>
          </a:p>
        </p:txBody>
      </p:sp>
    </p:spTree>
    <p:extLst>
      <p:ext uri="{BB962C8B-B14F-4D97-AF65-F5344CB8AC3E}">
        <p14:creationId xmlns:p14="http://schemas.microsoft.com/office/powerpoint/2010/main" val="586505316"/>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6">
            <a:extLst>
              <a:ext uri="{FF2B5EF4-FFF2-40B4-BE49-F238E27FC236}">
                <a16:creationId xmlns:a16="http://schemas.microsoft.com/office/drawing/2014/main" id="{3A063BCE-0EF6-4AFD-A36C-2B6DB79BACEB}"/>
              </a:ext>
            </a:extLst>
          </p:cNvPr>
          <p:cNvSpPr>
            <a:spLocks noGrp="1" noChangeAspect="1" noChangeArrowheads="1"/>
          </p:cNvSpPr>
          <p:nvPr>
            <p:ph type="body" idx="1"/>
          </p:nvPr>
        </p:nvSpPr>
        <p:spPr bwMode="auto">
          <a:xfrm>
            <a:off x="304800" y="285749"/>
            <a:ext cx="8382000" cy="46482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51435" tIns="25718" rIns="51435" bIns="25718" numCol="1" anchor="t" anchorCtr="0" compatLnSpc="1">
            <a:prstTxWarp prst="textNoShape">
              <a:avLst/>
            </a:prstTxWarp>
            <a:normAutofit/>
          </a:bodyPr>
          <a:lstStyle/>
          <a:p>
            <a:pPr marL="0" indent="0">
              <a:buNone/>
            </a:pPr>
            <a:endParaRPr lang="en-US" sz="4000" dirty="0"/>
          </a:p>
        </p:txBody>
      </p:sp>
    </p:spTree>
    <p:extLst>
      <p:ext uri="{BB962C8B-B14F-4D97-AF65-F5344CB8AC3E}">
        <p14:creationId xmlns:p14="http://schemas.microsoft.com/office/powerpoint/2010/main" val="4166932739"/>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bg>
      <p:bgPr>
        <a:solidFill>
          <a:srgbClr val="000066"/>
        </a:solidFill>
        <a:effectLst/>
      </p:bgPr>
    </p:bg>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DAC55B88-9FDE-4C3A-8A01-E7DB95CCBF56}"/>
              </a:ext>
            </a:extLst>
          </p:cNvPr>
          <p:cNvPicPr>
            <a:picLocks noChangeAspect="1"/>
          </p:cNvPicPr>
          <p:nvPr/>
        </p:nvPicPr>
        <p:blipFill>
          <a:blip r:embed="rId3" cstate="print"/>
          <a:stretch>
            <a:fillRect/>
          </a:stretch>
        </p:blipFill>
        <p:spPr>
          <a:xfrm>
            <a:off x="2346499" y="1435524"/>
            <a:ext cx="4451011" cy="2272457"/>
          </a:xfrm>
          <a:prstGeom prst="rect">
            <a:avLst/>
          </a:prstGeom>
        </p:spPr>
      </p:pic>
    </p:spTree>
    <p:extLst>
      <p:ext uri="{BB962C8B-B14F-4D97-AF65-F5344CB8AC3E}">
        <p14:creationId xmlns:p14="http://schemas.microsoft.com/office/powerpoint/2010/main" val="311011880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682" name="Rectangle 2"/>
          <p:cNvSpPr>
            <a:spLocks noGrp="1" noChangeArrowheads="1"/>
          </p:cNvSpPr>
          <p:nvPr>
            <p:ph type="subTitle" idx="1"/>
          </p:nvPr>
        </p:nvSpPr>
        <p:spPr>
          <a:xfrm>
            <a:off x="402035" y="209550"/>
            <a:ext cx="8266774" cy="4572000"/>
          </a:xfrm>
        </p:spPr>
        <p:txBody>
          <a:bodyPr>
            <a:normAutofit/>
          </a:bodyPr>
          <a:lstStyle/>
          <a:p>
            <a:pPr algn="l"/>
            <a:r>
              <a:rPr lang="el-GR" dirty="0"/>
              <a:t>T</a:t>
            </a:r>
            <a:r>
              <a:rPr lang="en-US" dirty="0"/>
              <a:t>he traditional Jewish concept is that </a:t>
            </a:r>
            <a:r>
              <a:rPr lang="en-US" dirty="0">
                <a:solidFill>
                  <a:srgbClr val="FFFF99"/>
                </a:solidFill>
              </a:rPr>
              <a:t>the world</a:t>
            </a:r>
            <a:r>
              <a:rPr lang="el-GR" dirty="0">
                <a:solidFill>
                  <a:srgbClr val="FFFF99"/>
                </a:solidFill>
              </a:rPr>
              <a:t>, Adam and Khava/Eve,</a:t>
            </a:r>
            <a:r>
              <a:rPr lang="en-US" dirty="0">
                <a:solidFill>
                  <a:srgbClr val="FFFF99"/>
                </a:solidFill>
              </a:rPr>
              <a:t> </a:t>
            </a:r>
            <a:r>
              <a:rPr lang="el-GR" dirty="0">
                <a:solidFill>
                  <a:srgbClr val="FFFF99"/>
                </a:solidFill>
              </a:rPr>
              <a:t>were </a:t>
            </a:r>
            <a:r>
              <a:rPr lang="en-US" dirty="0">
                <a:solidFill>
                  <a:srgbClr val="FFFF99"/>
                </a:solidFill>
              </a:rPr>
              <a:t>created on Rosh </a:t>
            </a:r>
            <a:r>
              <a:rPr lang="en-US" dirty="0" err="1">
                <a:solidFill>
                  <a:srgbClr val="FFFF99"/>
                </a:solidFill>
              </a:rPr>
              <a:t>HaShanah</a:t>
            </a:r>
            <a:r>
              <a:rPr lang="en-US" dirty="0"/>
              <a:t>, so this day is indeed the beginning of the year chronologically.</a:t>
            </a:r>
          </a:p>
          <a:p>
            <a:r>
              <a:rPr lang="en-US" dirty="0">
                <a:solidFill>
                  <a:srgbClr val="FFFF99"/>
                </a:solidFill>
              </a:rPr>
              <a:t>Birthday of the world!</a:t>
            </a:r>
          </a:p>
        </p:txBody>
      </p:sp>
    </p:spTree>
    <p:extLst>
      <p:ext uri="{BB962C8B-B14F-4D97-AF65-F5344CB8AC3E}">
        <p14:creationId xmlns:p14="http://schemas.microsoft.com/office/powerpoint/2010/main" val="200919312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682" name="Rectangle 2"/>
          <p:cNvSpPr>
            <a:spLocks noGrp="1" noChangeArrowheads="1"/>
          </p:cNvSpPr>
          <p:nvPr>
            <p:ph type="subTitle" idx="1"/>
          </p:nvPr>
        </p:nvSpPr>
        <p:spPr>
          <a:xfrm>
            <a:off x="402035" y="209550"/>
            <a:ext cx="8266774" cy="4572000"/>
          </a:xfrm>
        </p:spPr>
        <p:txBody>
          <a:bodyPr>
            <a:normAutofit fontScale="92500" lnSpcReduction="20000"/>
          </a:bodyPr>
          <a:lstStyle/>
          <a:p>
            <a:pPr algn="l"/>
            <a:r>
              <a:rPr lang="en-US" dirty="0"/>
              <a:t>The Babylonian month name Tishri seems to derive from the root Ugaritic or Akkadian </a:t>
            </a:r>
            <a:r>
              <a:rPr lang="en-US" dirty="0" err="1"/>
              <a:t>seru</a:t>
            </a:r>
            <a:r>
              <a:rPr lang="en-US" dirty="0"/>
              <a:t>, which means "to begin." The ancient Semitic peoples thought of the year as beginning in the autumn, at the time of the late harvest. This was the beginning of the economic year, when crops began to be sold. </a:t>
            </a:r>
          </a:p>
        </p:txBody>
      </p:sp>
    </p:spTree>
    <p:extLst>
      <p:ext uri="{BB962C8B-B14F-4D97-AF65-F5344CB8AC3E}">
        <p14:creationId xmlns:p14="http://schemas.microsoft.com/office/powerpoint/2010/main" val="136519699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682" name="Rectangle 2"/>
          <p:cNvSpPr>
            <a:spLocks noGrp="1" noChangeArrowheads="1"/>
          </p:cNvSpPr>
          <p:nvPr>
            <p:ph type="subTitle" idx="1"/>
          </p:nvPr>
        </p:nvSpPr>
        <p:spPr>
          <a:xfrm>
            <a:off x="402035" y="285750"/>
            <a:ext cx="8266774" cy="4495800"/>
          </a:xfrm>
        </p:spPr>
        <p:txBody>
          <a:bodyPr>
            <a:normAutofit lnSpcReduction="10000"/>
          </a:bodyPr>
          <a:lstStyle/>
          <a:p>
            <a:pPr algn="l"/>
            <a:r>
              <a:rPr lang="en-US" dirty="0"/>
              <a:t>G-d made a spiritual cycle to start on </a:t>
            </a:r>
            <a:r>
              <a:rPr lang="en-US" dirty="0" err="1"/>
              <a:t>Pesakh</a:t>
            </a:r>
            <a:r>
              <a:rPr lang="en-US" dirty="0"/>
              <a:t>, but the chronological year didn't change. So, Jews have two</a:t>
            </a:r>
            <a:r>
              <a:rPr lang="el-GR" dirty="0"/>
              <a:t> </a:t>
            </a:r>
            <a:r>
              <a:rPr lang="en-US" dirty="0"/>
              <a:t>new years, </a:t>
            </a:r>
            <a:r>
              <a:rPr lang="el-GR" dirty="0"/>
              <a:t>[</a:t>
            </a:r>
            <a:r>
              <a:rPr lang="en-US" dirty="0"/>
              <a:t>actually more</a:t>
            </a:r>
            <a:r>
              <a:rPr lang="el-GR" dirty="0"/>
              <a:t>]</a:t>
            </a:r>
            <a:r>
              <a:rPr lang="en-US" dirty="0"/>
              <a:t> a chronological one, and a spiritual one.   Passover is described in these terms: </a:t>
            </a:r>
          </a:p>
        </p:txBody>
      </p:sp>
    </p:spTree>
    <p:extLst>
      <p:ext uri="{BB962C8B-B14F-4D97-AF65-F5344CB8AC3E}">
        <p14:creationId xmlns:p14="http://schemas.microsoft.com/office/powerpoint/2010/main" val="1237774104"/>
      </p:ext>
    </p:extLst>
  </p:cSld>
  <p:clrMapOvr>
    <a:masterClrMapping/>
  </p:clrMapOvr>
</p:sld>
</file>

<file path=ppt/theme/theme1.xml><?xml version="1.0" encoding="utf-8"?>
<a:theme xmlns:a="http://schemas.openxmlformats.org/drawingml/2006/main" name="1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Arial"/>
      </a:majorFont>
      <a:minorFont>
        <a:latin typeface="Arial Rounded MT Bold"/>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altLang="en-US" sz="4000" b="0" i="0" u="none" strike="noStrike" cap="none" normalizeH="0" baseline="0" smtClean="0">
            <a:ln>
              <a:noFill/>
            </a:ln>
            <a:solidFill>
              <a:schemeClr val="bg1"/>
            </a:solidFill>
            <a:effectLst/>
            <a:latin typeface="Arial Rounded MT Bold" pitchFamily="34" charset="0"/>
            <a:cs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altLang="en-US" sz="4000" b="0" i="0" u="none" strike="noStrike" cap="none" normalizeH="0" baseline="0" smtClean="0">
            <a:ln>
              <a:noFill/>
            </a:ln>
            <a:solidFill>
              <a:schemeClr val="bg1"/>
            </a:solidFill>
            <a:effectLst/>
            <a:latin typeface="Arial Rounded MT Bold" pitchFamily="34" charset="0"/>
            <a:cs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2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Arial"/>
      </a:majorFont>
      <a:minorFont>
        <a:latin typeface="Arial Rounded MT Bold"/>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altLang="en-US" sz="4000" b="0" i="0" u="none" strike="noStrike" cap="none" normalizeH="0" baseline="0" smtClean="0">
            <a:ln>
              <a:noFill/>
            </a:ln>
            <a:solidFill>
              <a:schemeClr val="bg1"/>
            </a:solidFill>
            <a:effectLst/>
            <a:latin typeface="Arial Rounded MT Bold" pitchFamily="34" charset="0"/>
            <a:cs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altLang="en-US" sz="4000" b="0" i="0" u="none" strike="noStrike" cap="none" normalizeH="0" baseline="0" smtClean="0">
            <a:ln>
              <a:noFill/>
            </a:ln>
            <a:solidFill>
              <a:schemeClr val="bg1"/>
            </a:solidFill>
            <a:effectLst/>
            <a:latin typeface="Arial Rounded MT Bold" pitchFamily="34" charset="0"/>
            <a:cs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3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Arial"/>
      </a:majorFont>
      <a:minorFont>
        <a:latin typeface="Arial Rounded MT Bold"/>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altLang="en-US" sz="4000" b="0" i="0" u="none" strike="noStrike" cap="none" normalizeH="0" baseline="0" smtClean="0">
            <a:ln>
              <a:noFill/>
            </a:ln>
            <a:solidFill>
              <a:schemeClr val="bg1"/>
            </a:solidFill>
            <a:effectLst/>
            <a:latin typeface="Arial Rounded MT Bold" pitchFamily="34" charset="0"/>
            <a:cs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altLang="en-US" sz="4000" b="0" i="0" u="none" strike="noStrike" cap="none" normalizeH="0" baseline="0" smtClean="0">
            <a:ln>
              <a:noFill/>
            </a:ln>
            <a:solidFill>
              <a:schemeClr val="bg1"/>
            </a:solidFill>
            <a:effectLst/>
            <a:latin typeface="Arial Rounded MT Bold" pitchFamily="34" charset="0"/>
            <a:cs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160334</TotalTime>
  <Words>3852</Words>
  <Application>Microsoft Office PowerPoint</Application>
  <PresentationFormat>On-screen Show (16:9)</PresentationFormat>
  <Paragraphs>383</Paragraphs>
  <Slides>63</Slides>
  <Notes>63</Notes>
  <HiddenSlides>0</HiddenSlides>
  <MMClips>0</MMClips>
  <ScaleCrop>false</ScaleCrop>
  <HeadingPairs>
    <vt:vector size="6" baseType="variant">
      <vt:variant>
        <vt:lpstr>Fonts Used</vt:lpstr>
      </vt:variant>
      <vt:variant>
        <vt:i4>6</vt:i4>
      </vt:variant>
      <vt:variant>
        <vt:lpstr>Theme</vt:lpstr>
      </vt:variant>
      <vt:variant>
        <vt:i4>4</vt:i4>
      </vt:variant>
      <vt:variant>
        <vt:lpstr>Slide Titles</vt:lpstr>
      </vt:variant>
      <vt:variant>
        <vt:i4>63</vt:i4>
      </vt:variant>
    </vt:vector>
  </HeadingPairs>
  <TitlesOfParts>
    <vt:vector size="73" baseType="lpstr">
      <vt:lpstr>Arial</vt:lpstr>
      <vt:lpstr>Arial Rounded MT Bold</vt:lpstr>
      <vt:lpstr>Assistant</vt:lpstr>
      <vt:lpstr>Calibri</vt:lpstr>
      <vt:lpstr>Calibri Light</vt:lpstr>
      <vt:lpstr>David</vt:lpstr>
      <vt:lpstr>1_Default Design</vt:lpstr>
      <vt:lpstr>Office Theme</vt:lpstr>
      <vt:lpstr>2_Default Design</vt:lpstr>
      <vt:lpstr>3_Default Design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Or HaOlam Messianic Congregation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Shmuel Wolkenfeld</dc:creator>
  <cp:lastModifiedBy>Shmuel Wolkenfeld</cp:lastModifiedBy>
  <cp:revision>4395</cp:revision>
  <dcterms:created xsi:type="dcterms:W3CDTF">2006-04-21T19:34:43Z</dcterms:created>
  <dcterms:modified xsi:type="dcterms:W3CDTF">2021-09-06T20:48:07Z</dcterms:modified>
</cp:coreProperties>
</file>