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notesSlides/notesSlide76.xml" ContentType="application/vnd.openxmlformats-officedocument.presentationml.notesSlide+xml"/>
  <Override PartName="/ppt/notesSlides/notesSlide77.xml" ContentType="application/vnd.openxmlformats-officedocument.presentationml.notesSlide+xml"/>
  <Override PartName="/ppt/notesSlides/notesSlide78.xml" ContentType="application/vnd.openxmlformats-officedocument.presentationml.notesSlide+xml"/>
  <Override PartName="/ppt/notesSlides/notesSlide79.xml" ContentType="application/vnd.openxmlformats-officedocument.presentationml.notesSlide+xml"/>
  <Override PartName="/ppt/notesSlides/notesSlide80.xml" ContentType="application/vnd.openxmlformats-officedocument.presentationml.notesSlide+xml"/>
  <Override PartName="/ppt/notesSlides/notesSlide81.xml" ContentType="application/vnd.openxmlformats-officedocument.presentationml.notesSlide+xml"/>
  <Override PartName="/ppt/notesSlides/notesSlide82.xml" ContentType="application/vnd.openxmlformats-officedocument.presentationml.notesSlide+xml"/>
  <Override PartName="/ppt/notesSlides/notesSlide83.xml" ContentType="application/vnd.openxmlformats-officedocument.presentationml.notesSlide+xml"/>
  <Override PartName="/ppt/notesSlides/notesSlide84.xml" ContentType="application/vnd.openxmlformats-officedocument.presentationml.notesSlide+xml"/>
  <Override PartName="/ppt/notesSlides/notesSlide85.xml" ContentType="application/vnd.openxmlformats-officedocument.presentationml.notesSlide+xml"/>
  <Override PartName="/ppt/notesSlides/notesSlide86.xml" ContentType="application/vnd.openxmlformats-officedocument.presentationml.notesSlide+xml"/>
  <Override PartName="/ppt/notesSlides/notesSlide87.xml" ContentType="application/vnd.openxmlformats-officedocument.presentationml.notesSlide+xml"/>
  <Override PartName="/ppt/notesSlides/notesSlide88.xml" ContentType="application/vnd.openxmlformats-officedocument.presentationml.notesSlide+xml"/>
  <Override PartName="/ppt/notesSlides/notesSlide89.xml" ContentType="application/vnd.openxmlformats-officedocument.presentationml.notesSlide+xml"/>
  <Override PartName="/ppt/notesSlides/notesSlide90.xml" ContentType="application/vnd.openxmlformats-officedocument.presentationml.notesSlide+xml"/>
  <Override PartName="/ppt/notesSlides/notesSlide91.xml" ContentType="application/vnd.openxmlformats-officedocument.presentationml.notesSlide+xml"/>
  <Override PartName="/ppt/notesSlides/notesSlide92.xml" ContentType="application/vnd.openxmlformats-officedocument.presentationml.notesSlide+xml"/>
  <Override PartName="/ppt/notesSlides/notesSlide93.xml" ContentType="application/vnd.openxmlformats-officedocument.presentationml.notesSlide+xml"/>
  <Override PartName="/ppt/notesSlides/notesSlide94.xml" ContentType="application/vnd.openxmlformats-officedocument.presentationml.notesSlide+xml"/>
  <Override PartName="/ppt/notesSlides/notesSlide95.xml" ContentType="application/vnd.openxmlformats-officedocument.presentationml.notesSlide+xml"/>
  <Override PartName="/ppt/notesSlides/notesSlide96.xml" ContentType="application/vnd.openxmlformats-officedocument.presentationml.notesSlide+xml"/>
  <Override PartName="/ppt/notesSlides/notesSlide97.xml" ContentType="application/vnd.openxmlformats-officedocument.presentationml.notesSlide+xml"/>
  <Override PartName="/ppt/notesSlides/notesSlide98.xml" ContentType="application/vnd.openxmlformats-officedocument.presentationml.notesSlide+xml"/>
  <Override PartName="/ppt/notesSlides/notesSlide99.xml" ContentType="application/vnd.openxmlformats-officedocument.presentationml.notesSlide+xml"/>
  <Override PartName="/ppt/notesSlides/notesSlide100.xml" ContentType="application/vnd.openxmlformats-officedocument.presentationml.notesSlide+xml"/>
  <Override PartName="/ppt/notesSlides/notesSlide101.xml" ContentType="application/vnd.openxmlformats-officedocument.presentationml.notesSlide+xml"/>
  <Override PartName="/ppt/notesSlides/notesSlide102.xml" ContentType="application/vnd.openxmlformats-officedocument.presentationml.notesSlide+xml"/>
  <Override PartName="/ppt/notesSlides/notesSlide103.xml" ContentType="application/vnd.openxmlformats-officedocument.presentationml.notesSlide+xml"/>
  <Override PartName="/ppt/notesSlides/notesSlide104.xml" ContentType="application/vnd.openxmlformats-officedocument.presentationml.notesSlide+xml"/>
  <Override PartName="/ppt/notesSlides/notesSlide105.xml" ContentType="application/vnd.openxmlformats-officedocument.presentationml.notesSlide+xml"/>
  <Override PartName="/ppt/notesSlides/notesSlide106.xml" ContentType="application/vnd.openxmlformats-officedocument.presentationml.notesSlide+xml"/>
  <Override PartName="/ppt/notesSlides/notesSlide107.xml" ContentType="application/vnd.openxmlformats-officedocument.presentationml.notesSlide+xml"/>
  <Override PartName="/ppt/notesSlides/notesSlide10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Lst>
  <p:notesMasterIdLst>
    <p:notesMasterId r:id="rId110"/>
  </p:notesMasterIdLst>
  <p:handoutMasterIdLst>
    <p:handoutMasterId r:id="rId111"/>
  </p:handoutMasterIdLst>
  <p:sldIdLst>
    <p:sldId id="2045" r:id="rId2"/>
    <p:sldId id="66573" r:id="rId3"/>
    <p:sldId id="66605" r:id="rId4"/>
    <p:sldId id="66608" r:id="rId5"/>
    <p:sldId id="66602" r:id="rId6"/>
    <p:sldId id="66695" r:id="rId7"/>
    <p:sldId id="66696" r:id="rId8"/>
    <p:sldId id="66598" r:id="rId9"/>
    <p:sldId id="66610" r:id="rId10"/>
    <p:sldId id="66619" r:id="rId11"/>
    <p:sldId id="66654" r:id="rId12"/>
    <p:sldId id="66656" r:id="rId13"/>
    <p:sldId id="66658" r:id="rId14"/>
    <p:sldId id="66612" r:id="rId15"/>
    <p:sldId id="66652" r:id="rId16"/>
    <p:sldId id="66628" r:id="rId17"/>
    <p:sldId id="66665" r:id="rId18"/>
    <p:sldId id="66666" r:id="rId19"/>
    <p:sldId id="66599" r:id="rId20"/>
    <p:sldId id="66660" r:id="rId21"/>
    <p:sldId id="66697" r:id="rId22"/>
    <p:sldId id="66613" r:id="rId23"/>
    <p:sldId id="66655" r:id="rId24"/>
    <p:sldId id="66614" r:id="rId25"/>
    <p:sldId id="66616" r:id="rId26"/>
    <p:sldId id="66615" r:id="rId27"/>
    <p:sldId id="66617" r:id="rId28"/>
    <p:sldId id="66620" r:id="rId29"/>
    <p:sldId id="66621" r:id="rId30"/>
    <p:sldId id="66623" r:id="rId31"/>
    <p:sldId id="66624" r:id="rId32"/>
    <p:sldId id="66588" r:id="rId33"/>
    <p:sldId id="66618" r:id="rId34"/>
    <p:sldId id="66647" r:id="rId35"/>
    <p:sldId id="66648" r:id="rId36"/>
    <p:sldId id="66662" r:id="rId37"/>
    <p:sldId id="66622" r:id="rId38"/>
    <p:sldId id="66625" r:id="rId39"/>
    <p:sldId id="66650" r:id="rId40"/>
    <p:sldId id="66653" r:id="rId41"/>
    <p:sldId id="66609" r:id="rId42"/>
    <p:sldId id="66611" r:id="rId43"/>
    <p:sldId id="66626" r:id="rId44"/>
    <p:sldId id="66630" r:id="rId45"/>
    <p:sldId id="66631" r:id="rId46"/>
    <p:sldId id="66627" r:id="rId47"/>
    <p:sldId id="66632" r:id="rId48"/>
    <p:sldId id="66633" r:id="rId49"/>
    <p:sldId id="66634" r:id="rId50"/>
    <p:sldId id="66667" r:id="rId51"/>
    <p:sldId id="66698" r:id="rId52"/>
    <p:sldId id="66663" r:id="rId53"/>
    <p:sldId id="66635" r:id="rId54"/>
    <p:sldId id="66629" r:id="rId55"/>
    <p:sldId id="66640" r:id="rId56"/>
    <p:sldId id="66641" r:id="rId57"/>
    <p:sldId id="66637" r:id="rId58"/>
    <p:sldId id="66638" r:id="rId59"/>
    <p:sldId id="66642" r:id="rId60"/>
    <p:sldId id="66643" r:id="rId61"/>
    <p:sldId id="66669" r:id="rId62"/>
    <p:sldId id="66699" r:id="rId63"/>
    <p:sldId id="66639" r:id="rId64"/>
    <p:sldId id="66646" r:id="rId65"/>
    <p:sldId id="66644" r:id="rId66"/>
    <p:sldId id="66606" r:id="rId67"/>
    <p:sldId id="66607" r:id="rId68"/>
    <p:sldId id="66577" r:id="rId69"/>
    <p:sldId id="66566" r:id="rId70"/>
    <p:sldId id="66645" r:id="rId71"/>
    <p:sldId id="66703" r:id="rId72"/>
    <p:sldId id="66700" r:id="rId73"/>
    <p:sldId id="66701" r:id="rId74"/>
    <p:sldId id="66704" r:id="rId75"/>
    <p:sldId id="66589" r:id="rId76"/>
    <p:sldId id="66671" r:id="rId77"/>
    <p:sldId id="66672" r:id="rId78"/>
    <p:sldId id="66683" r:id="rId79"/>
    <p:sldId id="66649" r:id="rId80"/>
    <p:sldId id="66682" r:id="rId81"/>
    <p:sldId id="66554" r:id="rId82"/>
    <p:sldId id="66681" r:id="rId83"/>
    <p:sldId id="66680" r:id="rId84"/>
    <p:sldId id="66676" r:id="rId85"/>
    <p:sldId id="66567" r:id="rId86"/>
    <p:sldId id="66677" r:id="rId87"/>
    <p:sldId id="66679" r:id="rId88"/>
    <p:sldId id="66678" r:id="rId89"/>
    <p:sldId id="66684" r:id="rId90"/>
    <p:sldId id="66585" r:id="rId91"/>
    <p:sldId id="66587" r:id="rId92"/>
    <p:sldId id="66675" r:id="rId93"/>
    <p:sldId id="66584" r:id="rId94"/>
    <p:sldId id="66590" r:id="rId95"/>
    <p:sldId id="66688" r:id="rId96"/>
    <p:sldId id="66592" r:id="rId97"/>
    <p:sldId id="66690" r:id="rId98"/>
    <p:sldId id="66691" r:id="rId99"/>
    <p:sldId id="66692" r:id="rId100"/>
    <p:sldId id="66693" r:id="rId101"/>
    <p:sldId id="66686" r:id="rId102"/>
    <p:sldId id="66687" r:id="rId103"/>
    <p:sldId id="66685" r:id="rId104"/>
    <p:sldId id="66705" r:id="rId105"/>
    <p:sldId id="66702" r:id="rId106"/>
    <p:sldId id="66694" r:id="rId107"/>
    <p:sldId id="66594" r:id="rId108"/>
    <p:sldId id="66597" r:id="rId109"/>
  </p:sldIdLst>
  <p:sldSz cx="9144000" cy="5143500" type="screen16x9"/>
  <p:notesSz cx="7077075" cy="9369425"/>
  <p:defaultTextStyle>
    <a:defPPr>
      <a:defRPr lang="en-US"/>
    </a:defPPr>
    <a:lvl1pPr algn="ctr" rtl="0" fontAlgn="base">
      <a:spcBef>
        <a:spcPct val="0"/>
      </a:spcBef>
      <a:spcAft>
        <a:spcPct val="0"/>
      </a:spcAft>
      <a:defRPr sz="4000" kern="1200">
        <a:solidFill>
          <a:schemeClr val="bg1"/>
        </a:solidFill>
        <a:latin typeface="Arial Rounded MT Bold" pitchFamily="34" charset="0"/>
        <a:ea typeface="+mn-ea"/>
        <a:cs typeface="Arial" charset="0"/>
      </a:defRPr>
    </a:lvl1pPr>
    <a:lvl2pPr marL="339061" algn="ctr" rtl="0" fontAlgn="base">
      <a:spcBef>
        <a:spcPct val="0"/>
      </a:spcBef>
      <a:spcAft>
        <a:spcPct val="0"/>
      </a:spcAft>
      <a:defRPr sz="4000" kern="1200">
        <a:solidFill>
          <a:schemeClr val="bg1"/>
        </a:solidFill>
        <a:latin typeface="Arial Rounded MT Bold" pitchFamily="34" charset="0"/>
        <a:ea typeface="+mn-ea"/>
        <a:cs typeface="Arial" charset="0"/>
      </a:defRPr>
    </a:lvl2pPr>
    <a:lvl3pPr marL="678271" algn="ctr" rtl="0" fontAlgn="base">
      <a:spcBef>
        <a:spcPct val="0"/>
      </a:spcBef>
      <a:spcAft>
        <a:spcPct val="0"/>
      </a:spcAft>
      <a:defRPr sz="4000" kern="1200">
        <a:solidFill>
          <a:schemeClr val="bg1"/>
        </a:solidFill>
        <a:latin typeface="Arial Rounded MT Bold" pitchFamily="34" charset="0"/>
        <a:ea typeface="+mn-ea"/>
        <a:cs typeface="Arial" charset="0"/>
      </a:defRPr>
    </a:lvl3pPr>
    <a:lvl4pPr marL="1017217" algn="ctr" rtl="0" fontAlgn="base">
      <a:spcBef>
        <a:spcPct val="0"/>
      </a:spcBef>
      <a:spcAft>
        <a:spcPct val="0"/>
      </a:spcAft>
      <a:defRPr sz="4000" kern="1200">
        <a:solidFill>
          <a:schemeClr val="bg1"/>
        </a:solidFill>
        <a:latin typeface="Arial Rounded MT Bold" pitchFamily="34" charset="0"/>
        <a:ea typeface="+mn-ea"/>
        <a:cs typeface="Arial" charset="0"/>
      </a:defRPr>
    </a:lvl4pPr>
    <a:lvl5pPr marL="1356390" algn="ctr" rtl="0" fontAlgn="base">
      <a:spcBef>
        <a:spcPct val="0"/>
      </a:spcBef>
      <a:spcAft>
        <a:spcPct val="0"/>
      </a:spcAft>
      <a:defRPr sz="4000" kern="1200">
        <a:solidFill>
          <a:schemeClr val="bg1"/>
        </a:solidFill>
        <a:latin typeface="Arial Rounded MT Bold" pitchFamily="34" charset="0"/>
        <a:ea typeface="+mn-ea"/>
        <a:cs typeface="Arial" charset="0"/>
      </a:defRPr>
    </a:lvl5pPr>
    <a:lvl6pPr marL="1695300" algn="l" defTabSz="678271" rtl="0" eaLnBrk="1" latinLnBrk="0" hangingPunct="1">
      <a:defRPr sz="4000" kern="1200">
        <a:solidFill>
          <a:schemeClr val="bg1"/>
        </a:solidFill>
        <a:latin typeface="Arial Rounded MT Bold" pitchFamily="34" charset="0"/>
        <a:ea typeface="+mn-ea"/>
        <a:cs typeface="Arial" charset="0"/>
      </a:defRPr>
    </a:lvl6pPr>
    <a:lvl7pPr marL="2034313" algn="l" defTabSz="678271" rtl="0" eaLnBrk="1" latinLnBrk="0" hangingPunct="1">
      <a:defRPr sz="4000" kern="1200">
        <a:solidFill>
          <a:schemeClr val="bg1"/>
        </a:solidFill>
        <a:latin typeface="Arial Rounded MT Bold" pitchFamily="34" charset="0"/>
        <a:ea typeface="+mn-ea"/>
        <a:cs typeface="Arial" charset="0"/>
      </a:defRPr>
    </a:lvl7pPr>
    <a:lvl8pPr marL="2373419" algn="l" defTabSz="678271" rtl="0" eaLnBrk="1" latinLnBrk="0" hangingPunct="1">
      <a:defRPr sz="4000" kern="1200">
        <a:solidFill>
          <a:schemeClr val="bg1"/>
        </a:solidFill>
        <a:latin typeface="Arial Rounded MT Bold" pitchFamily="34" charset="0"/>
        <a:ea typeface="+mn-ea"/>
        <a:cs typeface="Arial" charset="0"/>
      </a:defRPr>
    </a:lvl8pPr>
    <a:lvl9pPr marL="2712509" algn="l" defTabSz="678271" rtl="0" eaLnBrk="1" latinLnBrk="0" hangingPunct="1">
      <a:defRPr sz="4000" kern="1200">
        <a:solidFill>
          <a:schemeClr val="bg1"/>
        </a:solidFill>
        <a:latin typeface="Arial Rounded MT Bold" pitchFamily="34" charset="0"/>
        <a:ea typeface="+mn-ea"/>
        <a:cs typeface="Arial" charset="0"/>
      </a:defRPr>
    </a:lvl9pPr>
  </p:defaultTextStyle>
  <p:extLst>
    <p:ext uri="{EFAFB233-063F-42B5-8137-9DF3F51BA10A}">
      <p15:sldGuideLst xmlns:p15="http://schemas.microsoft.com/office/powerpoint/2012/main">
        <p15:guide id="1" orient="horz" pos="1620" userDrawn="1">
          <p15:clr>
            <a:srgbClr val="A4A3A4"/>
          </p15:clr>
        </p15:guide>
        <p15:guide id="2" pos="2880" userDrawn="1">
          <p15:clr>
            <a:srgbClr val="A4A3A4"/>
          </p15:clr>
        </p15:guide>
      </p15:sldGuideLst>
    </p:ext>
    <p:ext uri="{2D200454-40CA-4A62-9FC3-DE9A4176ACB9}">
      <p15:notesGuideLst xmlns:p15="http://schemas.microsoft.com/office/powerpoint/2012/main">
        <p15:guide id="1" orient="horz" pos="2951" userDrawn="1">
          <p15:clr>
            <a:srgbClr val="A4A3A4"/>
          </p15:clr>
        </p15:guide>
        <p15:guide id="2" pos="2229" userDrawn="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Shmuel" initials="SW" lastIdx="2" clrIdx="0">
    <p:extLst>
      <p:ext uri="{19B8F6BF-5375-455C-9EA6-DF929625EA0E}">
        <p15:presenceInfo xmlns:p15="http://schemas.microsoft.com/office/powerpoint/2012/main" userId="Shmuel" providerId="None"/>
      </p:ext>
    </p:extLst>
  </p:cmAuthor>
  <p:cmAuthor id="2" name="Shmuel Wolkenfeld" initials="SW" lastIdx="1" clrIdx="1">
    <p:extLst>
      <p:ext uri="{19B8F6BF-5375-455C-9EA6-DF929625EA0E}">
        <p15:presenceInfo xmlns:p15="http://schemas.microsoft.com/office/powerpoint/2012/main" userId="59ac315834edd8d2"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FFFF66"/>
    <a:srgbClr val="FFFF00"/>
    <a:srgbClr val="333333"/>
    <a:srgbClr val="996633"/>
    <a:srgbClr val="9A6766"/>
    <a:srgbClr val="FFFF99"/>
    <a:srgbClr val="AA6E56"/>
    <a:srgbClr val="FF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C7853C-536D-4A76-A0AE-DD22124D55A5}" styleName="Themed Style 1 - Accent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9623" autoAdjust="0"/>
    <p:restoredTop sz="87933" autoAdjust="0"/>
  </p:normalViewPr>
  <p:slideViewPr>
    <p:cSldViewPr>
      <p:cViewPr varScale="1">
        <p:scale>
          <a:sx n="99" d="100"/>
          <a:sy n="99" d="100"/>
        </p:scale>
        <p:origin x="90" y="444"/>
      </p:cViewPr>
      <p:guideLst>
        <p:guide orient="horz" pos="1620"/>
        <p:guide pos="2880"/>
      </p:guideLst>
    </p:cSldViewPr>
  </p:slideViewPr>
  <p:outlineViewPr>
    <p:cViewPr>
      <p:scale>
        <a:sx n="33" d="100"/>
        <a:sy n="33" d="100"/>
      </p:scale>
      <p:origin x="0" y="0"/>
    </p:cViewPr>
  </p:outlineViewPr>
  <p:notesTextViewPr>
    <p:cViewPr>
      <p:scale>
        <a:sx n="3" d="2"/>
        <a:sy n="3" d="2"/>
      </p:scale>
      <p:origin x="0" y="0"/>
    </p:cViewPr>
  </p:notesTextViewPr>
  <p:sorterViewPr>
    <p:cViewPr varScale="1">
      <p:scale>
        <a:sx n="100" d="100"/>
        <a:sy n="100" d="100"/>
      </p:scale>
      <p:origin x="0" y="-17856"/>
    </p:cViewPr>
  </p:sorterViewPr>
  <p:notesViewPr>
    <p:cSldViewPr>
      <p:cViewPr varScale="1">
        <p:scale>
          <a:sx n="77" d="100"/>
          <a:sy n="77" d="100"/>
        </p:scale>
        <p:origin x="2016" y="138"/>
      </p:cViewPr>
      <p:guideLst>
        <p:guide orient="horz" pos="2951"/>
        <p:guide pos="2229"/>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12" Type="http://schemas.openxmlformats.org/officeDocument/2006/relationships/commentAuthors" Target="commentAuthors.xml"/><Relationship Id="rId16" Type="http://schemas.openxmlformats.org/officeDocument/2006/relationships/slide" Target="slides/slide15.xml"/><Relationship Id="rId107" Type="http://schemas.openxmlformats.org/officeDocument/2006/relationships/slide" Target="slides/slide106.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102" Type="http://schemas.openxmlformats.org/officeDocument/2006/relationships/slide" Target="slides/slide101.xml"/><Relationship Id="rId5" Type="http://schemas.openxmlformats.org/officeDocument/2006/relationships/slide" Target="slides/slide4.xml"/><Relationship Id="rId90" Type="http://schemas.openxmlformats.org/officeDocument/2006/relationships/slide" Target="slides/slide89.xml"/><Relationship Id="rId95" Type="http://schemas.openxmlformats.org/officeDocument/2006/relationships/slide" Target="slides/slide94.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113" Type="http://schemas.openxmlformats.org/officeDocument/2006/relationships/presProps" Target="presProps.xml"/><Relationship Id="rId80" Type="http://schemas.openxmlformats.org/officeDocument/2006/relationships/slide" Target="slides/slide79.xml"/><Relationship Id="rId85" Type="http://schemas.openxmlformats.org/officeDocument/2006/relationships/slide" Target="slides/slide84.xml"/><Relationship Id="rId12" Type="http://schemas.openxmlformats.org/officeDocument/2006/relationships/slide" Target="slides/slide11.xml"/><Relationship Id="rId17" Type="http://schemas.openxmlformats.org/officeDocument/2006/relationships/slide" Target="slides/slide16.xml"/><Relationship Id="rId33" Type="http://schemas.openxmlformats.org/officeDocument/2006/relationships/slide" Target="slides/slide32.xml"/><Relationship Id="rId38" Type="http://schemas.openxmlformats.org/officeDocument/2006/relationships/slide" Target="slides/slide37.xml"/><Relationship Id="rId59" Type="http://schemas.openxmlformats.org/officeDocument/2006/relationships/slide" Target="slides/slide58.xml"/><Relationship Id="rId103" Type="http://schemas.openxmlformats.org/officeDocument/2006/relationships/slide" Target="slides/slide102.xml"/><Relationship Id="rId108" Type="http://schemas.openxmlformats.org/officeDocument/2006/relationships/slide" Target="slides/slide107.xml"/><Relationship Id="rId54" Type="http://schemas.openxmlformats.org/officeDocument/2006/relationships/slide" Target="slides/slide53.xml"/><Relationship Id="rId70" Type="http://schemas.openxmlformats.org/officeDocument/2006/relationships/slide" Target="slides/slide69.xml"/><Relationship Id="rId75" Type="http://schemas.openxmlformats.org/officeDocument/2006/relationships/slide" Target="slides/slide74.xml"/><Relationship Id="rId91" Type="http://schemas.openxmlformats.org/officeDocument/2006/relationships/slide" Target="slides/slide90.xml"/><Relationship Id="rId96" Type="http://schemas.openxmlformats.org/officeDocument/2006/relationships/slide" Target="slides/slide95.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6" Type="http://schemas.openxmlformats.org/officeDocument/2006/relationships/slide" Target="slides/slide105.xml"/><Relationship Id="rId114" Type="http://schemas.openxmlformats.org/officeDocument/2006/relationships/viewProps" Target="viewProps.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slide" Target="slides/slide10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notesMaster" Target="notesMasters/notesMaster1.xml"/><Relationship Id="rId115" Type="http://schemas.openxmlformats.org/officeDocument/2006/relationships/theme" Target="theme/theme1.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98" Type="http://schemas.openxmlformats.org/officeDocument/2006/relationships/slide" Target="slides/slide97.xml"/><Relationship Id="rId3" Type="http://schemas.openxmlformats.org/officeDocument/2006/relationships/slide" Target="slides/slide2.xml"/><Relationship Id="rId25" Type="http://schemas.openxmlformats.org/officeDocument/2006/relationships/slide" Target="slides/slide24.xml"/><Relationship Id="rId46" Type="http://schemas.openxmlformats.org/officeDocument/2006/relationships/slide" Target="slides/slide45.xml"/><Relationship Id="rId67" Type="http://schemas.openxmlformats.org/officeDocument/2006/relationships/slide" Target="slides/slide66.xml"/><Relationship Id="rId116" Type="http://schemas.openxmlformats.org/officeDocument/2006/relationships/tableStyles" Target="tableStyles.xml"/><Relationship Id="rId20" Type="http://schemas.openxmlformats.org/officeDocument/2006/relationships/slide" Target="slides/slide19.xml"/><Relationship Id="rId41" Type="http://schemas.openxmlformats.org/officeDocument/2006/relationships/slide" Target="slides/slide40.xml"/><Relationship Id="rId62" Type="http://schemas.openxmlformats.org/officeDocument/2006/relationships/slide" Target="slides/slide61.xml"/><Relationship Id="rId83" Type="http://schemas.openxmlformats.org/officeDocument/2006/relationships/slide" Target="slides/slide82.xml"/><Relationship Id="rId88" Type="http://schemas.openxmlformats.org/officeDocument/2006/relationships/slide" Target="slides/slide87.xml"/><Relationship Id="rId111"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9698" name="Rectangle 2"/>
          <p:cNvSpPr>
            <a:spLocks noGrp="1" noChangeArrowheads="1"/>
          </p:cNvSpPr>
          <p:nvPr>
            <p:ph type="hdr" sz="quarter"/>
          </p:nvPr>
        </p:nvSpPr>
        <p:spPr bwMode="auto">
          <a:xfrm>
            <a:off x="0" y="0"/>
            <a:ext cx="3066733" cy="46847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3973" tIns="46986" rIns="93973" bIns="46986" numCol="1" anchor="t" anchorCtr="0" compatLnSpc="1">
            <a:prstTxWarp prst="textNoShape">
              <a:avLst/>
            </a:prstTxWarp>
          </a:bodyPr>
          <a:lstStyle>
            <a:lvl1pPr algn="l">
              <a:defRPr sz="1200">
                <a:solidFill>
                  <a:schemeClr val="tx1"/>
                </a:solidFill>
                <a:latin typeface="Arial" charset="0"/>
              </a:defRPr>
            </a:lvl1pPr>
          </a:lstStyle>
          <a:p>
            <a:r>
              <a:rPr lang="en-US" altLang="en-US"/>
              <a:t>T'shuvah </a:t>
            </a:r>
            <a:r>
              <a:rPr lang="he-IL" altLang="en-US"/>
              <a:t>תְּשׁוּבָה </a:t>
            </a:r>
            <a:r>
              <a:rPr lang="en-US" altLang="en-US"/>
              <a:t>Repentance Ester 4.15-16</a:t>
            </a:r>
          </a:p>
        </p:txBody>
      </p:sp>
      <p:sp>
        <p:nvSpPr>
          <p:cNvPr id="29699" name="Rectangle 3"/>
          <p:cNvSpPr>
            <a:spLocks noGrp="1" noChangeArrowheads="1"/>
          </p:cNvSpPr>
          <p:nvPr>
            <p:ph type="dt" sz="quarter" idx="1"/>
          </p:nvPr>
        </p:nvSpPr>
        <p:spPr bwMode="auto">
          <a:xfrm>
            <a:off x="4008705" y="0"/>
            <a:ext cx="3066733" cy="46847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3973" tIns="46986" rIns="93973" bIns="46986" numCol="1" anchor="t" anchorCtr="0" compatLnSpc="1">
            <a:prstTxWarp prst="textNoShape">
              <a:avLst/>
            </a:prstTxWarp>
          </a:bodyPr>
          <a:lstStyle>
            <a:lvl1pPr algn="r">
              <a:defRPr sz="1200">
                <a:solidFill>
                  <a:schemeClr val="tx1"/>
                </a:solidFill>
                <a:latin typeface="Arial" charset="0"/>
              </a:defRPr>
            </a:lvl1pPr>
          </a:lstStyle>
          <a:p>
            <a:r>
              <a:rPr lang="en-US" altLang="en-US"/>
              <a:t>Mar15 2025</a:t>
            </a:r>
          </a:p>
        </p:txBody>
      </p:sp>
      <p:sp>
        <p:nvSpPr>
          <p:cNvPr id="29700" name="Rectangle 4"/>
          <p:cNvSpPr>
            <a:spLocks noGrp="1" noChangeArrowheads="1"/>
          </p:cNvSpPr>
          <p:nvPr>
            <p:ph type="ftr" sz="quarter" idx="2"/>
          </p:nvPr>
        </p:nvSpPr>
        <p:spPr bwMode="auto">
          <a:xfrm>
            <a:off x="0" y="8899328"/>
            <a:ext cx="3066733" cy="46847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3973" tIns="46986" rIns="93973" bIns="46986" numCol="1" anchor="b" anchorCtr="0" compatLnSpc="1">
            <a:prstTxWarp prst="textNoShape">
              <a:avLst/>
            </a:prstTxWarp>
          </a:bodyPr>
          <a:lstStyle>
            <a:lvl1pPr algn="l">
              <a:defRPr sz="1200">
                <a:solidFill>
                  <a:schemeClr val="tx1"/>
                </a:solidFill>
                <a:latin typeface="Arial" charset="0"/>
              </a:defRPr>
            </a:lvl1pPr>
          </a:lstStyle>
          <a:p>
            <a:endParaRPr lang="en-US" altLang="en-US"/>
          </a:p>
        </p:txBody>
      </p:sp>
      <p:sp>
        <p:nvSpPr>
          <p:cNvPr id="29701" name="Rectangle 5"/>
          <p:cNvSpPr>
            <a:spLocks noGrp="1" noChangeArrowheads="1"/>
          </p:cNvSpPr>
          <p:nvPr>
            <p:ph type="sldNum" sz="quarter" idx="3"/>
          </p:nvPr>
        </p:nvSpPr>
        <p:spPr bwMode="auto">
          <a:xfrm>
            <a:off x="4008705" y="8899328"/>
            <a:ext cx="3066733" cy="46847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3973" tIns="46986" rIns="93973" bIns="46986" numCol="1" anchor="b" anchorCtr="0" compatLnSpc="1">
            <a:prstTxWarp prst="textNoShape">
              <a:avLst/>
            </a:prstTxWarp>
          </a:bodyPr>
          <a:lstStyle>
            <a:lvl1pPr algn="r">
              <a:defRPr sz="1200">
                <a:solidFill>
                  <a:schemeClr val="tx1"/>
                </a:solidFill>
                <a:latin typeface="Arial" charset="0"/>
              </a:defRPr>
            </a:lvl1pPr>
          </a:lstStyle>
          <a:p>
            <a:fld id="{743E3E74-A71D-4F9E-A274-799584BDC6E6}" type="slidenum">
              <a:rPr lang="en-US" altLang="en-US"/>
              <a:pPr/>
              <a:t>‹#›</a:t>
            </a:fld>
            <a:endParaRPr lang="en-US" altLang="en-US"/>
          </a:p>
        </p:txBody>
      </p:sp>
    </p:spTree>
    <p:extLst>
      <p:ext uri="{BB962C8B-B14F-4D97-AF65-F5344CB8AC3E}">
        <p14:creationId xmlns:p14="http://schemas.microsoft.com/office/powerpoint/2010/main" val="2088592840"/>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122" name="Rectangle 2"/>
          <p:cNvSpPr>
            <a:spLocks noGrp="1" noChangeArrowheads="1"/>
          </p:cNvSpPr>
          <p:nvPr>
            <p:ph type="hdr" sz="quarter"/>
          </p:nvPr>
        </p:nvSpPr>
        <p:spPr bwMode="auto">
          <a:xfrm>
            <a:off x="0" y="0"/>
            <a:ext cx="3066733" cy="46847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3973" tIns="46986" rIns="93973" bIns="46986" numCol="1" anchor="t" anchorCtr="0" compatLnSpc="1">
            <a:prstTxWarp prst="textNoShape">
              <a:avLst/>
            </a:prstTxWarp>
          </a:bodyPr>
          <a:lstStyle>
            <a:lvl1pPr algn="l">
              <a:defRPr sz="1200">
                <a:solidFill>
                  <a:schemeClr val="tx1"/>
                </a:solidFill>
                <a:latin typeface="Arial" charset="0"/>
              </a:defRPr>
            </a:lvl1pPr>
          </a:lstStyle>
          <a:p>
            <a:r>
              <a:rPr lang="en-US" altLang="en-US"/>
              <a:t>T'shuvah </a:t>
            </a:r>
            <a:r>
              <a:rPr lang="he-IL" altLang="en-US"/>
              <a:t>תְּשׁוּבָה </a:t>
            </a:r>
            <a:r>
              <a:rPr lang="en-US" altLang="en-US"/>
              <a:t>Repentance Ester 4.15-16</a:t>
            </a:r>
          </a:p>
        </p:txBody>
      </p:sp>
      <p:sp>
        <p:nvSpPr>
          <p:cNvPr id="5123" name="Rectangle 3"/>
          <p:cNvSpPr>
            <a:spLocks noGrp="1" noChangeArrowheads="1"/>
          </p:cNvSpPr>
          <p:nvPr>
            <p:ph type="dt" idx="1"/>
          </p:nvPr>
        </p:nvSpPr>
        <p:spPr bwMode="auto">
          <a:xfrm>
            <a:off x="4008705" y="0"/>
            <a:ext cx="3066733" cy="46847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3973" tIns="46986" rIns="93973" bIns="46986" numCol="1" anchor="t" anchorCtr="0" compatLnSpc="1">
            <a:prstTxWarp prst="textNoShape">
              <a:avLst/>
            </a:prstTxWarp>
          </a:bodyPr>
          <a:lstStyle>
            <a:lvl1pPr algn="r">
              <a:defRPr sz="1200">
                <a:solidFill>
                  <a:schemeClr val="tx1"/>
                </a:solidFill>
                <a:latin typeface="Arial" charset="0"/>
              </a:defRPr>
            </a:lvl1pPr>
          </a:lstStyle>
          <a:p>
            <a:r>
              <a:rPr lang="en-US" altLang="en-US"/>
              <a:t>Mar15 2025</a:t>
            </a:r>
          </a:p>
        </p:txBody>
      </p:sp>
      <p:sp>
        <p:nvSpPr>
          <p:cNvPr id="5124" name="Rectangle 4"/>
          <p:cNvSpPr>
            <a:spLocks noGrp="1" noRot="1" noChangeAspect="1" noChangeArrowheads="1" noTextEdit="1"/>
          </p:cNvSpPr>
          <p:nvPr>
            <p:ph type="sldImg" idx="2"/>
          </p:nvPr>
        </p:nvSpPr>
        <p:spPr bwMode="auto">
          <a:xfrm>
            <a:off x="415925" y="703263"/>
            <a:ext cx="6245225" cy="3513137"/>
          </a:xfrm>
          <a:prstGeom prst="rect">
            <a:avLst/>
          </a:prstGeom>
          <a:no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5125" name="Rectangle 5"/>
          <p:cNvSpPr>
            <a:spLocks noGrp="1" noChangeArrowheads="1"/>
          </p:cNvSpPr>
          <p:nvPr>
            <p:ph type="body" sz="quarter" idx="3"/>
          </p:nvPr>
        </p:nvSpPr>
        <p:spPr bwMode="auto">
          <a:xfrm>
            <a:off x="707708" y="4450477"/>
            <a:ext cx="5661660" cy="42162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3973" tIns="46986" rIns="93973" bIns="46986"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5126" name="Rectangle 6"/>
          <p:cNvSpPr>
            <a:spLocks noGrp="1" noChangeArrowheads="1"/>
          </p:cNvSpPr>
          <p:nvPr>
            <p:ph type="ftr" sz="quarter" idx="4"/>
          </p:nvPr>
        </p:nvSpPr>
        <p:spPr bwMode="auto">
          <a:xfrm>
            <a:off x="0" y="8899328"/>
            <a:ext cx="3066733" cy="46847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3973" tIns="46986" rIns="93973" bIns="46986" numCol="1" anchor="b" anchorCtr="0" compatLnSpc="1">
            <a:prstTxWarp prst="textNoShape">
              <a:avLst/>
            </a:prstTxWarp>
          </a:bodyPr>
          <a:lstStyle>
            <a:lvl1pPr algn="l">
              <a:defRPr sz="1200">
                <a:solidFill>
                  <a:schemeClr val="tx1"/>
                </a:solidFill>
                <a:latin typeface="Arial" charset="0"/>
              </a:defRPr>
            </a:lvl1pPr>
          </a:lstStyle>
          <a:p>
            <a:endParaRPr lang="en-US" altLang="en-US"/>
          </a:p>
        </p:txBody>
      </p:sp>
      <p:sp>
        <p:nvSpPr>
          <p:cNvPr id="5127" name="Rectangle 7"/>
          <p:cNvSpPr>
            <a:spLocks noGrp="1" noChangeArrowheads="1"/>
          </p:cNvSpPr>
          <p:nvPr>
            <p:ph type="sldNum" sz="quarter" idx="5"/>
          </p:nvPr>
        </p:nvSpPr>
        <p:spPr bwMode="auto">
          <a:xfrm>
            <a:off x="4008705" y="8899328"/>
            <a:ext cx="3066733" cy="46847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3973" tIns="46986" rIns="93973" bIns="46986" numCol="1" anchor="b" anchorCtr="0" compatLnSpc="1">
            <a:prstTxWarp prst="textNoShape">
              <a:avLst/>
            </a:prstTxWarp>
          </a:bodyPr>
          <a:lstStyle>
            <a:lvl1pPr algn="r">
              <a:defRPr sz="1200">
                <a:solidFill>
                  <a:schemeClr val="tx1"/>
                </a:solidFill>
                <a:latin typeface="Arial" charset="0"/>
              </a:defRPr>
            </a:lvl1pPr>
          </a:lstStyle>
          <a:p>
            <a:fld id="{00E9F95B-100C-4401-AFC8-043CE70D51A5}" type="slidenum">
              <a:rPr lang="en-US" altLang="en-US"/>
              <a:pPr/>
              <a:t>‹#›</a:t>
            </a:fld>
            <a:endParaRPr lang="en-US" altLang="en-US"/>
          </a:p>
        </p:txBody>
      </p:sp>
    </p:spTree>
    <p:extLst>
      <p:ext uri="{BB962C8B-B14F-4D97-AF65-F5344CB8AC3E}">
        <p14:creationId xmlns:p14="http://schemas.microsoft.com/office/powerpoint/2010/main" val="3266379074"/>
      </p:ext>
    </p:extLst>
  </p:cSld>
  <p:clrMap bg1="lt1" tx1="dk1" bg2="lt2" tx2="dk2" accent1="accent1" accent2="accent2" accent3="accent3" accent4="accent4" accent5="accent5" accent6="accent6" hlink="hlink" folHlink="folHlink"/>
  <p:hf ftr="0"/>
  <p:notesStyle>
    <a:lvl1pPr algn="l" rtl="0" fontAlgn="base">
      <a:spcBef>
        <a:spcPct val="30000"/>
      </a:spcBef>
      <a:spcAft>
        <a:spcPct val="0"/>
      </a:spcAft>
      <a:defRPr sz="2000" kern="1200">
        <a:solidFill>
          <a:schemeClr val="tx1"/>
        </a:solidFill>
        <a:latin typeface="Arial Rounded MT Bold" pitchFamily="34" charset="0"/>
        <a:ea typeface="+mn-ea"/>
        <a:cs typeface="Arial" charset="0"/>
      </a:defRPr>
    </a:lvl1pPr>
    <a:lvl2pPr marL="339061" algn="l" rtl="0" fontAlgn="base">
      <a:spcBef>
        <a:spcPct val="30000"/>
      </a:spcBef>
      <a:spcAft>
        <a:spcPct val="0"/>
      </a:spcAft>
      <a:defRPr sz="2000" kern="1200">
        <a:solidFill>
          <a:schemeClr val="tx1"/>
        </a:solidFill>
        <a:latin typeface="Arial Rounded MT Bold" pitchFamily="34" charset="0"/>
        <a:ea typeface="+mn-ea"/>
        <a:cs typeface="Arial" charset="0"/>
      </a:defRPr>
    </a:lvl2pPr>
    <a:lvl3pPr marL="678271" algn="l" rtl="0" fontAlgn="base">
      <a:spcBef>
        <a:spcPct val="30000"/>
      </a:spcBef>
      <a:spcAft>
        <a:spcPct val="0"/>
      </a:spcAft>
      <a:defRPr sz="1200" kern="1200">
        <a:solidFill>
          <a:schemeClr val="tx1"/>
        </a:solidFill>
        <a:latin typeface="Arial" charset="0"/>
        <a:ea typeface="+mn-ea"/>
        <a:cs typeface="Arial" charset="0"/>
      </a:defRPr>
    </a:lvl3pPr>
    <a:lvl4pPr marL="1017217" algn="l" rtl="0" fontAlgn="base">
      <a:spcBef>
        <a:spcPct val="30000"/>
      </a:spcBef>
      <a:spcAft>
        <a:spcPct val="0"/>
      </a:spcAft>
      <a:defRPr sz="1200" kern="1200">
        <a:solidFill>
          <a:schemeClr val="tx1"/>
        </a:solidFill>
        <a:latin typeface="Arial" charset="0"/>
        <a:ea typeface="+mn-ea"/>
        <a:cs typeface="Arial" charset="0"/>
      </a:defRPr>
    </a:lvl4pPr>
    <a:lvl5pPr marL="1356390" algn="l" rtl="0" fontAlgn="base">
      <a:spcBef>
        <a:spcPct val="30000"/>
      </a:spcBef>
      <a:spcAft>
        <a:spcPct val="0"/>
      </a:spcAft>
      <a:defRPr sz="1200" kern="1200">
        <a:solidFill>
          <a:schemeClr val="tx1"/>
        </a:solidFill>
        <a:latin typeface="Arial" charset="0"/>
        <a:ea typeface="+mn-ea"/>
        <a:cs typeface="Arial" charset="0"/>
      </a:defRPr>
    </a:lvl5pPr>
    <a:lvl6pPr marL="1695300" algn="l" defTabSz="678271" rtl="0" eaLnBrk="1" latinLnBrk="0" hangingPunct="1">
      <a:defRPr sz="1200" kern="1200">
        <a:solidFill>
          <a:schemeClr val="tx1"/>
        </a:solidFill>
        <a:latin typeface="+mn-lt"/>
        <a:ea typeface="+mn-ea"/>
        <a:cs typeface="+mn-cs"/>
      </a:defRPr>
    </a:lvl6pPr>
    <a:lvl7pPr marL="2034313" algn="l" defTabSz="678271" rtl="0" eaLnBrk="1" latinLnBrk="0" hangingPunct="1">
      <a:defRPr sz="1200" kern="1200">
        <a:solidFill>
          <a:schemeClr val="tx1"/>
        </a:solidFill>
        <a:latin typeface="+mn-lt"/>
        <a:ea typeface="+mn-ea"/>
        <a:cs typeface="+mn-cs"/>
      </a:defRPr>
    </a:lvl7pPr>
    <a:lvl8pPr marL="2373419" algn="l" defTabSz="678271" rtl="0" eaLnBrk="1" latinLnBrk="0" hangingPunct="1">
      <a:defRPr sz="1200" kern="1200">
        <a:solidFill>
          <a:schemeClr val="tx1"/>
        </a:solidFill>
        <a:latin typeface="+mn-lt"/>
        <a:ea typeface="+mn-ea"/>
        <a:cs typeface="+mn-cs"/>
      </a:defRPr>
    </a:lvl8pPr>
    <a:lvl9pPr marL="2712509" algn="l" defTabSz="678271"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00.xml.rels><?xml version="1.0" encoding="UTF-8" standalone="yes"?>
<Relationships xmlns="http://schemas.openxmlformats.org/package/2006/relationships"><Relationship Id="rId2" Type="http://schemas.openxmlformats.org/officeDocument/2006/relationships/slide" Target="../slides/slide100.xml"/><Relationship Id="rId1" Type="http://schemas.openxmlformats.org/officeDocument/2006/relationships/notesMaster" Target="../notesMasters/notesMaster1.xml"/></Relationships>
</file>

<file path=ppt/notesSlides/_rels/notesSlide101.xml.rels><?xml version="1.0" encoding="UTF-8" standalone="yes"?>
<Relationships xmlns="http://schemas.openxmlformats.org/package/2006/relationships"><Relationship Id="rId2" Type="http://schemas.openxmlformats.org/officeDocument/2006/relationships/slide" Target="../slides/slide101.xml"/><Relationship Id="rId1" Type="http://schemas.openxmlformats.org/officeDocument/2006/relationships/notesMaster" Target="../notesMasters/notesMaster1.xml"/></Relationships>
</file>

<file path=ppt/notesSlides/_rels/notesSlide102.xml.rels><?xml version="1.0" encoding="UTF-8" standalone="yes"?>
<Relationships xmlns="http://schemas.openxmlformats.org/package/2006/relationships"><Relationship Id="rId2" Type="http://schemas.openxmlformats.org/officeDocument/2006/relationships/slide" Target="../slides/slide102.xml"/><Relationship Id="rId1" Type="http://schemas.openxmlformats.org/officeDocument/2006/relationships/notesMaster" Target="../notesMasters/notesMaster1.xml"/></Relationships>
</file>

<file path=ppt/notesSlides/_rels/notesSlide103.xml.rels><?xml version="1.0" encoding="UTF-8" standalone="yes"?>
<Relationships xmlns="http://schemas.openxmlformats.org/package/2006/relationships"><Relationship Id="rId2" Type="http://schemas.openxmlformats.org/officeDocument/2006/relationships/slide" Target="../slides/slide103.xml"/><Relationship Id="rId1" Type="http://schemas.openxmlformats.org/officeDocument/2006/relationships/notesMaster" Target="../notesMasters/notesMaster1.xml"/></Relationships>
</file>

<file path=ppt/notesSlides/_rels/notesSlide104.xml.rels><?xml version="1.0" encoding="UTF-8" standalone="yes"?>
<Relationships xmlns="http://schemas.openxmlformats.org/package/2006/relationships"><Relationship Id="rId2" Type="http://schemas.openxmlformats.org/officeDocument/2006/relationships/slide" Target="../slides/slide104.xml"/><Relationship Id="rId1" Type="http://schemas.openxmlformats.org/officeDocument/2006/relationships/notesMaster" Target="../notesMasters/notesMaster1.xml"/></Relationships>
</file>

<file path=ppt/notesSlides/_rels/notesSlide105.xml.rels><?xml version="1.0" encoding="UTF-8" standalone="yes"?>
<Relationships xmlns="http://schemas.openxmlformats.org/package/2006/relationships"><Relationship Id="rId2" Type="http://schemas.openxmlformats.org/officeDocument/2006/relationships/slide" Target="../slides/slide105.xml"/><Relationship Id="rId1" Type="http://schemas.openxmlformats.org/officeDocument/2006/relationships/notesMaster" Target="../notesMasters/notesMaster1.xml"/></Relationships>
</file>

<file path=ppt/notesSlides/_rels/notesSlide106.xml.rels><?xml version="1.0" encoding="UTF-8" standalone="yes"?>
<Relationships xmlns="http://schemas.openxmlformats.org/package/2006/relationships"><Relationship Id="rId2" Type="http://schemas.openxmlformats.org/officeDocument/2006/relationships/slide" Target="../slides/slide106.xml"/><Relationship Id="rId1" Type="http://schemas.openxmlformats.org/officeDocument/2006/relationships/notesMaster" Target="../notesMasters/notesMaster1.xml"/></Relationships>
</file>

<file path=ppt/notesSlides/_rels/notesSlide107.xml.rels><?xml version="1.0" encoding="UTF-8" standalone="yes"?>
<Relationships xmlns="http://schemas.openxmlformats.org/package/2006/relationships"><Relationship Id="rId2" Type="http://schemas.openxmlformats.org/officeDocument/2006/relationships/slide" Target="../slides/slide107.xml"/><Relationship Id="rId1" Type="http://schemas.openxmlformats.org/officeDocument/2006/relationships/notesMaster" Target="../notesMasters/notesMaster1.xml"/></Relationships>
</file>

<file path=ppt/notesSlides/_rels/notesSlide108.xml.rels><?xml version="1.0" encoding="UTF-8" standalone="yes"?>
<Relationships xmlns="http://schemas.openxmlformats.org/package/2006/relationships"><Relationship Id="rId2" Type="http://schemas.openxmlformats.org/officeDocument/2006/relationships/slide" Target="../slides/slide108.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83.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84.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85.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86.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87.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88.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89.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0.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91.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92.xml.rels><?xml version="1.0" encoding="UTF-8" standalone="yes"?>
<Relationships xmlns="http://schemas.openxmlformats.org/package/2006/relationships"><Relationship Id="rId2" Type="http://schemas.openxmlformats.org/officeDocument/2006/relationships/slide" Target="../slides/slide92.xml"/><Relationship Id="rId1" Type="http://schemas.openxmlformats.org/officeDocument/2006/relationships/notesMaster" Target="../notesMasters/notesMaster1.xml"/></Relationships>
</file>

<file path=ppt/notesSlides/_rels/notesSlide93.xml.rels><?xml version="1.0" encoding="UTF-8" standalone="yes"?>
<Relationships xmlns="http://schemas.openxmlformats.org/package/2006/relationships"><Relationship Id="rId2" Type="http://schemas.openxmlformats.org/officeDocument/2006/relationships/slide" Target="../slides/slide93.xml"/><Relationship Id="rId1" Type="http://schemas.openxmlformats.org/officeDocument/2006/relationships/notesMaster" Target="../notesMasters/notesMaster1.xml"/></Relationships>
</file>

<file path=ppt/notesSlides/_rels/notesSlide94.xml.rels><?xml version="1.0" encoding="UTF-8" standalone="yes"?>
<Relationships xmlns="http://schemas.openxmlformats.org/package/2006/relationships"><Relationship Id="rId2" Type="http://schemas.openxmlformats.org/officeDocument/2006/relationships/slide" Target="../slides/slide94.xml"/><Relationship Id="rId1" Type="http://schemas.openxmlformats.org/officeDocument/2006/relationships/notesMaster" Target="../notesMasters/notesMaster1.xml"/></Relationships>
</file>

<file path=ppt/notesSlides/_rels/notesSlide95.xml.rels><?xml version="1.0" encoding="UTF-8" standalone="yes"?>
<Relationships xmlns="http://schemas.openxmlformats.org/package/2006/relationships"><Relationship Id="rId2" Type="http://schemas.openxmlformats.org/officeDocument/2006/relationships/slide" Target="../slides/slide95.xml"/><Relationship Id="rId1" Type="http://schemas.openxmlformats.org/officeDocument/2006/relationships/notesMaster" Target="../notesMasters/notesMaster1.xml"/></Relationships>
</file>

<file path=ppt/notesSlides/_rels/notesSlide96.xml.rels><?xml version="1.0" encoding="UTF-8" standalone="yes"?>
<Relationships xmlns="http://schemas.openxmlformats.org/package/2006/relationships"><Relationship Id="rId2" Type="http://schemas.openxmlformats.org/officeDocument/2006/relationships/slide" Target="../slides/slide96.xml"/><Relationship Id="rId1" Type="http://schemas.openxmlformats.org/officeDocument/2006/relationships/notesMaster" Target="../notesMasters/notesMaster1.xml"/></Relationships>
</file>

<file path=ppt/notesSlides/_rels/notesSlide97.xml.rels><?xml version="1.0" encoding="UTF-8" standalone="yes"?>
<Relationships xmlns="http://schemas.openxmlformats.org/package/2006/relationships"><Relationship Id="rId2" Type="http://schemas.openxmlformats.org/officeDocument/2006/relationships/slide" Target="../slides/slide97.xml"/><Relationship Id="rId1" Type="http://schemas.openxmlformats.org/officeDocument/2006/relationships/notesMaster" Target="../notesMasters/notesMaster1.xml"/></Relationships>
</file>

<file path=ppt/notesSlides/_rels/notesSlide98.xml.rels><?xml version="1.0" encoding="UTF-8" standalone="yes"?>
<Relationships xmlns="http://schemas.openxmlformats.org/package/2006/relationships"><Relationship Id="rId2" Type="http://schemas.openxmlformats.org/officeDocument/2006/relationships/slide" Target="../slides/slide98.xml"/><Relationship Id="rId1" Type="http://schemas.openxmlformats.org/officeDocument/2006/relationships/notesMaster" Target="../notesMasters/notesMaster1.xml"/></Relationships>
</file>

<file path=ppt/notesSlides/_rels/notesSlide99.xml.rels><?xml version="1.0" encoding="UTF-8" standalone="yes"?>
<Relationships xmlns="http://schemas.openxmlformats.org/package/2006/relationships"><Relationship Id="rId2" Type="http://schemas.openxmlformats.org/officeDocument/2006/relationships/slide" Target="../slides/slide9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pPr defTabSz="939729">
              <a:defRPr/>
            </a:pPr>
            <a:r>
              <a:rPr lang="en-US" altLang="en-US">
                <a:solidFill>
                  <a:prstClr val="white"/>
                </a:solidFill>
              </a:rPr>
              <a:t>T'shuvah </a:t>
            </a:r>
            <a:r>
              <a:rPr lang="he-IL" altLang="en-US">
                <a:solidFill>
                  <a:prstClr val="white"/>
                </a:solidFill>
              </a:rPr>
              <a:t>תְּשׁוּבָה </a:t>
            </a:r>
            <a:r>
              <a:rPr lang="en-US" altLang="en-US">
                <a:solidFill>
                  <a:prstClr val="white"/>
                </a:solidFill>
              </a:rPr>
              <a:t>Repentance Ester 4.15-16</a:t>
            </a:r>
          </a:p>
        </p:txBody>
      </p:sp>
      <p:sp>
        <p:nvSpPr>
          <p:cNvPr id="5" name="Rectangle 3"/>
          <p:cNvSpPr>
            <a:spLocks noGrp="1" noChangeArrowheads="1"/>
          </p:cNvSpPr>
          <p:nvPr>
            <p:ph type="dt" idx="1"/>
          </p:nvPr>
        </p:nvSpPr>
        <p:spPr>
          <a:ln/>
        </p:spPr>
        <p:txBody>
          <a:bodyPr/>
          <a:lstStyle/>
          <a:p>
            <a:pPr defTabSz="939729">
              <a:defRPr/>
            </a:pPr>
            <a:r>
              <a:rPr lang="en-US" altLang="en-US">
                <a:solidFill>
                  <a:prstClr val="white"/>
                </a:solidFill>
              </a:rPr>
              <a:t>Mar15 2025</a:t>
            </a:r>
          </a:p>
        </p:txBody>
      </p:sp>
      <p:sp>
        <p:nvSpPr>
          <p:cNvPr id="6" name="Rectangle 7"/>
          <p:cNvSpPr>
            <a:spLocks noGrp="1" noChangeArrowheads="1"/>
          </p:cNvSpPr>
          <p:nvPr>
            <p:ph type="sldNum" sz="quarter" idx="5"/>
          </p:nvPr>
        </p:nvSpPr>
        <p:spPr>
          <a:ln/>
        </p:spPr>
        <p:txBody>
          <a:bodyPr/>
          <a:lstStyle/>
          <a:p>
            <a:pPr defTabSz="939729">
              <a:defRPr/>
            </a:pPr>
            <a:fld id="{8E6CE499-F156-423F-B67F-0AD8D4D9AE7B}" type="slidenum">
              <a:rPr lang="en-US" altLang="en-US">
                <a:solidFill>
                  <a:prstClr val="white"/>
                </a:solidFill>
              </a:rPr>
              <a:pPr defTabSz="939729">
                <a:defRPr/>
              </a:pPr>
              <a:t>1</a:t>
            </a:fld>
            <a:endParaRPr lang="en-US" altLang="en-US">
              <a:solidFill>
                <a:prstClr val="white"/>
              </a:solidFill>
            </a:endParaRPr>
          </a:p>
        </p:txBody>
      </p:sp>
      <p:sp>
        <p:nvSpPr>
          <p:cNvPr id="840706" name="Rectangle 2"/>
          <p:cNvSpPr>
            <a:spLocks noGrp="1" noRot="1" noChangeAspect="1" noChangeArrowheads="1" noTextEdit="1"/>
          </p:cNvSpPr>
          <p:nvPr>
            <p:ph type="sldImg"/>
          </p:nvPr>
        </p:nvSpPr>
        <p:spPr>
          <a:xfrm>
            <a:off x="415925" y="703263"/>
            <a:ext cx="6245225" cy="3513137"/>
          </a:xfrm>
          <a:ln/>
        </p:spPr>
      </p:sp>
      <p:sp>
        <p:nvSpPr>
          <p:cNvPr id="840707" name="Rectangle 3"/>
          <p:cNvSpPr>
            <a:spLocks noGrp="1" noChangeArrowheads="1"/>
          </p:cNvSpPr>
          <p:nvPr>
            <p:ph type="body" idx="1"/>
          </p:nvPr>
        </p:nvSpPr>
        <p:spPr>
          <a:xfrm>
            <a:off x="157269" y="4216241"/>
            <a:ext cx="6762538" cy="4997027"/>
          </a:xfrm>
        </p:spPr>
        <p:txBody>
          <a:bodyPr/>
          <a:lstStyle/>
          <a:p>
            <a:r>
              <a:rPr lang="en-US" altLang="en-US"/>
              <a:t> </a:t>
            </a:r>
            <a:endParaRPr lang="en-US" altLang="en-US" dirty="0"/>
          </a:p>
        </p:txBody>
      </p:sp>
      <p:cxnSp>
        <p:nvCxnSpPr>
          <p:cNvPr id="3" name="Straight Connector 2">
            <a:extLst>
              <a:ext uri="{FF2B5EF4-FFF2-40B4-BE49-F238E27FC236}">
                <a16:creationId xmlns:a16="http://schemas.microsoft.com/office/drawing/2014/main" id="{3F0789C7-0A24-4F87-80C2-D32F7688E25A}"/>
              </a:ext>
            </a:extLst>
          </p:cNvPr>
          <p:cNvCxnSpPr/>
          <p:nvPr/>
        </p:nvCxnSpPr>
        <p:spPr>
          <a:xfrm flipH="1" flipV="1">
            <a:off x="5661660" y="-312314"/>
            <a:ext cx="157268" cy="546550"/>
          </a:xfrm>
          <a:prstGeom prst="line">
            <a:avLst/>
          </a:prstGeom>
        </p:spPr>
        <p:style>
          <a:lnRef idx="1">
            <a:schemeClr val="accent1"/>
          </a:lnRef>
          <a:fillRef idx="0">
            <a:schemeClr val="accent1"/>
          </a:fillRef>
          <a:effectRef idx="0">
            <a:schemeClr val="accent1"/>
          </a:effectRef>
          <a:fontRef idx="minor">
            <a:schemeClr val="tx1"/>
          </a:fontRef>
        </p:style>
      </p:cxn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5036041-9FB1-609E-D8D9-39AE00FF49BC}"/>
            </a:ext>
          </a:extLst>
        </p:cNvPr>
        <p:cNvGrpSpPr/>
        <p:nvPr/>
      </p:nvGrpSpPr>
      <p:grpSpPr>
        <a:xfrm>
          <a:off x="0" y="0"/>
          <a:ext cx="0" cy="0"/>
          <a:chOff x="0" y="0"/>
          <a:chExt cx="0" cy="0"/>
        </a:xfrm>
      </p:grpSpPr>
      <p:sp>
        <p:nvSpPr>
          <p:cNvPr id="4" name="Rectangle 2">
            <a:extLst>
              <a:ext uri="{FF2B5EF4-FFF2-40B4-BE49-F238E27FC236}">
                <a16:creationId xmlns:a16="http://schemas.microsoft.com/office/drawing/2014/main" id="{D63E68B4-EF2E-24CB-F09A-8A6A1861A7AA}"/>
              </a:ext>
            </a:extLst>
          </p:cNvPr>
          <p:cNvSpPr>
            <a:spLocks noGrp="1" noChangeArrowheads="1"/>
          </p:cNvSpPr>
          <p:nvPr>
            <p:ph type="hdr" sz="quarter"/>
          </p:nvPr>
        </p:nvSpPr>
        <p:spPr>
          <a:ln/>
        </p:spPr>
        <p:txBody>
          <a:bodyPr/>
          <a:lstStyle/>
          <a:p>
            <a:pPr defTabSz="939729">
              <a:defRPr/>
            </a:pPr>
            <a:r>
              <a:rPr lang="en-US" altLang="en-US">
                <a:solidFill>
                  <a:prstClr val="white"/>
                </a:solidFill>
              </a:rPr>
              <a:t>T'shuvah </a:t>
            </a:r>
            <a:r>
              <a:rPr lang="he-IL" altLang="en-US">
                <a:solidFill>
                  <a:prstClr val="white"/>
                </a:solidFill>
              </a:rPr>
              <a:t>תְּשׁוּבָה </a:t>
            </a:r>
            <a:r>
              <a:rPr lang="en-US" altLang="en-US">
                <a:solidFill>
                  <a:prstClr val="white"/>
                </a:solidFill>
              </a:rPr>
              <a:t>Repentance Ester 4.15-16</a:t>
            </a:r>
          </a:p>
        </p:txBody>
      </p:sp>
      <p:sp>
        <p:nvSpPr>
          <p:cNvPr id="5" name="Rectangle 3">
            <a:extLst>
              <a:ext uri="{FF2B5EF4-FFF2-40B4-BE49-F238E27FC236}">
                <a16:creationId xmlns:a16="http://schemas.microsoft.com/office/drawing/2014/main" id="{E8655B08-49EB-8E88-6C86-1EBA903912F5}"/>
              </a:ext>
            </a:extLst>
          </p:cNvPr>
          <p:cNvSpPr>
            <a:spLocks noGrp="1" noChangeArrowheads="1"/>
          </p:cNvSpPr>
          <p:nvPr>
            <p:ph type="dt" idx="1"/>
          </p:nvPr>
        </p:nvSpPr>
        <p:spPr>
          <a:ln/>
        </p:spPr>
        <p:txBody>
          <a:bodyPr/>
          <a:lstStyle/>
          <a:p>
            <a:pPr defTabSz="939729">
              <a:defRPr/>
            </a:pPr>
            <a:r>
              <a:rPr lang="en-US" altLang="en-US">
                <a:solidFill>
                  <a:prstClr val="white"/>
                </a:solidFill>
              </a:rPr>
              <a:t>Mar15 2025</a:t>
            </a:r>
          </a:p>
        </p:txBody>
      </p:sp>
      <p:sp>
        <p:nvSpPr>
          <p:cNvPr id="6" name="Rectangle 7">
            <a:extLst>
              <a:ext uri="{FF2B5EF4-FFF2-40B4-BE49-F238E27FC236}">
                <a16:creationId xmlns:a16="http://schemas.microsoft.com/office/drawing/2014/main" id="{B7976F63-2F09-513E-1F64-FDF3C3182920}"/>
              </a:ext>
            </a:extLst>
          </p:cNvPr>
          <p:cNvSpPr>
            <a:spLocks noGrp="1" noChangeArrowheads="1"/>
          </p:cNvSpPr>
          <p:nvPr>
            <p:ph type="sldNum" sz="quarter" idx="5"/>
          </p:nvPr>
        </p:nvSpPr>
        <p:spPr>
          <a:ln/>
        </p:spPr>
        <p:txBody>
          <a:bodyPr/>
          <a:lstStyle/>
          <a:p>
            <a:pPr defTabSz="939729">
              <a:defRPr/>
            </a:pPr>
            <a:fld id="{8E6CE499-F156-423F-B67F-0AD8D4D9AE7B}" type="slidenum">
              <a:rPr lang="en-US" altLang="en-US">
                <a:solidFill>
                  <a:prstClr val="white"/>
                </a:solidFill>
              </a:rPr>
              <a:pPr defTabSz="939729">
                <a:defRPr/>
              </a:pPr>
              <a:t>10</a:t>
            </a:fld>
            <a:endParaRPr lang="en-US" altLang="en-US">
              <a:solidFill>
                <a:prstClr val="white"/>
              </a:solidFill>
            </a:endParaRPr>
          </a:p>
        </p:txBody>
      </p:sp>
      <p:sp>
        <p:nvSpPr>
          <p:cNvPr id="840706" name="Rectangle 2">
            <a:extLst>
              <a:ext uri="{FF2B5EF4-FFF2-40B4-BE49-F238E27FC236}">
                <a16:creationId xmlns:a16="http://schemas.microsoft.com/office/drawing/2014/main" id="{275376D4-BF16-A624-4B1C-0726F8783D85}"/>
              </a:ext>
            </a:extLst>
          </p:cNvPr>
          <p:cNvSpPr>
            <a:spLocks noGrp="1" noRot="1" noChangeAspect="1" noChangeArrowheads="1" noTextEdit="1"/>
          </p:cNvSpPr>
          <p:nvPr>
            <p:ph type="sldImg"/>
          </p:nvPr>
        </p:nvSpPr>
        <p:spPr>
          <a:xfrm>
            <a:off x="415925" y="703263"/>
            <a:ext cx="6245225" cy="3513137"/>
          </a:xfrm>
          <a:ln/>
        </p:spPr>
      </p:sp>
      <p:sp>
        <p:nvSpPr>
          <p:cNvPr id="840707" name="Rectangle 3">
            <a:extLst>
              <a:ext uri="{FF2B5EF4-FFF2-40B4-BE49-F238E27FC236}">
                <a16:creationId xmlns:a16="http://schemas.microsoft.com/office/drawing/2014/main" id="{6686B329-9765-A8D9-543E-DD76CFA126FD}"/>
              </a:ext>
            </a:extLst>
          </p:cNvPr>
          <p:cNvSpPr>
            <a:spLocks noGrp="1" noChangeArrowheads="1"/>
          </p:cNvSpPr>
          <p:nvPr>
            <p:ph type="body" idx="1"/>
          </p:nvPr>
        </p:nvSpPr>
        <p:spPr>
          <a:xfrm>
            <a:off x="157269" y="4216241"/>
            <a:ext cx="6762538" cy="4997027"/>
          </a:xfrm>
        </p:spPr>
        <p:txBody>
          <a:bodyPr/>
          <a:lstStyle/>
          <a:p>
            <a:pPr algn="l"/>
            <a:endParaRPr lang="en-US" altLang="en-US" dirty="0"/>
          </a:p>
        </p:txBody>
      </p:sp>
      <p:cxnSp>
        <p:nvCxnSpPr>
          <p:cNvPr id="3" name="Straight Connector 2">
            <a:extLst>
              <a:ext uri="{FF2B5EF4-FFF2-40B4-BE49-F238E27FC236}">
                <a16:creationId xmlns:a16="http://schemas.microsoft.com/office/drawing/2014/main" id="{23453062-0EFE-05FE-B011-F07409C37EC8}"/>
              </a:ext>
            </a:extLst>
          </p:cNvPr>
          <p:cNvCxnSpPr/>
          <p:nvPr/>
        </p:nvCxnSpPr>
        <p:spPr>
          <a:xfrm flipH="1" flipV="1">
            <a:off x="5661660" y="-312314"/>
            <a:ext cx="157268" cy="54655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80927199"/>
      </p:ext>
    </p:extLst>
  </p:cSld>
  <p:clrMapOvr>
    <a:masterClrMapping/>
  </p:clrMapOvr>
</p:notes>
</file>

<file path=ppt/notesSlides/notesSlide10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C0633CE-B04B-24FD-4F00-037E6E947040}"/>
            </a:ext>
          </a:extLst>
        </p:cNvPr>
        <p:cNvGrpSpPr/>
        <p:nvPr/>
      </p:nvGrpSpPr>
      <p:grpSpPr>
        <a:xfrm>
          <a:off x="0" y="0"/>
          <a:ext cx="0" cy="0"/>
          <a:chOff x="0" y="0"/>
          <a:chExt cx="0" cy="0"/>
        </a:xfrm>
      </p:grpSpPr>
      <p:sp>
        <p:nvSpPr>
          <p:cNvPr id="4" name="Rectangle 2">
            <a:extLst>
              <a:ext uri="{FF2B5EF4-FFF2-40B4-BE49-F238E27FC236}">
                <a16:creationId xmlns:a16="http://schemas.microsoft.com/office/drawing/2014/main" id="{5F3E413D-88CB-C204-F9E1-03AC1EF67B26}"/>
              </a:ext>
            </a:extLst>
          </p:cNvPr>
          <p:cNvSpPr>
            <a:spLocks noGrp="1" noChangeArrowheads="1"/>
          </p:cNvSpPr>
          <p:nvPr>
            <p:ph type="hdr" sz="quarter"/>
          </p:nvPr>
        </p:nvSpPr>
        <p:spPr>
          <a:ln/>
        </p:spPr>
        <p:txBody>
          <a:bodyPr/>
          <a:lstStyle/>
          <a:p>
            <a:pPr defTabSz="939729">
              <a:defRPr/>
            </a:pPr>
            <a:r>
              <a:rPr lang="en-US" altLang="en-US">
                <a:solidFill>
                  <a:prstClr val="white"/>
                </a:solidFill>
              </a:rPr>
              <a:t>T'shuvah </a:t>
            </a:r>
            <a:r>
              <a:rPr lang="he-IL" altLang="en-US">
                <a:solidFill>
                  <a:prstClr val="white"/>
                </a:solidFill>
              </a:rPr>
              <a:t>תְּשׁוּבָה </a:t>
            </a:r>
            <a:r>
              <a:rPr lang="en-US" altLang="en-US">
                <a:solidFill>
                  <a:prstClr val="white"/>
                </a:solidFill>
              </a:rPr>
              <a:t>Repentance Ester 4.15-16</a:t>
            </a:r>
          </a:p>
        </p:txBody>
      </p:sp>
      <p:sp>
        <p:nvSpPr>
          <p:cNvPr id="5" name="Rectangle 3">
            <a:extLst>
              <a:ext uri="{FF2B5EF4-FFF2-40B4-BE49-F238E27FC236}">
                <a16:creationId xmlns:a16="http://schemas.microsoft.com/office/drawing/2014/main" id="{679FEF77-B20E-9E03-3526-9B3448CF048B}"/>
              </a:ext>
            </a:extLst>
          </p:cNvPr>
          <p:cNvSpPr>
            <a:spLocks noGrp="1" noChangeArrowheads="1"/>
          </p:cNvSpPr>
          <p:nvPr>
            <p:ph type="dt" idx="1"/>
          </p:nvPr>
        </p:nvSpPr>
        <p:spPr>
          <a:ln/>
        </p:spPr>
        <p:txBody>
          <a:bodyPr/>
          <a:lstStyle/>
          <a:p>
            <a:pPr defTabSz="939729">
              <a:defRPr/>
            </a:pPr>
            <a:r>
              <a:rPr lang="en-US" altLang="en-US">
                <a:solidFill>
                  <a:prstClr val="white"/>
                </a:solidFill>
              </a:rPr>
              <a:t>Mar15 2025</a:t>
            </a:r>
          </a:p>
        </p:txBody>
      </p:sp>
      <p:sp>
        <p:nvSpPr>
          <p:cNvPr id="6" name="Rectangle 7">
            <a:extLst>
              <a:ext uri="{FF2B5EF4-FFF2-40B4-BE49-F238E27FC236}">
                <a16:creationId xmlns:a16="http://schemas.microsoft.com/office/drawing/2014/main" id="{D1507551-978D-6C45-6BC0-521727F889A2}"/>
              </a:ext>
            </a:extLst>
          </p:cNvPr>
          <p:cNvSpPr>
            <a:spLocks noGrp="1" noChangeArrowheads="1"/>
          </p:cNvSpPr>
          <p:nvPr>
            <p:ph type="sldNum" sz="quarter" idx="5"/>
          </p:nvPr>
        </p:nvSpPr>
        <p:spPr>
          <a:ln/>
        </p:spPr>
        <p:txBody>
          <a:bodyPr/>
          <a:lstStyle/>
          <a:p>
            <a:pPr defTabSz="939729">
              <a:defRPr/>
            </a:pPr>
            <a:fld id="{8E6CE499-F156-423F-B67F-0AD8D4D9AE7B}" type="slidenum">
              <a:rPr lang="en-US" altLang="en-US">
                <a:solidFill>
                  <a:prstClr val="white"/>
                </a:solidFill>
              </a:rPr>
              <a:pPr defTabSz="939729">
                <a:defRPr/>
              </a:pPr>
              <a:t>100</a:t>
            </a:fld>
            <a:endParaRPr lang="en-US" altLang="en-US">
              <a:solidFill>
                <a:prstClr val="white"/>
              </a:solidFill>
            </a:endParaRPr>
          </a:p>
        </p:txBody>
      </p:sp>
      <p:sp>
        <p:nvSpPr>
          <p:cNvPr id="840706" name="Rectangle 2">
            <a:extLst>
              <a:ext uri="{FF2B5EF4-FFF2-40B4-BE49-F238E27FC236}">
                <a16:creationId xmlns:a16="http://schemas.microsoft.com/office/drawing/2014/main" id="{9D074825-FD17-9DED-3A6C-0BAE74A9C2BE}"/>
              </a:ext>
            </a:extLst>
          </p:cNvPr>
          <p:cNvSpPr>
            <a:spLocks noGrp="1" noRot="1" noChangeAspect="1" noChangeArrowheads="1" noTextEdit="1"/>
          </p:cNvSpPr>
          <p:nvPr>
            <p:ph type="sldImg"/>
          </p:nvPr>
        </p:nvSpPr>
        <p:spPr>
          <a:xfrm>
            <a:off x="415925" y="703263"/>
            <a:ext cx="6245225" cy="3513137"/>
          </a:xfrm>
          <a:ln/>
        </p:spPr>
      </p:sp>
      <p:sp>
        <p:nvSpPr>
          <p:cNvPr id="840707" name="Rectangle 3">
            <a:extLst>
              <a:ext uri="{FF2B5EF4-FFF2-40B4-BE49-F238E27FC236}">
                <a16:creationId xmlns:a16="http://schemas.microsoft.com/office/drawing/2014/main" id="{F7D3FD41-5650-AFA0-BF1B-5900165E366D}"/>
              </a:ext>
            </a:extLst>
          </p:cNvPr>
          <p:cNvSpPr>
            <a:spLocks noGrp="1" noChangeArrowheads="1"/>
          </p:cNvSpPr>
          <p:nvPr>
            <p:ph type="body" idx="1"/>
          </p:nvPr>
        </p:nvSpPr>
        <p:spPr>
          <a:xfrm>
            <a:off x="157269" y="4216241"/>
            <a:ext cx="6762538" cy="4997027"/>
          </a:xfrm>
        </p:spPr>
        <p:txBody>
          <a:bodyPr/>
          <a:lstStyle/>
          <a:p>
            <a:pPr algn="l"/>
            <a:endParaRPr lang="en-US" altLang="en-US" dirty="0"/>
          </a:p>
        </p:txBody>
      </p:sp>
      <p:cxnSp>
        <p:nvCxnSpPr>
          <p:cNvPr id="3" name="Straight Connector 2">
            <a:extLst>
              <a:ext uri="{FF2B5EF4-FFF2-40B4-BE49-F238E27FC236}">
                <a16:creationId xmlns:a16="http://schemas.microsoft.com/office/drawing/2014/main" id="{30418EBE-412F-ED32-4C50-21A0F922C2DC}"/>
              </a:ext>
            </a:extLst>
          </p:cNvPr>
          <p:cNvCxnSpPr/>
          <p:nvPr/>
        </p:nvCxnSpPr>
        <p:spPr>
          <a:xfrm flipH="1" flipV="1">
            <a:off x="5661660" y="-312314"/>
            <a:ext cx="157268" cy="54655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57191088"/>
      </p:ext>
    </p:extLst>
  </p:cSld>
  <p:clrMapOvr>
    <a:masterClrMapping/>
  </p:clrMapOvr>
</p:notes>
</file>

<file path=ppt/notesSlides/notesSlide10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F9A0588-B66E-F23A-A77D-FAE30114B6D3}"/>
            </a:ext>
          </a:extLst>
        </p:cNvPr>
        <p:cNvGrpSpPr/>
        <p:nvPr/>
      </p:nvGrpSpPr>
      <p:grpSpPr>
        <a:xfrm>
          <a:off x="0" y="0"/>
          <a:ext cx="0" cy="0"/>
          <a:chOff x="0" y="0"/>
          <a:chExt cx="0" cy="0"/>
        </a:xfrm>
      </p:grpSpPr>
      <p:sp>
        <p:nvSpPr>
          <p:cNvPr id="4" name="Rectangle 2">
            <a:extLst>
              <a:ext uri="{FF2B5EF4-FFF2-40B4-BE49-F238E27FC236}">
                <a16:creationId xmlns:a16="http://schemas.microsoft.com/office/drawing/2014/main" id="{5A548DD0-C367-7B27-ED80-6AFB162193FC}"/>
              </a:ext>
            </a:extLst>
          </p:cNvPr>
          <p:cNvSpPr>
            <a:spLocks noGrp="1" noChangeArrowheads="1"/>
          </p:cNvSpPr>
          <p:nvPr>
            <p:ph type="hdr" sz="quarter"/>
          </p:nvPr>
        </p:nvSpPr>
        <p:spPr>
          <a:ln/>
        </p:spPr>
        <p:txBody>
          <a:bodyPr/>
          <a:lstStyle/>
          <a:p>
            <a:pPr defTabSz="939729">
              <a:defRPr/>
            </a:pPr>
            <a:r>
              <a:rPr lang="en-US" altLang="en-US">
                <a:solidFill>
                  <a:prstClr val="white"/>
                </a:solidFill>
              </a:rPr>
              <a:t>T'shuvah </a:t>
            </a:r>
            <a:r>
              <a:rPr lang="he-IL" altLang="en-US">
                <a:solidFill>
                  <a:prstClr val="white"/>
                </a:solidFill>
              </a:rPr>
              <a:t>תְּשׁוּבָה </a:t>
            </a:r>
            <a:r>
              <a:rPr lang="en-US" altLang="en-US">
                <a:solidFill>
                  <a:prstClr val="white"/>
                </a:solidFill>
              </a:rPr>
              <a:t>Repentance Ester 4.15-16</a:t>
            </a:r>
          </a:p>
        </p:txBody>
      </p:sp>
      <p:sp>
        <p:nvSpPr>
          <p:cNvPr id="5" name="Rectangle 3">
            <a:extLst>
              <a:ext uri="{FF2B5EF4-FFF2-40B4-BE49-F238E27FC236}">
                <a16:creationId xmlns:a16="http://schemas.microsoft.com/office/drawing/2014/main" id="{AEC1CB58-665D-13CB-8220-BDCCBC06A72B}"/>
              </a:ext>
            </a:extLst>
          </p:cNvPr>
          <p:cNvSpPr>
            <a:spLocks noGrp="1" noChangeArrowheads="1"/>
          </p:cNvSpPr>
          <p:nvPr>
            <p:ph type="dt" idx="1"/>
          </p:nvPr>
        </p:nvSpPr>
        <p:spPr>
          <a:ln/>
        </p:spPr>
        <p:txBody>
          <a:bodyPr/>
          <a:lstStyle/>
          <a:p>
            <a:pPr defTabSz="939729">
              <a:defRPr/>
            </a:pPr>
            <a:r>
              <a:rPr lang="en-US" altLang="en-US">
                <a:solidFill>
                  <a:prstClr val="white"/>
                </a:solidFill>
              </a:rPr>
              <a:t>Mar15 2025</a:t>
            </a:r>
          </a:p>
        </p:txBody>
      </p:sp>
      <p:sp>
        <p:nvSpPr>
          <p:cNvPr id="6" name="Rectangle 7">
            <a:extLst>
              <a:ext uri="{FF2B5EF4-FFF2-40B4-BE49-F238E27FC236}">
                <a16:creationId xmlns:a16="http://schemas.microsoft.com/office/drawing/2014/main" id="{AD3BCD9A-BBFE-16C7-70E9-93AED5F208B6}"/>
              </a:ext>
            </a:extLst>
          </p:cNvPr>
          <p:cNvSpPr>
            <a:spLocks noGrp="1" noChangeArrowheads="1"/>
          </p:cNvSpPr>
          <p:nvPr>
            <p:ph type="sldNum" sz="quarter" idx="5"/>
          </p:nvPr>
        </p:nvSpPr>
        <p:spPr>
          <a:ln/>
        </p:spPr>
        <p:txBody>
          <a:bodyPr/>
          <a:lstStyle/>
          <a:p>
            <a:pPr defTabSz="939729">
              <a:defRPr/>
            </a:pPr>
            <a:fld id="{8E6CE499-F156-423F-B67F-0AD8D4D9AE7B}" type="slidenum">
              <a:rPr lang="en-US" altLang="en-US">
                <a:solidFill>
                  <a:prstClr val="white"/>
                </a:solidFill>
              </a:rPr>
              <a:pPr defTabSz="939729">
                <a:defRPr/>
              </a:pPr>
              <a:t>101</a:t>
            </a:fld>
            <a:endParaRPr lang="en-US" altLang="en-US">
              <a:solidFill>
                <a:prstClr val="white"/>
              </a:solidFill>
            </a:endParaRPr>
          </a:p>
        </p:txBody>
      </p:sp>
      <p:sp>
        <p:nvSpPr>
          <p:cNvPr id="840706" name="Rectangle 2">
            <a:extLst>
              <a:ext uri="{FF2B5EF4-FFF2-40B4-BE49-F238E27FC236}">
                <a16:creationId xmlns:a16="http://schemas.microsoft.com/office/drawing/2014/main" id="{C8D746F7-BA75-EFF4-6C00-3271AD62F6DE}"/>
              </a:ext>
            </a:extLst>
          </p:cNvPr>
          <p:cNvSpPr>
            <a:spLocks noGrp="1" noRot="1" noChangeAspect="1" noChangeArrowheads="1" noTextEdit="1"/>
          </p:cNvSpPr>
          <p:nvPr>
            <p:ph type="sldImg"/>
          </p:nvPr>
        </p:nvSpPr>
        <p:spPr>
          <a:xfrm>
            <a:off x="415925" y="703263"/>
            <a:ext cx="6245225" cy="3513137"/>
          </a:xfrm>
          <a:ln/>
        </p:spPr>
      </p:sp>
      <p:sp>
        <p:nvSpPr>
          <p:cNvPr id="840707" name="Rectangle 3">
            <a:extLst>
              <a:ext uri="{FF2B5EF4-FFF2-40B4-BE49-F238E27FC236}">
                <a16:creationId xmlns:a16="http://schemas.microsoft.com/office/drawing/2014/main" id="{74726850-AA74-DEEF-526A-136BBE142D36}"/>
              </a:ext>
            </a:extLst>
          </p:cNvPr>
          <p:cNvSpPr>
            <a:spLocks noGrp="1" noChangeArrowheads="1"/>
          </p:cNvSpPr>
          <p:nvPr>
            <p:ph type="body" idx="1"/>
          </p:nvPr>
        </p:nvSpPr>
        <p:spPr>
          <a:xfrm>
            <a:off x="157269" y="4216241"/>
            <a:ext cx="6762538" cy="4997027"/>
          </a:xfrm>
        </p:spPr>
        <p:txBody>
          <a:bodyPr/>
          <a:lstStyle/>
          <a:p>
            <a:pPr algn="l"/>
            <a:endParaRPr lang="en-US" altLang="en-US" dirty="0"/>
          </a:p>
        </p:txBody>
      </p:sp>
      <p:cxnSp>
        <p:nvCxnSpPr>
          <p:cNvPr id="3" name="Straight Connector 2">
            <a:extLst>
              <a:ext uri="{FF2B5EF4-FFF2-40B4-BE49-F238E27FC236}">
                <a16:creationId xmlns:a16="http://schemas.microsoft.com/office/drawing/2014/main" id="{87D92449-0A78-A593-283A-1D5C2D4AE779}"/>
              </a:ext>
            </a:extLst>
          </p:cNvPr>
          <p:cNvCxnSpPr/>
          <p:nvPr/>
        </p:nvCxnSpPr>
        <p:spPr>
          <a:xfrm flipH="1" flipV="1">
            <a:off x="5661660" y="-312314"/>
            <a:ext cx="157268" cy="54655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37773916"/>
      </p:ext>
    </p:extLst>
  </p:cSld>
  <p:clrMapOvr>
    <a:masterClrMapping/>
  </p:clrMapOvr>
</p:notes>
</file>

<file path=ppt/notesSlides/notesSlide10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555F1C7-1CED-062D-A8F4-58425E2B7B36}"/>
            </a:ext>
          </a:extLst>
        </p:cNvPr>
        <p:cNvGrpSpPr/>
        <p:nvPr/>
      </p:nvGrpSpPr>
      <p:grpSpPr>
        <a:xfrm>
          <a:off x="0" y="0"/>
          <a:ext cx="0" cy="0"/>
          <a:chOff x="0" y="0"/>
          <a:chExt cx="0" cy="0"/>
        </a:xfrm>
      </p:grpSpPr>
      <p:sp>
        <p:nvSpPr>
          <p:cNvPr id="4" name="Rectangle 2">
            <a:extLst>
              <a:ext uri="{FF2B5EF4-FFF2-40B4-BE49-F238E27FC236}">
                <a16:creationId xmlns:a16="http://schemas.microsoft.com/office/drawing/2014/main" id="{D8947621-20AE-BEB0-ADD2-2915EDBE8516}"/>
              </a:ext>
            </a:extLst>
          </p:cNvPr>
          <p:cNvSpPr>
            <a:spLocks noGrp="1" noChangeArrowheads="1"/>
          </p:cNvSpPr>
          <p:nvPr>
            <p:ph type="hdr" sz="quarter"/>
          </p:nvPr>
        </p:nvSpPr>
        <p:spPr>
          <a:ln/>
        </p:spPr>
        <p:txBody>
          <a:bodyPr/>
          <a:lstStyle/>
          <a:p>
            <a:pPr defTabSz="939729">
              <a:defRPr/>
            </a:pPr>
            <a:r>
              <a:rPr lang="en-US" altLang="en-US">
                <a:solidFill>
                  <a:prstClr val="white"/>
                </a:solidFill>
              </a:rPr>
              <a:t>T'shuvah </a:t>
            </a:r>
            <a:r>
              <a:rPr lang="he-IL" altLang="en-US">
                <a:solidFill>
                  <a:prstClr val="white"/>
                </a:solidFill>
              </a:rPr>
              <a:t>תְּשׁוּבָה </a:t>
            </a:r>
            <a:r>
              <a:rPr lang="en-US" altLang="en-US">
                <a:solidFill>
                  <a:prstClr val="white"/>
                </a:solidFill>
              </a:rPr>
              <a:t>Repentance Ester 4.15-16</a:t>
            </a:r>
          </a:p>
        </p:txBody>
      </p:sp>
      <p:sp>
        <p:nvSpPr>
          <p:cNvPr id="5" name="Rectangle 3">
            <a:extLst>
              <a:ext uri="{FF2B5EF4-FFF2-40B4-BE49-F238E27FC236}">
                <a16:creationId xmlns:a16="http://schemas.microsoft.com/office/drawing/2014/main" id="{81CC6907-4DA2-8426-A725-1762CB4DC809}"/>
              </a:ext>
            </a:extLst>
          </p:cNvPr>
          <p:cNvSpPr>
            <a:spLocks noGrp="1" noChangeArrowheads="1"/>
          </p:cNvSpPr>
          <p:nvPr>
            <p:ph type="dt" idx="1"/>
          </p:nvPr>
        </p:nvSpPr>
        <p:spPr>
          <a:ln/>
        </p:spPr>
        <p:txBody>
          <a:bodyPr/>
          <a:lstStyle/>
          <a:p>
            <a:pPr defTabSz="939729">
              <a:defRPr/>
            </a:pPr>
            <a:r>
              <a:rPr lang="en-US" altLang="en-US">
                <a:solidFill>
                  <a:prstClr val="white"/>
                </a:solidFill>
              </a:rPr>
              <a:t>Mar15 2025</a:t>
            </a:r>
          </a:p>
        </p:txBody>
      </p:sp>
      <p:sp>
        <p:nvSpPr>
          <p:cNvPr id="6" name="Rectangle 7">
            <a:extLst>
              <a:ext uri="{FF2B5EF4-FFF2-40B4-BE49-F238E27FC236}">
                <a16:creationId xmlns:a16="http://schemas.microsoft.com/office/drawing/2014/main" id="{51D09574-1D39-2D11-98C8-1619FC76F6BB}"/>
              </a:ext>
            </a:extLst>
          </p:cNvPr>
          <p:cNvSpPr>
            <a:spLocks noGrp="1" noChangeArrowheads="1"/>
          </p:cNvSpPr>
          <p:nvPr>
            <p:ph type="sldNum" sz="quarter" idx="5"/>
          </p:nvPr>
        </p:nvSpPr>
        <p:spPr>
          <a:ln/>
        </p:spPr>
        <p:txBody>
          <a:bodyPr/>
          <a:lstStyle/>
          <a:p>
            <a:pPr defTabSz="939729">
              <a:defRPr/>
            </a:pPr>
            <a:fld id="{8E6CE499-F156-423F-B67F-0AD8D4D9AE7B}" type="slidenum">
              <a:rPr lang="en-US" altLang="en-US">
                <a:solidFill>
                  <a:prstClr val="white"/>
                </a:solidFill>
              </a:rPr>
              <a:pPr defTabSz="939729">
                <a:defRPr/>
              </a:pPr>
              <a:t>102</a:t>
            </a:fld>
            <a:endParaRPr lang="en-US" altLang="en-US">
              <a:solidFill>
                <a:prstClr val="white"/>
              </a:solidFill>
            </a:endParaRPr>
          </a:p>
        </p:txBody>
      </p:sp>
      <p:sp>
        <p:nvSpPr>
          <p:cNvPr id="840706" name="Rectangle 2">
            <a:extLst>
              <a:ext uri="{FF2B5EF4-FFF2-40B4-BE49-F238E27FC236}">
                <a16:creationId xmlns:a16="http://schemas.microsoft.com/office/drawing/2014/main" id="{471E7256-8C72-ABCC-AA5C-8CA89421B2BA}"/>
              </a:ext>
            </a:extLst>
          </p:cNvPr>
          <p:cNvSpPr>
            <a:spLocks noGrp="1" noRot="1" noChangeAspect="1" noChangeArrowheads="1" noTextEdit="1"/>
          </p:cNvSpPr>
          <p:nvPr>
            <p:ph type="sldImg"/>
          </p:nvPr>
        </p:nvSpPr>
        <p:spPr>
          <a:xfrm>
            <a:off x="415925" y="703263"/>
            <a:ext cx="6245225" cy="3513137"/>
          </a:xfrm>
          <a:ln/>
        </p:spPr>
      </p:sp>
      <p:sp>
        <p:nvSpPr>
          <p:cNvPr id="840707" name="Rectangle 3">
            <a:extLst>
              <a:ext uri="{FF2B5EF4-FFF2-40B4-BE49-F238E27FC236}">
                <a16:creationId xmlns:a16="http://schemas.microsoft.com/office/drawing/2014/main" id="{DC0C473B-B781-6D1F-F511-194D27236EEC}"/>
              </a:ext>
            </a:extLst>
          </p:cNvPr>
          <p:cNvSpPr>
            <a:spLocks noGrp="1" noChangeArrowheads="1"/>
          </p:cNvSpPr>
          <p:nvPr>
            <p:ph type="body" idx="1"/>
          </p:nvPr>
        </p:nvSpPr>
        <p:spPr>
          <a:xfrm>
            <a:off x="157269" y="4216241"/>
            <a:ext cx="6762538" cy="4997027"/>
          </a:xfrm>
        </p:spPr>
        <p:txBody>
          <a:bodyPr/>
          <a:lstStyle/>
          <a:p>
            <a:pPr algn="l"/>
            <a:endParaRPr lang="en-US" altLang="en-US" dirty="0"/>
          </a:p>
        </p:txBody>
      </p:sp>
      <p:cxnSp>
        <p:nvCxnSpPr>
          <p:cNvPr id="3" name="Straight Connector 2">
            <a:extLst>
              <a:ext uri="{FF2B5EF4-FFF2-40B4-BE49-F238E27FC236}">
                <a16:creationId xmlns:a16="http://schemas.microsoft.com/office/drawing/2014/main" id="{08C29E03-9281-0D9B-D4ED-6505B2A1CAA2}"/>
              </a:ext>
            </a:extLst>
          </p:cNvPr>
          <p:cNvCxnSpPr/>
          <p:nvPr/>
        </p:nvCxnSpPr>
        <p:spPr>
          <a:xfrm flipH="1" flipV="1">
            <a:off x="5661660" y="-312314"/>
            <a:ext cx="157268" cy="54655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99774654"/>
      </p:ext>
    </p:extLst>
  </p:cSld>
  <p:clrMapOvr>
    <a:masterClrMapping/>
  </p:clrMapOvr>
</p:notes>
</file>

<file path=ppt/notesSlides/notesSlide10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57B1445-29A3-4C2A-F86F-0F390DB3BEBE}"/>
            </a:ext>
          </a:extLst>
        </p:cNvPr>
        <p:cNvGrpSpPr/>
        <p:nvPr/>
      </p:nvGrpSpPr>
      <p:grpSpPr>
        <a:xfrm>
          <a:off x="0" y="0"/>
          <a:ext cx="0" cy="0"/>
          <a:chOff x="0" y="0"/>
          <a:chExt cx="0" cy="0"/>
        </a:xfrm>
      </p:grpSpPr>
      <p:sp>
        <p:nvSpPr>
          <p:cNvPr id="4" name="Rectangle 2">
            <a:extLst>
              <a:ext uri="{FF2B5EF4-FFF2-40B4-BE49-F238E27FC236}">
                <a16:creationId xmlns:a16="http://schemas.microsoft.com/office/drawing/2014/main" id="{DC46BF03-FB01-7DA0-9646-1173C83DC18D}"/>
              </a:ext>
            </a:extLst>
          </p:cNvPr>
          <p:cNvSpPr>
            <a:spLocks noGrp="1" noChangeArrowheads="1"/>
          </p:cNvSpPr>
          <p:nvPr>
            <p:ph type="hdr" sz="quarter"/>
          </p:nvPr>
        </p:nvSpPr>
        <p:spPr>
          <a:ln/>
        </p:spPr>
        <p:txBody>
          <a:bodyPr/>
          <a:lstStyle/>
          <a:p>
            <a:pPr defTabSz="939729">
              <a:defRPr/>
            </a:pPr>
            <a:r>
              <a:rPr lang="en-US" altLang="en-US">
                <a:solidFill>
                  <a:prstClr val="white"/>
                </a:solidFill>
              </a:rPr>
              <a:t>T'shuvah </a:t>
            </a:r>
            <a:r>
              <a:rPr lang="he-IL" altLang="en-US">
                <a:solidFill>
                  <a:prstClr val="white"/>
                </a:solidFill>
              </a:rPr>
              <a:t>תְּשׁוּבָה </a:t>
            </a:r>
            <a:r>
              <a:rPr lang="en-US" altLang="en-US">
                <a:solidFill>
                  <a:prstClr val="white"/>
                </a:solidFill>
              </a:rPr>
              <a:t>Repentance Ester 4.15-16</a:t>
            </a:r>
          </a:p>
        </p:txBody>
      </p:sp>
      <p:sp>
        <p:nvSpPr>
          <p:cNvPr id="5" name="Rectangle 3">
            <a:extLst>
              <a:ext uri="{FF2B5EF4-FFF2-40B4-BE49-F238E27FC236}">
                <a16:creationId xmlns:a16="http://schemas.microsoft.com/office/drawing/2014/main" id="{A968F85C-DC95-C6AE-C8BF-2BB2A3161265}"/>
              </a:ext>
            </a:extLst>
          </p:cNvPr>
          <p:cNvSpPr>
            <a:spLocks noGrp="1" noChangeArrowheads="1"/>
          </p:cNvSpPr>
          <p:nvPr>
            <p:ph type="dt" idx="1"/>
          </p:nvPr>
        </p:nvSpPr>
        <p:spPr>
          <a:ln/>
        </p:spPr>
        <p:txBody>
          <a:bodyPr/>
          <a:lstStyle/>
          <a:p>
            <a:pPr defTabSz="939729">
              <a:defRPr/>
            </a:pPr>
            <a:r>
              <a:rPr lang="en-US" altLang="en-US">
                <a:solidFill>
                  <a:prstClr val="white"/>
                </a:solidFill>
              </a:rPr>
              <a:t>Mar15 2025</a:t>
            </a:r>
          </a:p>
        </p:txBody>
      </p:sp>
      <p:sp>
        <p:nvSpPr>
          <p:cNvPr id="6" name="Rectangle 7">
            <a:extLst>
              <a:ext uri="{FF2B5EF4-FFF2-40B4-BE49-F238E27FC236}">
                <a16:creationId xmlns:a16="http://schemas.microsoft.com/office/drawing/2014/main" id="{4E6A79DE-4AEF-4432-6351-5B0ADA59BA5D}"/>
              </a:ext>
            </a:extLst>
          </p:cNvPr>
          <p:cNvSpPr>
            <a:spLocks noGrp="1" noChangeArrowheads="1"/>
          </p:cNvSpPr>
          <p:nvPr>
            <p:ph type="sldNum" sz="quarter" idx="5"/>
          </p:nvPr>
        </p:nvSpPr>
        <p:spPr>
          <a:ln/>
        </p:spPr>
        <p:txBody>
          <a:bodyPr/>
          <a:lstStyle/>
          <a:p>
            <a:pPr defTabSz="939729">
              <a:defRPr/>
            </a:pPr>
            <a:fld id="{8E6CE499-F156-423F-B67F-0AD8D4D9AE7B}" type="slidenum">
              <a:rPr lang="en-US" altLang="en-US">
                <a:solidFill>
                  <a:prstClr val="white"/>
                </a:solidFill>
              </a:rPr>
              <a:pPr defTabSz="939729">
                <a:defRPr/>
              </a:pPr>
              <a:t>103</a:t>
            </a:fld>
            <a:endParaRPr lang="en-US" altLang="en-US">
              <a:solidFill>
                <a:prstClr val="white"/>
              </a:solidFill>
            </a:endParaRPr>
          </a:p>
        </p:txBody>
      </p:sp>
      <p:sp>
        <p:nvSpPr>
          <p:cNvPr id="840706" name="Rectangle 2">
            <a:extLst>
              <a:ext uri="{FF2B5EF4-FFF2-40B4-BE49-F238E27FC236}">
                <a16:creationId xmlns:a16="http://schemas.microsoft.com/office/drawing/2014/main" id="{54E8E45A-4396-F028-D572-F81AB1BBF09B}"/>
              </a:ext>
            </a:extLst>
          </p:cNvPr>
          <p:cNvSpPr>
            <a:spLocks noGrp="1" noRot="1" noChangeAspect="1" noChangeArrowheads="1" noTextEdit="1"/>
          </p:cNvSpPr>
          <p:nvPr>
            <p:ph type="sldImg"/>
          </p:nvPr>
        </p:nvSpPr>
        <p:spPr>
          <a:xfrm>
            <a:off x="415925" y="703263"/>
            <a:ext cx="6245225" cy="3513137"/>
          </a:xfrm>
          <a:ln/>
        </p:spPr>
      </p:sp>
      <p:sp>
        <p:nvSpPr>
          <p:cNvPr id="840707" name="Rectangle 3">
            <a:extLst>
              <a:ext uri="{FF2B5EF4-FFF2-40B4-BE49-F238E27FC236}">
                <a16:creationId xmlns:a16="http://schemas.microsoft.com/office/drawing/2014/main" id="{B7C4EC02-E703-06D9-D5EA-64B4D36DA941}"/>
              </a:ext>
            </a:extLst>
          </p:cNvPr>
          <p:cNvSpPr>
            <a:spLocks noGrp="1" noChangeArrowheads="1"/>
          </p:cNvSpPr>
          <p:nvPr>
            <p:ph type="body" idx="1"/>
          </p:nvPr>
        </p:nvSpPr>
        <p:spPr>
          <a:xfrm>
            <a:off x="157269" y="4216241"/>
            <a:ext cx="6762538" cy="4997027"/>
          </a:xfrm>
        </p:spPr>
        <p:txBody>
          <a:bodyPr/>
          <a:lstStyle/>
          <a:p>
            <a:pPr algn="l"/>
            <a:r>
              <a:rPr lang="en-US" altLang="en-US" dirty="0"/>
              <a:t>https://unitedwithisrael.org/the-miracle-behind-the-exploding-buses-is-much-larger-than-you-think/</a:t>
            </a:r>
          </a:p>
        </p:txBody>
      </p:sp>
      <p:cxnSp>
        <p:nvCxnSpPr>
          <p:cNvPr id="3" name="Straight Connector 2">
            <a:extLst>
              <a:ext uri="{FF2B5EF4-FFF2-40B4-BE49-F238E27FC236}">
                <a16:creationId xmlns:a16="http://schemas.microsoft.com/office/drawing/2014/main" id="{FDC543EE-CA4E-89BE-621E-136C562B056A}"/>
              </a:ext>
            </a:extLst>
          </p:cNvPr>
          <p:cNvCxnSpPr/>
          <p:nvPr/>
        </p:nvCxnSpPr>
        <p:spPr>
          <a:xfrm flipH="1" flipV="1">
            <a:off x="5661660" y="-312314"/>
            <a:ext cx="157268" cy="54655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344454491"/>
      </p:ext>
    </p:extLst>
  </p:cSld>
  <p:clrMapOvr>
    <a:masterClrMapping/>
  </p:clrMapOvr>
</p:notes>
</file>

<file path=ppt/notesSlides/notesSlide10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19992C0-27D6-843B-4FEF-EBDEBF588CE8}"/>
            </a:ext>
          </a:extLst>
        </p:cNvPr>
        <p:cNvGrpSpPr/>
        <p:nvPr/>
      </p:nvGrpSpPr>
      <p:grpSpPr>
        <a:xfrm>
          <a:off x="0" y="0"/>
          <a:ext cx="0" cy="0"/>
          <a:chOff x="0" y="0"/>
          <a:chExt cx="0" cy="0"/>
        </a:xfrm>
      </p:grpSpPr>
      <p:sp>
        <p:nvSpPr>
          <p:cNvPr id="4" name="Rectangle 2">
            <a:extLst>
              <a:ext uri="{FF2B5EF4-FFF2-40B4-BE49-F238E27FC236}">
                <a16:creationId xmlns:a16="http://schemas.microsoft.com/office/drawing/2014/main" id="{F9AA0E89-DDD9-5444-734D-3D43F03FCD02}"/>
              </a:ext>
            </a:extLst>
          </p:cNvPr>
          <p:cNvSpPr>
            <a:spLocks noGrp="1" noChangeArrowheads="1"/>
          </p:cNvSpPr>
          <p:nvPr>
            <p:ph type="hdr" sz="quarter"/>
          </p:nvPr>
        </p:nvSpPr>
        <p:spPr>
          <a:ln/>
        </p:spPr>
        <p:txBody>
          <a:bodyPr/>
          <a:lstStyle/>
          <a:p>
            <a:pPr defTabSz="939729">
              <a:defRPr/>
            </a:pPr>
            <a:r>
              <a:rPr lang="en-US" altLang="en-US">
                <a:solidFill>
                  <a:prstClr val="white"/>
                </a:solidFill>
              </a:rPr>
              <a:t>T'shuvah </a:t>
            </a:r>
            <a:r>
              <a:rPr lang="he-IL" altLang="en-US">
                <a:solidFill>
                  <a:prstClr val="white"/>
                </a:solidFill>
              </a:rPr>
              <a:t>תְּשׁוּבָה </a:t>
            </a:r>
            <a:r>
              <a:rPr lang="en-US" altLang="en-US">
                <a:solidFill>
                  <a:prstClr val="white"/>
                </a:solidFill>
              </a:rPr>
              <a:t>Repentance Ester 4.15-16</a:t>
            </a:r>
          </a:p>
        </p:txBody>
      </p:sp>
      <p:sp>
        <p:nvSpPr>
          <p:cNvPr id="5" name="Rectangle 3">
            <a:extLst>
              <a:ext uri="{FF2B5EF4-FFF2-40B4-BE49-F238E27FC236}">
                <a16:creationId xmlns:a16="http://schemas.microsoft.com/office/drawing/2014/main" id="{85AE71F1-452B-8384-8651-4028FDBB6F9B}"/>
              </a:ext>
            </a:extLst>
          </p:cNvPr>
          <p:cNvSpPr>
            <a:spLocks noGrp="1" noChangeArrowheads="1"/>
          </p:cNvSpPr>
          <p:nvPr>
            <p:ph type="dt" idx="1"/>
          </p:nvPr>
        </p:nvSpPr>
        <p:spPr>
          <a:ln/>
        </p:spPr>
        <p:txBody>
          <a:bodyPr/>
          <a:lstStyle/>
          <a:p>
            <a:pPr defTabSz="939729">
              <a:defRPr/>
            </a:pPr>
            <a:r>
              <a:rPr lang="en-US" altLang="en-US">
                <a:solidFill>
                  <a:prstClr val="white"/>
                </a:solidFill>
              </a:rPr>
              <a:t>Mar15 2025</a:t>
            </a:r>
          </a:p>
        </p:txBody>
      </p:sp>
      <p:sp>
        <p:nvSpPr>
          <p:cNvPr id="6" name="Rectangle 7">
            <a:extLst>
              <a:ext uri="{FF2B5EF4-FFF2-40B4-BE49-F238E27FC236}">
                <a16:creationId xmlns:a16="http://schemas.microsoft.com/office/drawing/2014/main" id="{94F16557-FF19-79D2-0511-57FA5E3F3C15}"/>
              </a:ext>
            </a:extLst>
          </p:cNvPr>
          <p:cNvSpPr>
            <a:spLocks noGrp="1" noChangeArrowheads="1"/>
          </p:cNvSpPr>
          <p:nvPr>
            <p:ph type="sldNum" sz="quarter" idx="5"/>
          </p:nvPr>
        </p:nvSpPr>
        <p:spPr>
          <a:ln/>
        </p:spPr>
        <p:txBody>
          <a:bodyPr/>
          <a:lstStyle/>
          <a:p>
            <a:pPr defTabSz="939729">
              <a:defRPr/>
            </a:pPr>
            <a:fld id="{8E6CE499-F156-423F-B67F-0AD8D4D9AE7B}" type="slidenum">
              <a:rPr lang="en-US" altLang="en-US">
                <a:solidFill>
                  <a:prstClr val="white"/>
                </a:solidFill>
              </a:rPr>
              <a:pPr defTabSz="939729">
                <a:defRPr/>
              </a:pPr>
              <a:t>104</a:t>
            </a:fld>
            <a:endParaRPr lang="en-US" altLang="en-US">
              <a:solidFill>
                <a:prstClr val="white"/>
              </a:solidFill>
            </a:endParaRPr>
          </a:p>
        </p:txBody>
      </p:sp>
      <p:sp>
        <p:nvSpPr>
          <p:cNvPr id="840706" name="Rectangle 2">
            <a:extLst>
              <a:ext uri="{FF2B5EF4-FFF2-40B4-BE49-F238E27FC236}">
                <a16:creationId xmlns:a16="http://schemas.microsoft.com/office/drawing/2014/main" id="{4CEBD22A-6D99-2954-1239-8ED96A1C5E4E}"/>
              </a:ext>
            </a:extLst>
          </p:cNvPr>
          <p:cNvSpPr>
            <a:spLocks noGrp="1" noRot="1" noChangeAspect="1" noChangeArrowheads="1" noTextEdit="1"/>
          </p:cNvSpPr>
          <p:nvPr>
            <p:ph type="sldImg"/>
          </p:nvPr>
        </p:nvSpPr>
        <p:spPr>
          <a:xfrm>
            <a:off x="415925" y="703263"/>
            <a:ext cx="6245225" cy="3513137"/>
          </a:xfrm>
          <a:ln/>
        </p:spPr>
      </p:sp>
      <p:sp>
        <p:nvSpPr>
          <p:cNvPr id="840707" name="Rectangle 3">
            <a:extLst>
              <a:ext uri="{FF2B5EF4-FFF2-40B4-BE49-F238E27FC236}">
                <a16:creationId xmlns:a16="http://schemas.microsoft.com/office/drawing/2014/main" id="{0DAFA9B8-239C-921F-EC23-39C74E863769}"/>
              </a:ext>
            </a:extLst>
          </p:cNvPr>
          <p:cNvSpPr>
            <a:spLocks noGrp="1" noChangeArrowheads="1"/>
          </p:cNvSpPr>
          <p:nvPr>
            <p:ph type="body" idx="1"/>
          </p:nvPr>
        </p:nvSpPr>
        <p:spPr>
          <a:xfrm>
            <a:off x="157269" y="4216241"/>
            <a:ext cx="6762538" cy="4997027"/>
          </a:xfrm>
        </p:spPr>
        <p:txBody>
          <a:bodyPr/>
          <a:lstStyle/>
          <a:p>
            <a:pPr algn="l"/>
            <a:endParaRPr lang="en-US" altLang="en-US" dirty="0"/>
          </a:p>
        </p:txBody>
      </p:sp>
      <p:cxnSp>
        <p:nvCxnSpPr>
          <p:cNvPr id="3" name="Straight Connector 2">
            <a:extLst>
              <a:ext uri="{FF2B5EF4-FFF2-40B4-BE49-F238E27FC236}">
                <a16:creationId xmlns:a16="http://schemas.microsoft.com/office/drawing/2014/main" id="{8890ABFD-603E-B92C-D733-62456F8B89AC}"/>
              </a:ext>
            </a:extLst>
          </p:cNvPr>
          <p:cNvCxnSpPr/>
          <p:nvPr/>
        </p:nvCxnSpPr>
        <p:spPr>
          <a:xfrm flipH="1" flipV="1">
            <a:off x="5661660" y="-312314"/>
            <a:ext cx="157268" cy="54655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49340928"/>
      </p:ext>
    </p:extLst>
  </p:cSld>
  <p:clrMapOvr>
    <a:masterClrMapping/>
  </p:clrMapOvr>
</p:notes>
</file>

<file path=ppt/notesSlides/notesSlide10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DB3BE90-2F26-BDD1-A702-7836C59A056F}"/>
            </a:ext>
          </a:extLst>
        </p:cNvPr>
        <p:cNvGrpSpPr/>
        <p:nvPr/>
      </p:nvGrpSpPr>
      <p:grpSpPr>
        <a:xfrm>
          <a:off x="0" y="0"/>
          <a:ext cx="0" cy="0"/>
          <a:chOff x="0" y="0"/>
          <a:chExt cx="0" cy="0"/>
        </a:xfrm>
      </p:grpSpPr>
      <p:sp>
        <p:nvSpPr>
          <p:cNvPr id="4" name="Rectangle 2">
            <a:extLst>
              <a:ext uri="{FF2B5EF4-FFF2-40B4-BE49-F238E27FC236}">
                <a16:creationId xmlns:a16="http://schemas.microsoft.com/office/drawing/2014/main" id="{117B2D84-7DA4-8449-C396-C96EB313F4E9}"/>
              </a:ext>
            </a:extLst>
          </p:cNvPr>
          <p:cNvSpPr>
            <a:spLocks noGrp="1" noChangeArrowheads="1"/>
          </p:cNvSpPr>
          <p:nvPr>
            <p:ph type="hdr" sz="quarter"/>
          </p:nvPr>
        </p:nvSpPr>
        <p:spPr>
          <a:ln/>
        </p:spPr>
        <p:txBody>
          <a:bodyPr/>
          <a:lstStyle/>
          <a:p>
            <a:pPr defTabSz="939729">
              <a:defRPr/>
            </a:pPr>
            <a:r>
              <a:rPr lang="en-US" altLang="en-US">
                <a:solidFill>
                  <a:prstClr val="white"/>
                </a:solidFill>
              </a:rPr>
              <a:t>T'shuvah </a:t>
            </a:r>
            <a:r>
              <a:rPr lang="he-IL" altLang="en-US">
                <a:solidFill>
                  <a:prstClr val="white"/>
                </a:solidFill>
              </a:rPr>
              <a:t>תְּשׁוּבָה </a:t>
            </a:r>
            <a:r>
              <a:rPr lang="en-US" altLang="en-US">
                <a:solidFill>
                  <a:prstClr val="white"/>
                </a:solidFill>
              </a:rPr>
              <a:t>Repentance Ester 4.15-16</a:t>
            </a:r>
          </a:p>
        </p:txBody>
      </p:sp>
      <p:sp>
        <p:nvSpPr>
          <p:cNvPr id="5" name="Rectangle 3">
            <a:extLst>
              <a:ext uri="{FF2B5EF4-FFF2-40B4-BE49-F238E27FC236}">
                <a16:creationId xmlns:a16="http://schemas.microsoft.com/office/drawing/2014/main" id="{EC81926D-B968-5C9D-A01F-F40F2998BA2A}"/>
              </a:ext>
            </a:extLst>
          </p:cNvPr>
          <p:cNvSpPr>
            <a:spLocks noGrp="1" noChangeArrowheads="1"/>
          </p:cNvSpPr>
          <p:nvPr>
            <p:ph type="dt" idx="1"/>
          </p:nvPr>
        </p:nvSpPr>
        <p:spPr>
          <a:ln/>
        </p:spPr>
        <p:txBody>
          <a:bodyPr/>
          <a:lstStyle/>
          <a:p>
            <a:pPr defTabSz="939729">
              <a:defRPr/>
            </a:pPr>
            <a:r>
              <a:rPr lang="en-US" altLang="en-US">
                <a:solidFill>
                  <a:prstClr val="white"/>
                </a:solidFill>
              </a:rPr>
              <a:t>Mar15 2025</a:t>
            </a:r>
          </a:p>
        </p:txBody>
      </p:sp>
      <p:sp>
        <p:nvSpPr>
          <p:cNvPr id="6" name="Rectangle 7">
            <a:extLst>
              <a:ext uri="{FF2B5EF4-FFF2-40B4-BE49-F238E27FC236}">
                <a16:creationId xmlns:a16="http://schemas.microsoft.com/office/drawing/2014/main" id="{5BE83DE8-997A-563F-3BD5-89CD61AEF344}"/>
              </a:ext>
            </a:extLst>
          </p:cNvPr>
          <p:cNvSpPr>
            <a:spLocks noGrp="1" noChangeArrowheads="1"/>
          </p:cNvSpPr>
          <p:nvPr>
            <p:ph type="sldNum" sz="quarter" idx="5"/>
          </p:nvPr>
        </p:nvSpPr>
        <p:spPr>
          <a:ln/>
        </p:spPr>
        <p:txBody>
          <a:bodyPr/>
          <a:lstStyle/>
          <a:p>
            <a:pPr defTabSz="939729">
              <a:defRPr/>
            </a:pPr>
            <a:fld id="{8E6CE499-F156-423F-B67F-0AD8D4D9AE7B}" type="slidenum">
              <a:rPr lang="en-US" altLang="en-US">
                <a:solidFill>
                  <a:prstClr val="white"/>
                </a:solidFill>
              </a:rPr>
              <a:pPr defTabSz="939729">
                <a:defRPr/>
              </a:pPr>
              <a:t>105</a:t>
            </a:fld>
            <a:endParaRPr lang="en-US" altLang="en-US">
              <a:solidFill>
                <a:prstClr val="white"/>
              </a:solidFill>
            </a:endParaRPr>
          </a:p>
        </p:txBody>
      </p:sp>
      <p:sp>
        <p:nvSpPr>
          <p:cNvPr id="840706" name="Rectangle 2">
            <a:extLst>
              <a:ext uri="{FF2B5EF4-FFF2-40B4-BE49-F238E27FC236}">
                <a16:creationId xmlns:a16="http://schemas.microsoft.com/office/drawing/2014/main" id="{0D389654-E232-8FFD-E202-67F1903F5501}"/>
              </a:ext>
            </a:extLst>
          </p:cNvPr>
          <p:cNvSpPr>
            <a:spLocks noGrp="1" noRot="1" noChangeAspect="1" noChangeArrowheads="1" noTextEdit="1"/>
          </p:cNvSpPr>
          <p:nvPr>
            <p:ph type="sldImg"/>
          </p:nvPr>
        </p:nvSpPr>
        <p:spPr>
          <a:xfrm>
            <a:off x="415925" y="703263"/>
            <a:ext cx="6245225" cy="3513137"/>
          </a:xfrm>
          <a:ln/>
        </p:spPr>
      </p:sp>
      <p:sp>
        <p:nvSpPr>
          <p:cNvPr id="840707" name="Rectangle 3">
            <a:extLst>
              <a:ext uri="{FF2B5EF4-FFF2-40B4-BE49-F238E27FC236}">
                <a16:creationId xmlns:a16="http://schemas.microsoft.com/office/drawing/2014/main" id="{51A6ED25-817F-0FA1-F1C6-7ABFB9EA53A1}"/>
              </a:ext>
            </a:extLst>
          </p:cNvPr>
          <p:cNvSpPr>
            <a:spLocks noGrp="1" noChangeArrowheads="1"/>
          </p:cNvSpPr>
          <p:nvPr>
            <p:ph type="body" idx="1"/>
          </p:nvPr>
        </p:nvSpPr>
        <p:spPr>
          <a:xfrm>
            <a:off x="157269" y="4216241"/>
            <a:ext cx="6762538" cy="4997027"/>
          </a:xfrm>
        </p:spPr>
        <p:txBody>
          <a:bodyPr/>
          <a:lstStyle/>
          <a:p>
            <a:pPr algn="l"/>
            <a:endParaRPr lang="en-US" altLang="en-US" dirty="0"/>
          </a:p>
        </p:txBody>
      </p:sp>
      <p:cxnSp>
        <p:nvCxnSpPr>
          <p:cNvPr id="3" name="Straight Connector 2">
            <a:extLst>
              <a:ext uri="{FF2B5EF4-FFF2-40B4-BE49-F238E27FC236}">
                <a16:creationId xmlns:a16="http://schemas.microsoft.com/office/drawing/2014/main" id="{60BF7972-5E25-5240-CD6F-334D4E449A6A}"/>
              </a:ext>
            </a:extLst>
          </p:cNvPr>
          <p:cNvCxnSpPr/>
          <p:nvPr/>
        </p:nvCxnSpPr>
        <p:spPr>
          <a:xfrm flipH="1" flipV="1">
            <a:off x="5661660" y="-312314"/>
            <a:ext cx="157268" cy="54655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26317387"/>
      </p:ext>
    </p:extLst>
  </p:cSld>
  <p:clrMapOvr>
    <a:masterClrMapping/>
  </p:clrMapOvr>
</p:notes>
</file>

<file path=ppt/notesSlides/notesSlide10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4F7F92F-FC05-C590-852C-02ABA9B9DBCB}"/>
            </a:ext>
          </a:extLst>
        </p:cNvPr>
        <p:cNvGrpSpPr/>
        <p:nvPr/>
      </p:nvGrpSpPr>
      <p:grpSpPr>
        <a:xfrm>
          <a:off x="0" y="0"/>
          <a:ext cx="0" cy="0"/>
          <a:chOff x="0" y="0"/>
          <a:chExt cx="0" cy="0"/>
        </a:xfrm>
      </p:grpSpPr>
      <p:sp>
        <p:nvSpPr>
          <p:cNvPr id="4" name="Rectangle 2">
            <a:extLst>
              <a:ext uri="{FF2B5EF4-FFF2-40B4-BE49-F238E27FC236}">
                <a16:creationId xmlns:a16="http://schemas.microsoft.com/office/drawing/2014/main" id="{1AD71C39-89DD-B436-02F2-F98BBED5F0D9}"/>
              </a:ext>
            </a:extLst>
          </p:cNvPr>
          <p:cNvSpPr>
            <a:spLocks noGrp="1" noChangeArrowheads="1"/>
          </p:cNvSpPr>
          <p:nvPr>
            <p:ph type="hdr" sz="quarter"/>
          </p:nvPr>
        </p:nvSpPr>
        <p:spPr>
          <a:ln/>
        </p:spPr>
        <p:txBody>
          <a:bodyPr/>
          <a:lstStyle/>
          <a:p>
            <a:pPr defTabSz="939729">
              <a:defRPr/>
            </a:pPr>
            <a:r>
              <a:rPr lang="en-US" altLang="en-US">
                <a:solidFill>
                  <a:prstClr val="white"/>
                </a:solidFill>
              </a:rPr>
              <a:t>T'shuvah </a:t>
            </a:r>
            <a:r>
              <a:rPr lang="he-IL" altLang="en-US">
                <a:solidFill>
                  <a:prstClr val="white"/>
                </a:solidFill>
              </a:rPr>
              <a:t>תְּשׁוּבָה </a:t>
            </a:r>
            <a:r>
              <a:rPr lang="en-US" altLang="en-US">
                <a:solidFill>
                  <a:prstClr val="white"/>
                </a:solidFill>
              </a:rPr>
              <a:t>Repentance Ester 4.15-16</a:t>
            </a:r>
          </a:p>
        </p:txBody>
      </p:sp>
      <p:sp>
        <p:nvSpPr>
          <p:cNvPr id="5" name="Rectangle 3">
            <a:extLst>
              <a:ext uri="{FF2B5EF4-FFF2-40B4-BE49-F238E27FC236}">
                <a16:creationId xmlns:a16="http://schemas.microsoft.com/office/drawing/2014/main" id="{103284C3-512C-597A-EF72-56CDC190F16E}"/>
              </a:ext>
            </a:extLst>
          </p:cNvPr>
          <p:cNvSpPr>
            <a:spLocks noGrp="1" noChangeArrowheads="1"/>
          </p:cNvSpPr>
          <p:nvPr>
            <p:ph type="dt" idx="1"/>
          </p:nvPr>
        </p:nvSpPr>
        <p:spPr>
          <a:ln/>
        </p:spPr>
        <p:txBody>
          <a:bodyPr/>
          <a:lstStyle/>
          <a:p>
            <a:pPr defTabSz="939729">
              <a:defRPr/>
            </a:pPr>
            <a:r>
              <a:rPr lang="en-US" altLang="en-US">
                <a:solidFill>
                  <a:prstClr val="white"/>
                </a:solidFill>
              </a:rPr>
              <a:t>Mar15 2025</a:t>
            </a:r>
          </a:p>
        </p:txBody>
      </p:sp>
      <p:sp>
        <p:nvSpPr>
          <p:cNvPr id="6" name="Rectangle 7">
            <a:extLst>
              <a:ext uri="{FF2B5EF4-FFF2-40B4-BE49-F238E27FC236}">
                <a16:creationId xmlns:a16="http://schemas.microsoft.com/office/drawing/2014/main" id="{2F8A280D-5E00-874C-4517-10D811F4967E}"/>
              </a:ext>
            </a:extLst>
          </p:cNvPr>
          <p:cNvSpPr>
            <a:spLocks noGrp="1" noChangeArrowheads="1"/>
          </p:cNvSpPr>
          <p:nvPr>
            <p:ph type="sldNum" sz="quarter" idx="5"/>
          </p:nvPr>
        </p:nvSpPr>
        <p:spPr>
          <a:ln/>
        </p:spPr>
        <p:txBody>
          <a:bodyPr/>
          <a:lstStyle/>
          <a:p>
            <a:pPr defTabSz="939729">
              <a:defRPr/>
            </a:pPr>
            <a:fld id="{8E6CE499-F156-423F-B67F-0AD8D4D9AE7B}" type="slidenum">
              <a:rPr lang="en-US" altLang="en-US">
                <a:solidFill>
                  <a:prstClr val="white"/>
                </a:solidFill>
              </a:rPr>
              <a:pPr defTabSz="939729">
                <a:defRPr/>
              </a:pPr>
              <a:t>106</a:t>
            </a:fld>
            <a:endParaRPr lang="en-US" altLang="en-US">
              <a:solidFill>
                <a:prstClr val="white"/>
              </a:solidFill>
            </a:endParaRPr>
          </a:p>
        </p:txBody>
      </p:sp>
      <p:sp>
        <p:nvSpPr>
          <p:cNvPr id="840706" name="Rectangle 2">
            <a:extLst>
              <a:ext uri="{FF2B5EF4-FFF2-40B4-BE49-F238E27FC236}">
                <a16:creationId xmlns:a16="http://schemas.microsoft.com/office/drawing/2014/main" id="{2907931F-24C1-B463-FD5D-2F31804D71F8}"/>
              </a:ext>
            </a:extLst>
          </p:cNvPr>
          <p:cNvSpPr>
            <a:spLocks noGrp="1" noRot="1" noChangeAspect="1" noChangeArrowheads="1" noTextEdit="1"/>
          </p:cNvSpPr>
          <p:nvPr>
            <p:ph type="sldImg"/>
          </p:nvPr>
        </p:nvSpPr>
        <p:spPr>
          <a:xfrm>
            <a:off x="415925" y="703263"/>
            <a:ext cx="6245225" cy="3513137"/>
          </a:xfrm>
          <a:ln/>
        </p:spPr>
      </p:sp>
      <p:sp>
        <p:nvSpPr>
          <p:cNvPr id="840707" name="Rectangle 3">
            <a:extLst>
              <a:ext uri="{FF2B5EF4-FFF2-40B4-BE49-F238E27FC236}">
                <a16:creationId xmlns:a16="http://schemas.microsoft.com/office/drawing/2014/main" id="{1024EA11-3433-8EA9-966D-C65AE24DA3C5}"/>
              </a:ext>
            </a:extLst>
          </p:cNvPr>
          <p:cNvSpPr>
            <a:spLocks noGrp="1" noChangeArrowheads="1"/>
          </p:cNvSpPr>
          <p:nvPr>
            <p:ph type="body" idx="1"/>
          </p:nvPr>
        </p:nvSpPr>
        <p:spPr>
          <a:xfrm>
            <a:off x="157269" y="4216241"/>
            <a:ext cx="6762538" cy="4997027"/>
          </a:xfrm>
        </p:spPr>
        <p:txBody>
          <a:bodyPr/>
          <a:lstStyle/>
          <a:p>
            <a:pPr algn="l"/>
            <a:r>
              <a:rPr lang="en-US" altLang="en-US" dirty="0"/>
              <a:t>https://unitedwithisrael.org/the-miracle-behind-the-exploding-buses-is-much-larger-than-you-think/</a:t>
            </a:r>
          </a:p>
        </p:txBody>
      </p:sp>
      <p:cxnSp>
        <p:nvCxnSpPr>
          <p:cNvPr id="3" name="Straight Connector 2">
            <a:extLst>
              <a:ext uri="{FF2B5EF4-FFF2-40B4-BE49-F238E27FC236}">
                <a16:creationId xmlns:a16="http://schemas.microsoft.com/office/drawing/2014/main" id="{3B453EF9-CBB2-E277-02F6-29DB8CC23E05}"/>
              </a:ext>
            </a:extLst>
          </p:cNvPr>
          <p:cNvCxnSpPr/>
          <p:nvPr/>
        </p:nvCxnSpPr>
        <p:spPr>
          <a:xfrm flipH="1" flipV="1">
            <a:off x="5661660" y="-312314"/>
            <a:ext cx="157268" cy="54655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5051869"/>
      </p:ext>
    </p:extLst>
  </p:cSld>
  <p:clrMapOvr>
    <a:masterClrMapping/>
  </p:clrMapOvr>
</p:notes>
</file>

<file path=ppt/notesSlides/notesSlide10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CC6342F-E410-80D0-2A21-C5700DD34307}"/>
            </a:ext>
          </a:extLst>
        </p:cNvPr>
        <p:cNvGrpSpPr/>
        <p:nvPr/>
      </p:nvGrpSpPr>
      <p:grpSpPr>
        <a:xfrm>
          <a:off x="0" y="0"/>
          <a:ext cx="0" cy="0"/>
          <a:chOff x="0" y="0"/>
          <a:chExt cx="0" cy="0"/>
        </a:xfrm>
      </p:grpSpPr>
      <p:sp>
        <p:nvSpPr>
          <p:cNvPr id="4" name="Rectangle 2">
            <a:extLst>
              <a:ext uri="{FF2B5EF4-FFF2-40B4-BE49-F238E27FC236}">
                <a16:creationId xmlns:a16="http://schemas.microsoft.com/office/drawing/2014/main" id="{28A1814A-1A38-7534-1745-F08499D7A358}"/>
              </a:ext>
            </a:extLst>
          </p:cNvPr>
          <p:cNvSpPr>
            <a:spLocks noGrp="1" noChangeArrowheads="1"/>
          </p:cNvSpPr>
          <p:nvPr>
            <p:ph type="hdr" sz="quarter"/>
          </p:nvPr>
        </p:nvSpPr>
        <p:spPr>
          <a:ln/>
        </p:spPr>
        <p:txBody>
          <a:bodyPr/>
          <a:lstStyle/>
          <a:p>
            <a:pPr defTabSz="939729">
              <a:defRPr/>
            </a:pPr>
            <a:r>
              <a:rPr lang="en-US" altLang="en-US">
                <a:solidFill>
                  <a:prstClr val="white"/>
                </a:solidFill>
              </a:rPr>
              <a:t>T'shuvah </a:t>
            </a:r>
            <a:r>
              <a:rPr lang="he-IL" altLang="en-US">
                <a:solidFill>
                  <a:prstClr val="white"/>
                </a:solidFill>
              </a:rPr>
              <a:t>תְּשׁוּבָה </a:t>
            </a:r>
            <a:r>
              <a:rPr lang="en-US" altLang="en-US">
                <a:solidFill>
                  <a:prstClr val="white"/>
                </a:solidFill>
              </a:rPr>
              <a:t>Repentance Ester 4.15-16</a:t>
            </a:r>
          </a:p>
        </p:txBody>
      </p:sp>
      <p:sp>
        <p:nvSpPr>
          <p:cNvPr id="5" name="Rectangle 3">
            <a:extLst>
              <a:ext uri="{FF2B5EF4-FFF2-40B4-BE49-F238E27FC236}">
                <a16:creationId xmlns:a16="http://schemas.microsoft.com/office/drawing/2014/main" id="{1B322005-9E04-D180-5C91-85DA6CE9526D}"/>
              </a:ext>
            </a:extLst>
          </p:cNvPr>
          <p:cNvSpPr>
            <a:spLocks noGrp="1" noChangeArrowheads="1"/>
          </p:cNvSpPr>
          <p:nvPr>
            <p:ph type="dt" idx="1"/>
          </p:nvPr>
        </p:nvSpPr>
        <p:spPr>
          <a:ln/>
        </p:spPr>
        <p:txBody>
          <a:bodyPr/>
          <a:lstStyle/>
          <a:p>
            <a:pPr defTabSz="939729">
              <a:defRPr/>
            </a:pPr>
            <a:r>
              <a:rPr lang="en-US" altLang="en-US">
                <a:solidFill>
                  <a:prstClr val="white"/>
                </a:solidFill>
              </a:rPr>
              <a:t>Mar15 2025</a:t>
            </a:r>
          </a:p>
        </p:txBody>
      </p:sp>
      <p:sp>
        <p:nvSpPr>
          <p:cNvPr id="6" name="Rectangle 7">
            <a:extLst>
              <a:ext uri="{FF2B5EF4-FFF2-40B4-BE49-F238E27FC236}">
                <a16:creationId xmlns:a16="http://schemas.microsoft.com/office/drawing/2014/main" id="{90F8DE6A-D84C-820C-4906-C81DD4C3B322}"/>
              </a:ext>
            </a:extLst>
          </p:cNvPr>
          <p:cNvSpPr>
            <a:spLocks noGrp="1" noChangeArrowheads="1"/>
          </p:cNvSpPr>
          <p:nvPr>
            <p:ph type="sldNum" sz="quarter" idx="5"/>
          </p:nvPr>
        </p:nvSpPr>
        <p:spPr>
          <a:ln/>
        </p:spPr>
        <p:txBody>
          <a:bodyPr/>
          <a:lstStyle/>
          <a:p>
            <a:pPr defTabSz="939729">
              <a:defRPr/>
            </a:pPr>
            <a:fld id="{8E6CE499-F156-423F-B67F-0AD8D4D9AE7B}" type="slidenum">
              <a:rPr lang="en-US" altLang="en-US">
                <a:solidFill>
                  <a:prstClr val="white"/>
                </a:solidFill>
              </a:rPr>
              <a:pPr defTabSz="939729">
                <a:defRPr/>
              </a:pPr>
              <a:t>107</a:t>
            </a:fld>
            <a:endParaRPr lang="en-US" altLang="en-US">
              <a:solidFill>
                <a:prstClr val="white"/>
              </a:solidFill>
            </a:endParaRPr>
          </a:p>
        </p:txBody>
      </p:sp>
      <p:sp>
        <p:nvSpPr>
          <p:cNvPr id="840706" name="Rectangle 2">
            <a:extLst>
              <a:ext uri="{FF2B5EF4-FFF2-40B4-BE49-F238E27FC236}">
                <a16:creationId xmlns:a16="http://schemas.microsoft.com/office/drawing/2014/main" id="{8AC8FECF-340C-99ED-562F-391478EB3F8E}"/>
              </a:ext>
            </a:extLst>
          </p:cNvPr>
          <p:cNvSpPr>
            <a:spLocks noGrp="1" noRot="1" noChangeAspect="1" noChangeArrowheads="1" noTextEdit="1"/>
          </p:cNvSpPr>
          <p:nvPr>
            <p:ph type="sldImg"/>
          </p:nvPr>
        </p:nvSpPr>
        <p:spPr>
          <a:xfrm>
            <a:off x="415925" y="703263"/>
            <a:ext cx="6245225" cy="3513137"/>
          </a:xfrm>
          <a:ln/>
        </p:spPr>
      </p:sp>
      <p:sp>
        <p:nvSpPr>
          <p:cNvPr id="840707" name="Rectangle 3">
            <a:extLst>
              <a:ext uri="{FF2B5EF4-FFF2-40B4-BE49-F238E27FC236}">
                <a16:creationId xmlns:a16="http://schemas.microsoft.com/office/drawing/2014/main" id="{68F1F0DE-435D-502A-28CA-1C0B0055B5E9}"/>
              </a:ext>
            </a:extLst>
          </p:cNvPr>
          <p:cNvSpPr>
            <a:spLocks noGrp="1" noChangeArrowheads="1"/>
          </p:cNvSpPr>
          <p:nvPr>
            <p:ph type="body" idx="1"/>
          </p:nvPr>
        </p:nvSpPr>
        <p:spPr>
          <a:xfrm>
            <a:off x="157269" y="4216241"/>
            <a:ext cx="6762538" cy="4997027"/>
          </a:xfrm>
        </p:spPr>
        <p:txBody>
          <a:bodyPr/>
          <a:lstStyle/>
          <a:p>
            <a:pPr algn="l"/>
            <a:r>
              <a:rPr lang="en-US" altLang="en-US" dirty="0"/>
              <a:t>https://vfinews.com/news/hamas-agrees-to-release-one-alive-and-four-dead-ho/idf-reserve-commanders-recruiting-via-whatsapp-say?subscribed=true&amp;utm_source=VFI+News+-+English&amp;utm_campaign=ee75f0e9bc-EMAIL_CAMPAIGN_2025_03_14_06_00&amp;utm_medium=email&amp;utm_term=0_c414809724-ee75f0e9bc-148559991&amp;mc_cid=ee75f0e9bc&amp;mc_eid=UNIQID</a:t>
            </a:r>
          </a:p>
        </p:txBody>
      </p:sp>
      <p:cxnSp>
        <p:nvCxnSpPr>
          <p:cNvPr id="3" name="Straight Connector 2">
            <a:extLst>
              <a:ext uri="{FF2B5EF4-FFF2-40B4-BE49-F238E27FC236}">
                <a16:creationId xmlns:a16="http://schemas.microsoft.com/office/drawing/2014/main" id="{1D17F467-B66D-C51E-01E0-DD38645C1DDE}"/>
              </a:ext>
            </a:extLst>
          </p:cNvPr>
          <p:cNvCxnSpPr/>
          <p:nvPr/>
        </p:nvCxnSpPr>
        <p:spPr>
          <a:xfrm flipH="1" flipV="1">
            <a:off x="5661660" y="-312314"/>
            <a:ext cx="157268" cy="54655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15563386"/>
      </p:ext>
    </p:extLst>
  </p:cSld>
  <p:clrMapOvr>
    <a:masterClrMapping/>
  </p:clrMapOvr>
</p:notes>
</file>

<file path=ppt/notesSlides/notesSlide10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36EFD8F-5742-8F40-C07E-328D90EE4275}"/>
            </a:ext>
          </a:extLst>
        </p:cNvPr>
        <p:cNvGrpSpPr/>
        <p:nvPr/>
      </p:nvGrpSpPr>
      <p:grpSpPr>
        <a:xfrm>
          <a:off x="0" y="0"/>
          <a:ext cx="0" cy="0"/>
          <a:chOff x="0" y="0"/>
          <a:chExt cx="0" cy="0"/>
        </a:xfrm>
      </p:grpSpPr>
      <p:sp>
        <p:nvSpPr>
          <p:cNvPr id="4" name="Rectangle 2">
            <a:extLst>
              <a:ext uri="{FF2B5EF4-FFF2-40B4-BE49-F238E27FC236}">
                <a16:creationId xmlns:a16="http://schemas.microsoft.com/office/drawing/2014/main" id="{7934ACE2-9127-19FE-CF36-3DD5D6D702B5}"/>
              </a:ext>
            </a:extLst>
          </p:cNvPr>
          <p:cNvSpPr>
            <a:spLocks noGrp="1" noChangeArrowheads="1"/>
          </p:cNvSpPr>
          <p:nvPr>
            <p:ph type="hdr" sz="quarter"/>
          </p:nvPr>
        </p:nvSpPr>
        <p:spPr>
          <a:ln/>
        </p:spPr>
        <p:txBody>
          <a:bodyPr/>
          <a:lstStyle/>
          <a:p>
            <a:pPr defTabSz="939729">
              <a:defRPr/>
            </a:pPr>
            <a:r>
              <a:rPr lang="en-US" altLang="en-US">
                <a:solidFill>
                  <a:prstClr val="white"/>
                </a:solidFill>
              </a:rPr>
              <a:t>T'shuvah </a:t>
            </a:r>
            <a:r>
              <a:rPr lang="he-IL" altLang="en-US">
                <a:solidFill>
                  <a:prstClr val="white"/>
                </a:solidFill>
              </a:rPr>
              <a:t>תְּשׁוּבָה </a:t>
            </a:r>
            <a:r>
              <a:rPr lang="en-US" altLang="en-US">
                <a:solidFill>
                  <a:prstClr val="white"/>
                </a:solidFill>
              </a:rPr>
              <a:t>Repentance Ester 4.15-16</a:t>
            </a:r>
          </a:p>
        </p:txBody>
      </p:sp>
      <p:sp>
        <p:nvSpPr>
          <p:cNvPr id="5" name="Rectangle 3">
            <a:extLst>
              <a:ext uri="{FF2B5EF4-FFF2-40B4-BE49-F238E27FC236}">
                <a16:creationId xmlns:a16="http://schemas.microsoft.com/office/drawing/2014/main" id="{046CD80D-96FC-B77A-AC3D-DF2D0723401E}"/>
              </a:ext>
            </a:extLst>
          </p:cNvPr>
          <p:cNvSpPr>
            <a:spLocks noGrp="1" noChangeArrowheads="1"/>
          </p:cNvSpPr>
          <p:nvPr>
            <p:ph type="dt" idx="1"/>
          </p:nvPr>
        </p:nvSpPr>
        <p:spPr>
          <a:ln/>
        </p:spPr>
        <p:txBody>
          <a:bodyPr/>
          <a:lstStyle/>
          <a:p>
            <a:pPr defTabSz="939729">
              <a:defRPr/>
            </a:pPr>
            <a:r>
              <a:rPr lang="en-US" altLang="en-US">
                <a:solidFill>
                  <a:prstClr val="white"/>
                </a:solidFill>
              </a:rPr>
              <a:t>Mar15 2025</a:t>
            </a:r>
          </a:p>
        </p:txBody>
      </p:sp>
      <p:sp>
        <p:nvSpPr>
          <p:cNvPr id="6" name="Rectangle 7">
            <a:extLst>
              <a:ext uri="{FF2B5EF4-FFF2-40B4-BE49-F238E27FC236}">
                <a16:creationId xmlns:a16="http://schemas.microsoft.com/office/drawing/2014/main" id="{E25E4996-3A06-4929-AA4C-F9A454A45E82}"/>
              </a:ext>
            </a:extLst>
          </p:cNvPr>
          <p:cNvSpPr>
            <a:spLocks noGrp="1" noChangeArrowheads="1"/>
          </p:cNvSpPr>
          <p:nvPr>
            <p:ph type="sldNum" sz="quarter" idx="5"/>
          </p:nvPr>
        </p:nvSpPr>
        <p:spPr>
          <a:ln/>
        </p:spPr>
        <p:txBody>
          <a:bodyPr/>
          <a:lstStyle/>
          <a:p>
            <a:pPr defTabSz="939729">
              <a:defRPr/>
            </a:pPr>
            <a:fld id="{8E6CE499-F156-423F-B67F-0AD8D4D9AE7B}" type="slidenum">
              <a:rPr lang="en-US" altLang="en-US">
                <a:solidFill>
                  <a:prstClr val="white"/>
                </a:solidFill>
              </a:rPr>
              <a:pPr defTabSz="939729">
                <a:defRPr/>
              </a:pPr>
              <a:t>108</a:t>
            </a:fld>
            <a:endParaRPr lang="en-US" altLang="en-US">
              <a:solidFill>
                <a:prstClr val="white"/>
              </a:solidFill>
            </a:endParaRPr>
          </a:p>
        </p:txBody>
      </p:sp>
      <p:sp>
        <p:nvSpPr>
          <p:cNvPr id="840706" name="Rectangle 2">
            <a:extLst>
              <a:ext uri="{FF2B5EF4-FFF2-40B4-BE49-F238E27FC236}">
                <a16:creationId xmlns:a16="http://schemas.microsoft.com/office/drawing/2014/main" id="{FCD15ACB-1DCE-D65D-729E-9AE2BE9C79F3}"/>
              </a:ext>
            </a:extLst>
          </p:cNvPr>
          <p:cNvSpPr>
            <a:spLocks noGrp="1" noRot="1" noChangeAspect="1" noChangeArrowheads="1" noTextEdit="1"/>
          </p:cNvSpPr>
          <p:nvPr>
            <p:ph type="sldImg"/>
          </p:nvPr>
        </p:nvSpPr>
        <p:spPr>
          <a:xfrm>
            <a:off x="415925" y="703263"/>
            <a:ext cx="6245225" cy="3513137"/>
          </a:xfrm>
          <a:ln/>
        </p:spPr>
      </p:sp>
      <p:sp>
        <p:nvSpPr>
          <p:cNvPr id="840707" name="Rectangle 3">
            <a:extLst>
              <a:ext uri="{FF2B5EF4-FFF2-40B4-BE49-F238E27FC236}">
                <a16:creationId xmlns:a16="http://schemas.microsoft.com/office/drawing/2014/main" id="{66E9EAB7-FDA9-7756-79B1-5015C5955C56}"/>
              </a:ext>
            </a:extLst>
          </p:cNvPr>
          <p:cNvSpPr>
            <a:spLocks noGrp="1" noChangeArrowheads="1"/>
          </p:cNvSpPr>
          <p:nvPr>
            <p:ph type="body" idx="1"/>
          </p:nvPr>
        </p:nvSpPr>
        <p:spPr>
          <a:xfrm>
            <a:off x="157269" y="4216241"/>
            <a:ext cx="6762538" cy="4997027"/>
          </a:xfrm>
        </p:spPr>
        <p:txBody>
          <a:bodyPr/>
          <a:lstStyle/>
          <a:p>
            <a:pPr algn="l"/>
            <a:endParaRPr lang="en-US" altLang="en-US" dirty="0"/>
          </a:p>
        </p:txBody>
      </p:sp>
      <p:cxnSp>
        <p:nvCxnSpPr>
          <p:cNvPr id="3" name="Straight Connector 2">
            <a:extLst>
              <a:ext uri="{FF2B5EF4-FFF2-40B4-BE49-F238E27FC236}">
                <a16:creationId xmlns:a16="http://schemas.microsoft.com/office/drawing/2014/main" id="{7309DA4B-F448-44C2-3594-9A9A15D28102}"/>
              </a:ext>
            </a:extLst>
          </p:cNvPr>
          <p:cNvCxnSpPr/>
          <p:nvPr/>
        </p:nvCxnSpPr>
        <p:spPr>
          <a:xfrm flipH="1" flipV="1">
            <a:off x="5661660" y="-312314"/>
            <a:ext cx="157268" cy="54655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1522997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C67C143-2C83-D637-F096-7DD3EC5325C4}"/>
            </a:ext>
          </a:extLst>
        </p:cNvPr>
        <p:cNvGrpSpPr/>
        <p:nvPr/>
      </p:nvGrpSpPr>
      <p:grpSpPr>
        <a:xfrm>
          <a:off x="0" y="0"/>
          <a:ext cx="0" cy="0"/>
          <a:chOff x="0" y="0"/>
          <a:chExt cx="0" cy="0"/>
        </a:xfrm>
      </p:grpSpPr>
      <p:sp>
        <p:nvSpPr>
          <p:cNvPr id="4" name="Rectangle 2">
            <a:extLst>
              <a:ext uri="{FF2B5EF4-FFF2-40B4-BE49-F238E27FC236}">
                <a16:creationId xmlns:a16="http://schemas.microsoft.com/office/drawing/2014/main" id="{0B954D52-A7BE-970C-1624-F8EC256AEE80}"/>
              </a:ext>
            </a:extLst>
          </p:cNvPr>
          <p:cNvSpPr>
            <a:spLocks noGrp="1" noChangeArrowheads="1"/>
          </p:cNvSpPr>
          <p:nvPr>
            <p:ph type="hdr" sz="quarter"/>
          </p:nvPr>
        </p:nvSpPr>
        <p:spPr>
          <a:ln/>
        </p:spPr>
        <p:txBody>
          <a:bodyPr/>
          <a:lstStyle/>
          <a:p>
            <a:pPr defTabSz="939729">
              <a:defRPr/>
            </a:pPr>
            <a:r>
              <a:rPr lang="en-US" altLang="en-US">
                <a:solidFill>
                  <a:prstClr val="white"/>
                </a:solidFill>
              </a:rPr>
              <a:t>T'shuvah </a:t>
            </a:r>
            <a:r>
              <a:rPr lang="he-IL" altLang="en-US">
                <a:solidFill>
                  <a:prstClr val="white"/>
                </a:solidFill>
              </a:rPr>
              <a:t>תְּשׁוּבָה </a:t>
            </a:r>
            <a:r>
              <a:rPr lang="en-US" altLang="en-US">
                <a:solidFill>
                  <a:prstClr val="white"/>
                </a:solidFill>
              </a:rPr>
              <a:t>Repentance Ester 4.15-16</a:t>
            </a:r>
          </a:p>
        </p:txBody>
      </p:sp>
      <p:sp>
        <p:nvSpPr>
          <p:cNvPr id="5" name="Rectangle 3">
            <a:extLst>
              <a:ext uri="{FF2B5EF4-FFF2-40B4-BE49-F238E27FC236}">
                <a16:creationId xmlns:a16="http://schemas.microsoft.com/office/drawing/2014/main" id="{F2561FC8-3A5A-9EEC-8CEE-E9139D9F55E7}"/>
              </a:ext>
            </a:extLst>
          </p:cNvPr>
          <p:cNvSpPr>
            <a:spLocks noGrp="1" noChangeArrowheads="1"/>
          </p:cNvSpPr>
          <p:nvPr>
            <p:ph type="dt" idx="1"/>
          </p:nvPr>
        </p:nvSpPr>
        <p:spPr>
          <a:ln/>
        </p:spPr>
        <p:txBody>
          <a:bodyPr/>
          <a:lstStyle/>
          <a:p>
            <a:pPr defTabSz="939729">
              <a:defRPr/>
            </a:pPr>
            <a:r>
              <a:rPr lang="en-US" altLang="en-US">
                <a:solidFill>
                  <a:prstClr val="white"/>
                </a:solidFill>
              </a:rPr>
              <a:t>Mar15 2025</a:t>
            </a:r>
          </a:p>
        </p:txBody>
      </p:sp>
      <p:sp>
        <p:nvSpPr>
          <p:cNvPr id="6" name="Rectangle 7">
            <a:extLst>
              <a:ext uri="{FF2B5EF4-FFF2-40B4-BE49-F238E27FC236}">
                <a16:creationId xmlns:a16="http://schemas.microsoft.com/office/drawing/2014/main" id="{117D1B6C-7845-EE00-BE60-E6D95A5F81B2}"/>
              </a:ext>
            </a:extLst>
          </p:cNvPr>
          <p:cNvSpPr>
            <a:spLocks noGrp="1" noChangeArrowheads="1"/>
          </p:cNvSpPr>
          <p:nvPr>
            <p:ph type="sldNum" sz="quarter" idx="5"/>
          </p:nvPr>
        </p:nvSpPr>
        <p:spPr>
          <a:ln/>
        </p:spPr>
        <p:txBody>
          <a:bodyPr/>
          <a:lstStyle/>
          <a:p>
            <a:pPr defTabSz="939729">
              <a:defRPr/>
            </a:pPr>
            <a:fld id="{8E6CE499-F156-423F-B67F-0AD8D4D9AE7B}" type="slidenum">
              <a:rPr lang="en-US" altLang="en-US">
                <a:solidFill>
                  <a:prstClr val="white"/>
                </a:solidFill>
              </a:rPr>
              <a:pPr defTabSz="939729">
                <a:defRPr/>
              </a:pPr>
              <a:t>11</a:t>
            </a:fld>
            <a:endParaRPr lang="en-US" altLang="en-US">
              <a:solidFill>
                <a:prstClr val="white"/>
              </a:solidFill>
            </a:endParaRPr>
          </a:p>
        </p:txBody>
      </p:sp>
      <p:sp>
        <p:nvSpPr>
          <p:cNvPr id="840706" name="Rectangle 2">
            <a:extLst>
              <a:ext uri="{FF2B5EF4-FFF2-40B4-BE49-F238E27FC236}">
                <a16:creationId xmlns:a16="http://schemas.microsoft.com/office/drawing/2014/main" id="{D4F503FE-E948-FED3-60CF-5DD9C4A6CB95}"/>
              </a:ext>
            </a:extLst>
          </p:cNvPr>
          <p:cNvSpPr>
            <a:spLocks noGrp="1" noRot="1" noChangeAspect="1" noChangeArrowheads="1" noTextEdit="1"/>
          </p:cNvSpPr>
          <p:nvPr>
            <p:ph type="sldImg"/>
          </p:nvPr>
        </p:nvSpPr>
        <p:spPr>
          <a:xfrm>
            <a:off x="415925" y="703263"/>
            <a:ext cx="6245225" cy="3513137"/>
          </a:xfrm>
          <a:ln/>
        </p:spPr>
      </p:sp>
      <p:sp>
        <p:nvSpPr>
          <p:cNvPr id="840707" name="Rectangle 3">
            <a:extLst>
              <a:ext uri="{FF2B5EF4-FFF2-40B4-BE49-F238E27FC236}">
                <a16:creationId xmlns:a16="http://schemas.microsoft.com/office/drawing/2014/main" id="{6C183EBF-50CE-9A6F-83AD-7E6C17E253CE}"/>
              </a:ext>
            </a:extLst>
          </p:cNvPr>
          <p:cNvSpPr>
            <a:spLocks noGrp="1" noChangeArrowheads="1"/>
          </p:cNvSpPr>
          <p:nvPr>
            <p:ph type="body" idx="1"/>
          </p:nvPr>
        </p:nvSpPr>
        <p:spPr>
          <a:xfrm>
            <a:off x="157269" y="4216241"/>
            <a:ext cx="6762538" cy="4997027"/>
          </a:xfrm>
        </p:spPr>
        <p:txBody>
          <a:bodyPr/>
          <a:lstStyle/>
          <a:p>
            <a:pPr algn="l"/>
            <a:r>
              <a:rPr lang="en-US" altLang="en-US" dirty="0" err="1"/>
              <a:t>T’shuvah</a:t>
            </a:r>
            <a:r>
              <a:rPr lang="en-US" altLang="en-US" dirty="0"/>
              <a:t>/ repentance may be the sweetest word / action to G-d’s ears.</a:t>
            </a:r>
          </a:p>
        </p:txBody>
      </p:sp>
      <p:cxnSp>
        <p:nvCxnSpPr>
          <p:cNvPr id="3" name="Straight Connector 2">
            <a:extLst>
              <a:ext uri="{FF2B5EF4-FFF2-40B4-BE49-F238E27FC236}">
                <a16:creationId xmlns:a16="http://schemas.microsoft.com/office/drawing/2014/main" id="{5FACFC7F-75A7-812C-CA53-DC05A93C0008}"/>
              </a:ext>
            </a:extLst>
          </p:cNvPr>
          <p:cNvCxnSpPr/>
          <p:nvPr/>
        </p:nvCxnSpPr>
        <p:spPr>
          <a:xfrm flipH="1" flipV="1">
            <a:off x="5661660" y="-312314"/>
            <a:ext cx="157268" cy="54655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6648367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3FC8855-9B77-11EA-60C0-39D38656478C}"/>
            </a:ext>
          </a:extLst>
        </p:cNvPr>
        <p:cNvGrpSpPr/>
        <p:nvPr/>
      </p:nvGrpSpPr>
      <p:grpSpPr>
        <a:xfrm>
          <a:off x="0" y="0"/>
          <a:ext cx="0" cy="0"/>
          <a:chOff x="0" y="0"/>
          <a:chExt cx="0" cy="0"/>
        </a:xfrm>
      </p:grpSpPr>
      <p:sp>
        <p:nvSpPr>
          <p:cNvPr id="4" name="Rectangle 2">
            <a:extLst>
              <a:ext uri="{FF2B5EF4-FFF2-40B4-BE49-F238E27FC236}">
                <a16:creationId xmlns:a16="http://schemas.microsoft.com/office/drawing/2014/main" id="{B8E35DF5-B010-7855-EB7C-50F16A0CB733}"/>
              </a:ext>
            </a:extLst>
          </p:cNvPr>
          <p:cNvSpPr>
            <a:spLocks noGrp="1" noChangeArrowheads="1"/>
          </p:cNvSpPr>
          <p:nvPr>
            <p:ph type="hdr" sz="quarter"/>
          </p:nvPr>
        </p:nvSpPr>
        <p:spPr>
          <a:ln/>
        </p:spPr>
        <p:txBody>
          <a:bodyPr/>
          <a:lstStyle/>
          <a:p>
            <a:pPr defTabSz="939729">
              <a:defRPr/>
            </a:pPr>
            <a:r>
              <a:rPr lang="en-US" altLang="en-US">
                <a:solidFill>
                  <a:prstClr val="white"/>
                </a:solidFill>
              </a:rPr>
              <a:t>T'shuvah </a:t>
            </a:r>
            <a:r>
              <a:rPr lang="he-IL" altLang="en-US">
                <a:solidFill>
                  <a:prstClr val="white"/>
                </a:solidFill>
              </a:rPr>
              <a:t>תְּשׁוּבָה </a:t>
            </a:r>
            <a:r>
              <a:rPr lang="en-US" altLang="en-US">
                <a:solidFill>
                  <a:prstClr val="white"/>
                </a:solidFill>
              </a:rPr>
              <a:t>Repentance Ester 4.15-16</a:t>
            </a:r>
          </a:p>
        </p:txBody>
      </p:sp>
      <p:sp>
        <p:nvSpPr>
          <p:cNvPr id="5" name="Rectangle 3">
            <a:extLst>
              <a:ext uri="{FF2B5EF4-FFF2-40B4-BE49-F238E27FC236}">
                <a16:creationId xmlns:a16="http://schemas.microsoft.com/office/drawing/2014/main" id="{593FC520-6198-D400-40B0-5976FD8E241D}"/>
              </a:ext>
            </a:extLst>
          </p:cNvPr>
          <p:cNvSpPr>
            <a:spLocks noGrp="1" noChangeArrowheads="1"/>
          </p:cNvSpPr>
          <p:nvPr>
            <p:ph type="dt" idx="1"/>
          </p:nvPr>
        </p:nvSpPr>
        <p:spPr>
          <a:ln/>
        </p:spPr>
        <p:txBody>
          <a:bodyPr/>
          <a:lstStyle/>
          <a:p>
            <a:pPr defTabSz="939729">
              <a:defRPr/>
            </a:pPr>
            <a:r>
              <a:rPr lang="en-US" altLang="en-US">
                <a:solidFill>
                  <a:prstClr val="white"/>
                </a:solidFill>
              </a:rPr>
              <a:t>Mar15 2025</a:t>
            </a:r>
          </a:p>
        </p:txBody>
      </p:sp>
      <p:sp>
        <p:nvSpPr>
          <p:cNvPr id="6" name="Rectangle 7">
            <a:extLst>
              <a:ext uri="{FF2B5EF4-FFF2-40B4-BE49-F238E27FC236}">
                <a16:creationId xmlns:a16="http://schemas.microsoft.com/office/drawing/2014/main" id="{83F88421-A91F-E18C-5770-8D22771BE98A}"/>
              </a:ext>
            </a:extLst>
          </p:cNvPr>
          <p:cNvSpPr>
            <a:spLocks noGrp="1" noChangeArrowheads="1"/>
          </p:cNvSpPr>
          <p:nvPr>
            <p:ph type="sldNum" sz="quarter" idx="5"/>
          </p:nvPr>
        </p:nvSpPr>
        <p:spPr>
          <a:ln/>
        </p:spPr>
        <p:txBody>
          <a:bodyPr/>
          <a:lstStyle/>
          <a:p>
            <a:pPr defTabSz="939729">
              <a:defRPr/>
            </a:pPr>
            <a:fld id="{8E6CE499-F156-423F-B67F-0AD8D4D9AE7B}" type="slidenum">
              <a:rPr lang="en-US" altLang="en-US">
                <a:solidFill>
                  <a:prstClr val="white"/>
                </a:solidFill>
              </a:rPr>
              <a:pPr defTabSz="939729">
                <a:defRPr/>
              </a:pPr>
              <a:t>12</a:t>
            </a:fld>
            <a:endParaRPr lang="en-US" altLang="en-US">
              <a:solidFill>
                <a:prstClr val="white"/>
              </a:solidFill>
            </a:endParaRPr>
          </a:p>
        </p:txBody>
      </p:sp>
      <p:sp>
        <p:nvSpPr>
          <p:cNvPr id="840706" name="Rectangle 2">
            <a:extLst>
              <a:ext uri="{FF2B5EF4-FFF2-40B4-BE49-F238E27FC236}">
                <a16:creationId xmlns:a16="http://schemas.microsoft.com/office/drawing/2014/main" id="{2EC031C8-9F8D-7762-03EB-52F7B71C680E}"/>
              </a:ext>
            </a:extLst>
          </p:cNvPr>
          <p:cNvSpPr>
            <a:spLocks noGrp="1" noRot="1" noChangeAspect="1" noChangeArrowheads="1" noTextEdit="1"/>
          </p:cNvSpPr>
          <p:nvPr>
            <p:ph type="sldImg"/>
          </p:nvPr>
        </p:nvSpPr>
        <p:spPr>
          <a:xfrm>
            <a:off x="415925" y="703263"/>
            <a:ext cx="6245225" cy="3513137"/>
          </a:xfrm>
          <a:ln/>
        </p:spPr>
      </p:sp>
      <p:sp>
        <p:nvSpPr>
          <p:cNvPr id="840707" name="Rectangle 3">
            <a:extLst>
              <a:ext uri="{FF2B5EF4-FFF2-40B4-BE49-F238E27FC236}">
                <a16:creationId xmlns:a16="http://schemas.microsoft.com/office/drawing/2014/main" id="{ED8E2BF0-FDAD-07B1-A6B2-2FDADDCB9FE8}"/>
              </a:ext>
            </a:extLst>
          </p:cNvPr>
          <p:cNvSpPr>
            <a:spLocks noGrp="1" noChangeArrowheads="1"/>
          </p:cNvSpPr>
          <p:nvPr>
            <p:ph type="body" idx="1"/>
          </p:nvPr>
        </p:nvSpPr>
        <p:spPr>
          <a:xfrm>
            <a:off x="157269" y="4216241"/>
            <a:ext cx="6762538" cy="4997027"/>
          </a:xfrm>
        </p:spPr>
        <p:txBody>
          <a:bodyPr/>
          <a:lstStyle/>
          <a:p>
            <a:pPr algn="l"/>
            <a:r>
              <a:rPr lang="en-US" altLang="en-US" dirty="0"/>
              <a:t>Star Trek</a:t>
            </a:r>
          </a:p>
        </p:txBody>
      </p:sp>
      <p:cxnSp>
        <p:nvCxnSpPr>
          <p:cNvPr id="3" name="Straight Connector 2">
            <a:extLst>
              <a:ext uri="{FF2B5EF4-FFF2-40B4-BE49-F238E27FC236}">
                <a16:creationId xmlns:a16="http://schemas.microsoft.com/office/drawing/2014/main" id="{F8ED946F-E883-1B45-452D-4859AEA04AB7}"/>
              </a:ext>
            </a:extLst>
          </p:cNvPr>
          <p:cNvCxnSpPr/>
          <p:nvPr/>
        </p:nvCxnSpPr>
        <p:spPr>
          <a:xfrm flipH="1" flipV="1">
            <a:off x="5661660" y="-312314"/>
            <a:ext cx="157268" cy="54655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9978483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FAD5A7B-E981-F17E-BCBE-0679A0709EBF}"/>
            </a:ext>
          </a:extLst>
        </p:cNvPr>
        <p:cNvGrpSpPr/>
        <p:nvPr/>
      </p:nvGrpSpPr>
      <p:grpSpPr>
        <a:xfrm>
          <a:off x="0" y="0"/>
          <a:ext cx="0" cy="0"/>
          <a:chOff x="0" y="0"/>
          <a:chExt cx="0" cy="0"/>
        </a:xfrm>
      </p:grpSpPr>
      <p:sp>
        <p:nvSpPr>
          <p:cNvPr id="4" name="Rectangle 2">
            <a:extLst>
              <a:ext uri="{FF2B5EF4-FFF2-40B4-BE49-F238E27FC236}">
                <a16:creationId xmlns:a16="http://schemas.microsoft.com/office/drawing/2014/main" id="{5D94F3CC-7C59-97E7-B229-7C9F866BCF08}"/>
              </a:ext>
            </a:extLst>
          </p:cNvPr>
          <p:cNvSpPr>
            <a:spLocks noGrp="1" noChangeArrowheads="1"/>
          </p:cNvSpPr>
          <p:nvPr>
            <p:ph type="hdr" sz="quarter"/>
          </p:nvPr>
        </p:nvSpPr>
        <p:spPr>
          <a:ln/>
        </p:spPr>
        <p:txBody>
          <a:bodyPr/>
          <a:lstStyle/>
          <a:p>
            <a:pPr defTabSz="939729">
              <a:defRPr/>
            </a:pPr>
            <a:r>
              <a:rPr lang="en-US" altLang="en-US">
                <a:solidFill>
                  <a:prstClr val="white"/>
                </a:solidFill>
              </a:rPr>
              <a:t>T'shuvah </a:t>
            </a:r>
            <a:r>
              <a:rPr lang="he-IL" altLang="en-US">
                <a:solidFill>
                  <a:prstClr val="white"/>
                </a:solidFill>
              </a:rPr>
              <a:t>תְּשׁוּבָה </a:t>
            </a:r>
            <a:r>
              <a:rPr lang="en-US" altLang="en-US">
                <a:solidFill>
                  <a:prstClr val="white"/>
                </a:solidFill>
              </a:rPr>
              <a:t>Repentance Ester 4.15-16</a:t>
            </a:r>
          </a:p>
        </p:txBody>
      </p:sp>
      <p:sp>
        <p:nvSpPr>
          <p:cNvPr id="5" name="Rectangle 3">
            <a:extLst>
              <a:ext uri="{FF2B5EF4-FFF2-40B4-BE49-F238E27FC236}">
                <a16:creationId xmlns:a16="http://schemas.microsoft.com/office/drawing/2014/main" id="{3B5370D6-BBA5-A52B-2E02-5D995403F749}"/>
              </a:ext>
            </a:extLst>
          </p:cNvPr>
          <p:cNvSpPr>
            <a:spLocks noGrp="1" noChangeArrowheads="1"/>
          </p:cNvSpPr>
          <p:nvPr>
            <p:ph type="dt" idx="1"/>
          </p:nvPr>
        </p:nvSpPr>
        <p:spPr>
          <a:ln/>
        </p:spPr>
        <p:txBody>
          <a:bodyPr/>
          <a:lstStyle/>
          <a:p>
            <a:pPr defTabSz="939729">
              <a:defRPr/>
            </a:pPr>
            <a:r>
              <a:rPr lang="en-US" altLang="en-US">
                <a:solidFill>
                  <a:prstClr val="white"/>
                </a:solidFill>
              </a:rPr>
              <a:t>Mar15 2025</a:t>
            </a:r>
          </a:p>
        </p:txBody>
      </p:sp>
      <p:sp>
        <p:nvSpPr>
          <p:cNvPr id="6" name="Rectangle 7">
            <a:extLst>
              <a:ext uri="{FF2B5EF4-FFF2-40B4-BE49-F238E27FC236}">
                <a16:creationId xmlns:a16="http://schemas.microsoft.com/office/drawing/2014/main" id="{B16AEAF5-0620-2B12-6899-752965C9EBA4}"/>
              </a:ext>
            </a:extLst>
          </p:cNvPr>
          <p:cNvSpPr>
            <a:spLocks noGrp="1" noChangeArrowheads="1"/>
          </p:cNvSpPr>
          <p:nvPr>
            <p:ph type="sldNum" sz="quarter" idx="5"/>
          </p:nvPr>
        </p:nvSpPr>
        <p:spPr>
          <a:ln/>
        </p:spPr>
        <p:txBody>
          <a:bodyPr/>
          <a:lstStyle/>
          <a:p>
            <a:pPr defTabSz="939729">
              <a:defRPr/>
            </a:pPr>
            <a:fld id="{8E6CE499-F156-423F-B67F-0AD8D4D9AE7B}" type="slidenum">
              <a:rPr lang="en-US" altLang="en-US">
                <a:solidFill>
                  <a:prstClr val="white"/>
                </a:solidFill>
              </a:rPr>
              <a:pPr defTabSz="939729">
                <a:defRPr/>
              </a:pPr>
              <a:t>13</a:t>
            </a:fld>
            <a:endParaRPr lang="en-US" altLang="en-US">
              <a:solidFill>
                <a:prstClr val="white"/>
              </a:solidFill>
            </a:endParaRPr>
          </a:p>
        </p:txBody>
      </p:sp>
      <p:sp>
        <p:nvSpPr>
          <p:cNvPr id="840706" name="Rectangle 2">
            <a:extLst>
              <a:ext uri="{FF2B5EF4-FFF2-40B4-BE49-F238E27FC236}">
                <a16:creationId xmlns:a16="http://schemas.microsoft.com/office/drawing/2014/main" id="{A7BCB0A5-BA4F-05F7-D550-60D4E0CF0B3A}"/>
              </a:ext>
            </a:extLst>
          </p:cNvPr>
          <p:cNvSpPr>
            <a:spLocks noGrp="1" noRot="1" noChangeAspect="1" noChangeArrowheads="1" noTextEdit="1"/>
          </p:cNvSpPr>
          <p:nvPr>
            <p:ph type="sldImg"/>
          </p:nvPr>
        </p:nvSpPr>
        <p:spPr>
          <a:xfrm>
            <a:off x="415925" y="703263"/>
            <a:ext cx="6245225" cy="3513137"/>
          </a:xfrm>
          <a:ln/>
        </p:spPr>
      </p:sp>
      <p:sp>
        <p:nvSpPr>
          <p:cNvPr id="840707" name="Rectangle 3">
            <a:extLst>
              <a:ext uri="{FF2B5EF4-FFF2-40B4-BE49-F238E27FC236}">
                <a16:creationId xmlns:a16="http://schemas.microsoft.com/office/drawing/2014/main" id="{91C21AFF-C11A-C52F-C6E3-E268A9B2EC4A}"/>
              </a:ext>
            </a:extLst>
          </p:cNvPr>
          <p:cNvSpPr>
            <a:spLocks noGrp="1" noChangeArrowheads="1"/>
          </p:cNvSpPr>
          <p:nvPr>
            <p:ph type="body" idx="1"/>
          </p:nvPr>
        </p:nvSpPr>
        <p:spPr>
          <a:xfrm>
            <a:off x="157269" y="4216241"/>
            <a:ext cx="6762538" cy="4997027"/>
          </a:xfrm>
        </p:spPr>
        <p:txBody>
          <a:bodyPr/>
          <a:lstStyle/>
          <a:p>
            <a:pPr algn="l"/>
            <a:endParaRPr lang="en-US" altLang="en-US" dirty="0"/>
          </a:p>
        </p:txBody>
      </p:sp>
      <p:cxnSp>
        <p:nvCxnSpPr>
          <p:cNvPr id="3" name="Straight Connector 2">
            <a:extLst>
              <a:ext uri="{FF2B5EF4-FFF2-40B4-BE49-F238E27FC236}">
                <a16:creationId xmlns:a16="http://schemas.microsoft.com/office/drawing/2014/main" id="{3718888C-24E9-C327-FE91-EAAA7F01FC59}"/>
              </a:ext>
            </a:extLst>
          </p:cNvPr>
          <p:cNvCxnSpPr/>
          <p:nvPr/>
        </p:nvCxnSpPr>
        <p:spPr>
          <a:xfrm flipH="1" flipV="1">
            <a:off x="5661660" y="-312314"/>
            <a:ext cx="157268" cy="54655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97459198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91C9C92-2993-0864-61DB-1E71656B3A0E}"/>
            </a:ext>
          </a:extLst>
        </p:cNvPr>
        <p:cNvGrpSpPr/>
        <p:nvPr/>
      </p:nvGrpSpPr>
      <p:grpSpPr>
        <a:xfrm>
          <a:off x="0" y="0"/>
          <a:ext cx="0" cy="0"/>
          <a:chOff x="0" y="0"/>
          <a:chExt cx="0" cy="0"/>
        </a:xfrm>
      </p:grpSpPr>
      <p:sp>
        <p:nvSpPr>
          <p:cNvPr id="4" name="Rectangle 2">
            <a:extLst>
              <a:ext uri="{FF2B5EF4-FFF2-40B4-BE49-F238E27FC236}">
                <a16:creationId xmlns:a16="http://schemas.microsoft.com/office/drawing/2014/main" id="{2C85341C-E96B-3588-6212-140A9CE75517}"/>
              </a:ext>
            </a:extLst>
          </p:cNvPr>
          <p:cNvSpPr>
            <a:spLocks noGrp="1" noChangeArrowheads="1"/>
          </p:cNvSpPr>
          <p:nvPr>
            <p:ph type="hdr" sz="quarter"/>
          </p:nvPr>
        </p:nvSpPr>
        <p:spPr>
          <a:ln/>
        </p:spPr>
        <p:txBody>
          <a:bodyPr/>
          <a:lstStyle/>
          <a:p>
            <a:pPr defTabSz="939729">
              <a:defRPr/>
            </a:pPr>
            <a:r>
              <a:rPr lang="en-US" altLang="en-US">
                <a:solidFill>
                  <a:prstClr val="white"/>
                </a:solidFill>
              </a:rPr>
              <a:t>T'shuvah </a:t>
            </a:r>
            <a:r>
              <a:rPr lang="he-IL" altLang="en-US">
                <a:solidFill>
                  <a:prstClr val="white"/>
                </a:solidFill>
              </a:rPr>
              <a:t>תְּשׁוּבָה </a:t>
            </a:r>
            <a:r>
              <a:rPr lang="en-US" altLang="en-US">
                <a:solidFill>
                  <a:prstClr val="white"/>
                </a:solidFill>
              </a:rPr>
              <a:t>Repentance Ester 4.15-16</a:t>
            </a:r>
          </a:p>
        </p:txBody>
      </p:sp>
      <p:sp>
        <p:nvSpPr>
          <p:cNvPr id="5" name="Rectangle 3">
            <a:extLst>
              <a:ext uri="{FF2B5EF4-FFF2-40B4-BE49-F238E27FC236}">
                <a16:creationId xmlns:a16="http://schemas.microsoft.com/office/drawing/2014/main" id="{309A5FAA-581C-5E3E-6755-033F1FB98484}"/>
              </a:ext>
            </a:extLst>
          </p:cNvPr>
          <p:cNvSpPr>
            <a:spLocks noGrp="1" noChangeArrowheads="1"/>
          </p:cNvSpPr>
          <p:nvPr>
            <p:ph type="dt" idx="1"/>
          </p:nvPr>
        </p:nvSpPr>
        <p:spPr>
          <a:ln/>
        </p:spPr>
        <p:txBody>
          <a:bodyPr/>
          <a:lstStyle/>
          <a:p>
            <a:pPr defTabSz="939729">
              <a:defRPr/>
            </a:pPr>
            <a:r>
              <a:rPr lang="en-US" altLang="en-US">
                <a:solidFill>
                  <a:prstClr val="white"/>
                </a:solidFill>
              </a:rPr>
              <a:t>Mar15 2025</a:t>
            </a:r>
          </a:p>
        </p:txBody>
      </p:sp>
      <p:sp>
        <p:nvSpPr>
          <p:cNvPr id="6" name="Rectangle 7">
            <a:extLst>
              <a:ext uri="{FF2B5EF4-FFF2-40B4-BE49-F238E27FC236}">
                <a16:creationId xmlns:a16="http://schemas.microsoft.com/office/drawing/2014/main" id="{595A5630-ED63-E9D8-B950-B30F1B183CD9}"/>
              </a:ext>
            </a:extLst>
          </p:cNvPr>
          <p:cNvSpPr>
            <a:spLocks noGrp="1" noChangeArrowheads="1"/>
          </p:cNvSpPr>
          <p:nvPr>
            <p:ph type="sldNum" sz="quarter" idx="5"/>
          </p:nvPr>
        </p:nvSpPr>
        <p:spPr>
          <a:ln/>
        </p:spPr>
        <p:txBody>
          <a:bodyPr/>
          <a:lstStyle/>
          <a:p>
            <a:pPr defTabSz="939729">
              <a:defRPr/>
            </a:pPr>
            <a:fld id="{8E6CE499-F156-423F-B67F-0AD8D4D9AE7B}" type="slidenum">
              <a:rPr lang="en-US" altLang="en-US">
                <a:solidFill>
                  <a:prstClr val="white"/>
                </a:solidFill>
              </a:rPr>
              <a:pPr defTabSz="939729">
                <a:defRPr/>
              </a:pPr>
              <a:t>14</a:t>
            </a:fld>
            <a:endParaRPr lang="en-US" altLang="en-US">
              <a:solidFill>
                <a:prstClr val="white"/>
              </a:solidFill>
            </a:endParaRPr>
          </a:p>
        </p:txBody>
      </p:sp>
      <p:sp>
        <p:nvSpPr>
          <p:cNvPr id="840706" name="Rectangle 2">
            <a:extLst>
              <a:ext uri="{FF2B5EF4-FFF2-40B4-BE49-F238E27FC236}">
                <a16:creationId xmlns:a16="http://schemas.microsoft.com/office/drawing/2014/main" id="{BAA24153-2957-41B9-3AD4-DA1324E51674}"/>
              </a:ext>
            </a:extLst>
          </p:cNvPr>
          <p:cNvSpPr>
            <a:spLocks noGrp="1" noRot="1" noChangeAspect="1" noChangeArrowheads="1" noTextEdit="1"/>
          </p:cNvSpPr>
          <p:nvPr>
            <p:ph type="sldImg"/>
          </p:nvPr>
        </p:nvSpPr>
        <p:spPr>
          <a:xfrm>
            <a:off x="415925" y="703263"/>
            <a:ext cx="6245225" cy="3513137"/>
          </a:xfrm>
          <a:ln/>
        </p:spPr>
      </p:sp>
      <p:sp>
        <p:nvSpPr>
          <p:cNvPr id="840707" name="Rectangle 3">
            <a:extLst>
              <a:ext uri="{FF2B5EF4-FFF2-40B4-BE49-F238E27FC236}">
                <a16:creationId xmlns:a16="http://schemas.microsoft.com/office/drawing/2014/main" id="{87DC1BDA-881F-3214-12C0-E4C87FFF4620}"/>
              </a:ext>
            </a:extLst>
          </p:cNvPr>
          <p:cNvSpPr>
            <a:spLocks noGrp="1" noChangeArrowheads="1"/>
          </p:cNvSpPr>
          <p:nvPr>
            <p:ph type="body" idx="1"/>
          </p:nvPr>
        </p:nvSpPr>
        <p:spPr>
          <a:xfrm>
            <a:off x="157269" y="4216241"/>
            <a:ext cx="6762538" cy="4997027"/>
          </a:xfrm>
        </p:spPr>
        <p:txBody>
          <a:bodyPr/>
          <a:lstStyle/>
          <a:p>
            <a:pPr algn="l"/>
            <a:r>
              <a:rPr lang="en-US" altLang="en-US" dirty="0"/>
              <a:t>That is, we believers repent first, then others may follow.</a:t>
            </a:r>
          </a:p>
        </p:txBody>
      </p:sp>
      <p:cxnSp>
        <p:nvCxnSpPr>
          <p:cNvPr id="3" name="Straight Connector 2">
            <a:extLst>
              <a:ext uri="{FF2B5EF4-FFF2-40B4-BE49-F238E27FC236}">
                <a16:creationId xmlns:a16="http://schemas.microsoft.com/office/drawing/2014/main" id="{B3E71F73-7DF8-CD6F-5D36-204445D6E572}"/>
              </a:ext>
            </a:extLst>
          </p:cNvPr>
          <p:cNvCxnSpPr/>
          <p:nvPr/>
        </p:nvCxnSpPr>
        <p:spPr>
          <a:xfrm flipH="1" flipV="1">
            <a:off x="5661660" y="-312314"/>
            <a:ext cx="157268" cy="54655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7717520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84C69BF-663E-796B-2807-9B137C849F5F}"/>
            </a:ext>
          </a:extLst>
        </p:cNvPr>
        <p:cNvGrpSpPr/>
        <p:nvPr/>
      </p:nvGrpSpPr>
      <p:grpSpPr>
        <a:xfrm>
          <a:off x="0" y="0"/>
          <a:ext cx="0" cy="0"/>
          <a:chOff x="0" y="0"/>
          <a:chExt cx="0" cy="0"/>
        </a:xfrm>
      </p:grpSpPr>
      <p:sp>
        <p:nvSpPr>
          <p:cNvPr id="4" name="Rectangle 2">
            <a:extLst>
              <a:ext uri="{FF2B5EF4-FFF2-40B4-BE49-F238E27FC236}">
                <a16:creationId xmlns:a16="http://schemas.microsoft.com/office/drawing/2014/main" id="{4D0138A2-8EC1-32BF-6874-8A021CB09C2F}"/>
              </a:ext>
            </a:extLst>
          </p:cNvPr>
          <p:cNvSpPr>
            <a:spLocks noGrp="1" noChangeArrowheads="1"/>
          </p:cNvSpPr>
          <p:nvPr>
            <p:ph type="hdr" sz="quarter"/>
          </p:nvPr>
        </p:nvSpPr>
        <p:spPr>
          <a:ln/>
        </p:spPr>
        <p:txBody>
          <a:bodyPr/>
          <a:lstStyle/>
          <a:p>
            <a:pPr defTabSz="939729">
              <a:defRPr/>
            </a:pPr>
            <a:r>
              <a:rPr lang="en-US" altLang="en-US">
                <a:solidFill>
                  <a:prstClr val="white"/>
                </a:solidFill>
              </a:rPr>
              <a:t>T'shuvah </a:t>
            </a:r>
            <a:r>
              <a:rPr lang="he-IL" altLang="en-US">
                <a:solidFill>
                  <a:prstClr val="white"/>
                </a:solidFill>
              </a:rPr>
              <a:t>תְּשׁוּבָה </a:t>
            </a:r>
            <a:r>
              <a:rPr lang="en-US" altLang="en-US">
                <a:solidFill>
                  <a:prstClr val="white"/>
                </a:solidFill>
              </a:rPr>
              <a:t>Repentance Ester 4.15-16</a:t>
            </a:r>
          </a:p>
        </p:txBody>
      </p:sp>
      <p:sp>
        <p:nvSpPr>
          <p:cNvPr id="5" name="Rectangle 3">
            <a:extLst>
              <a:ext uri="{FF2B5EF4-FFF2-40B4-BE49-F238E27FC236}">
                <a16:creationId xmlns:a16="http://schemas.microsoft.com/office/drawing/2014/main" id="{E29E655A-DC60-2D5F-41A1-B73990C4CA39}"/>
              </a:ext>
            </a:extLst>
          </p:cNvPr>
          <p:cNvSpPr>
            <a:spLocks noGrp="1" noChangeArrowheads="1"/>
          </p:cNvSpPr>
          <p:nvPr>
            <p:ph type="dt" idx="1"/>
          </p:nvPr>
        </p:nvSpPr>
        <p:spPr>
          <a:ln/>
        </p:spPr>
        <p:txBody>
          <a:bodyPr/>
          <a:lstStyle/>
          <a:p>
            <a:pPr defTabSz="939729">
              <a:defRPr/>
            </a:pPr>
            <a:r>
              <a:rPr lang="en-US" altLang="en-US">
                <a:solidFill>
                  <a:prstClr val="white"/>
                </a:solidFill>
              </a:rPr>
              <a:t>Mar15 2025</a:t>
            </a:r>
          </a:p>
        </p:txBody>
      </p:sp>
      <p:sp>
        <p:nvSpPr>
          <p:cNvPr id="6" name="Rectangle 7">
            <a:extLst>
              <a:ext uri="{FF2B5EF4-FFF2-40B4-BE49-F238E27FC236}">
                <a16:creationId xmlns:a16="http://schemas.microsoft.com/office/drawing/2014/main" id="{F5571BE6-06B1-623B-12D3-B89B8B22B84A}"/>
              </a:ext>
            </a:extLst>
          </p:cNvPr>
          <p:cNvSpPr>
            <a:spLocks noGrp="1" noChangeArrowheads="1"/>
          </p:cNvSpPr>
          <p:nvPr>
            <p:ph type="sldNum" sz="quarter" idx="5"/>
          </p:nvPr>
        </p:nvSpPr>
        <p:spPr>
          <a:ln/>
        </p:spPr>
        <p:txBody>
          <a:bodyPr/>
          <a:lstStyle/>
          <a:p>
            <a:pPr defTabSz="939729">
              <a:defRPr/>
            </a:pPr>
            <a:fld id="{8E6CE499-F156-423F-B67F-0AD8D4D9AE7B}" type="slidenum">
              <a:rPr lang="en-US" altLang="en-US">
                <a:solidFill>
                  <a:prstClr val="white"/>
                </a:solidFill>
              </a:rPr>
              <a:pPr defTabSz="939729">
                <a:defRPr/>
              </a:pPr>
              <a:t>15</a:t>
            </a:fld>
            <a:endParaRPr lang="en-US" altLang="en-US">
              <a:solidFill>
                <a:prstClr val="white"/>
              </a:solidFill>
            </a:endParaRPr>
          </a:p>
        </p:txBody>
      </p:sp>
      <p:sp>
        <p:nvSpPr>
          <p:cNvPr id="840706" name="Rectangle 2">
            <a:extLst>
              <a:ext uri="{FF2B5EF4-FFF2-40B4-BE49-F238E27FC236}">
                <a16:creationId xmlns:a16="http://schemas.microsoft.com/office/drawing/2014/main" id="{08B30904-C5A1-7D32-54EF-5CCDDCABE68F}"/>
              </a:ext>
            </a:extLst>
          </p:cNvPr>
          <p:cNvSpPr>
            <a:spLocks noGrp="1" noRot="1" noChangeAspect="1" noChangeArrowheads="1" noTextEdit="1"/>
          </p:cNvSpPr>
          <p:nvPr>
            <p:ph type="sldImg"/>
          </p:nvPr>
        </p:nvSpPr>
        <p:spPr>
          <a:xfrm>
            <a:off x="415925" y="703263"/>
            <a:ext cx="6245225" cy="3513137"/>
          </a:xfrm>
          <a:ln/>
        </p:spPr>
      </p:sp>
      <p:sp>
        <p:nvSpPr>
          <p:cNvPr id="840707" name="Rectangle 3">
            <a:extLst>
              <a:ext uri="{FF2B5EF4-FFF2-40B4-BE49-F238E27FC236}">
                <a16:creationId xmlns:a16="http://schemas.microsoft.com/office/drawing/2014/main" id="{C1A2D00B-CEC8-A665-6CD2-8D6BF402BCCA}"/>
              </a:ext>
            </a:extLst>
          </p:cNvPr>
          <p:cNvSpPr>
            <a:spLocks noGrp="1" noChangeArrowheads="1"/>
          </p:cNvSpPr>
          <p:nvPr>
            <p:ph type="body" idx="1"/>
          </p:nvPr>
        </p:nvSpPr>
        <p:spPr>
          <a:xfrm>
            <a:off x="157269" y="4216241"/>
            <a:ext cx="6762538" cy="4997027"/>
          </a:xfrm>
        </p:spPr>
        <p:txBody>
          <a:bodyPr/>
          <a:lstStyle/>
          <a:p>
            <a:pPr algn="l"/>
            <a:endParaRPr lang="en-US" altLang="en-US" dirty="0"/>
          </a:p>
        </p:txBody>
      </p:sp>
      <p:cxnSp>
        <p:nvCxnSpPr>
          <p:cNvPr id="3" name="Straight Connector 2">
            <a:extLst>
              <a:ext uri="{FF2B5EF4-FFF2-40B4-BE49-F238E27FC236}">
                <a16:creationId xmlns:a16="http://schemas.microsoft.com/office/drawing/2014/main" id="{FE30D6F9-CBB6-21FC-ED2E-8291569A8C5F}"/>
              </a:ext>
            </a:extLst>
          </p:cNvPr>
          <p:cNvCxnSpPr/>
          <p:nvPr/>
        </p:nvCxnSpPr>
        <p:spPr>
          <a:xfrm flipH="1" flipV="1">
            <a:off x="5661660" y="-312314"/>
            <a:ext cx="157268" cy="54655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3034100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D836C12-3989-686A-3BA2-25BC50E73875}"/>
            </a:ext>
          </a:extLst>
        </p:cNvPr>
        <p:cNvGrpSpPr/>
        <p:nvPr/>
      </p:nvGrpSpPr>
      <p:grpSpPr>
        <a:xfrm>
          <a:off x="0" y="0"/>
          <a:ext cx="0" cy="0"/>
          <a:chOff x="0" y="0"/>
          <a:chExt cx="0" cy="0"/>
        </a:xfrm>
      </p:grpSpPr>
      <p:sp>
        <p:nvSpPr>
          <p:cNvPr id="4" name="Rectangle 2">
            <a:extLst>
              <a:ext uri="{FF2B5EF4-FFF2-40B4-BE49-F238E27FC236}">
                <a16:creationId xmlns:a16="http://schemas.microsoft.com/office/drawing/2014/main" id="{B779A0C6-603E-74DE-F6BA-694CEA399BDC}"/>
              </a:ext>
            </a:extLst>
          </p:cNvPr>
          <p:cNvSpPr>
            <a:spLocks noGrp="1" noChangeArrowheads="1"/>
          </p:cNvSpPr>
          <p:nvPr>
            <p:ph type="hdr" sz="quarter"/>
          </p:nvPr>
        </p:nvSpPr>
        <p:spPr>
          <a:ln/>
        </p:spPr>
        <p:txBody>
          <a:bodyPr/>
          <a:lstStyle/>
          <a:p>
            <a:pPr defTabSz="939729">
              <a:defRPr/>
            </a:pPr>
            <a:r>
              <a:rPr lang="en-US" altLang="en-US">
                <a:solidFill>
                  <a:prstClr val="white"/>
                </a:solidFill>
              </a:rPr>
              <a:t>T'shuvah </a:t>
            </a:r>
            <a:r>
              <a:rPr lang="he-IL" altLang="en-US">
                <a:solidFill>
                  <a:prstClr val="white"/>
                </a:solidFill>
              </a:rPr>
              <a:t>תְּשׁוּבָה </a:t>
            </a:r>
            <a:r>
              <a:rPr lang="en-US" altLang="en-US">
                <a:solidFill>
                  <a:prstClr val="white"/>
                </a:solidFill>
              </a:rPr>
              <a:t>Repentance Ester 4.15-16</a:t>
            </a:r>
          </a:p>
        </p:txBody>
      </p:sp>
      <p:sp>
        <p:nvSpPr>
          <p:cNvPr id="5" name="Rectangle 3">
            <a:extLst>
              <a:ext uri="{FF2B5EF4-FFF2-40B4-BE49-F238E27FC236}">
                <a16:creationId xmlns:a16="http://schemas.microsoft.com/office/drawing/2014/main" id="{F43634F2-8E6D-868B-D3E7-3A4C1538C10E}"/>
              </a:ext>
            </a:extLst>
          </p:cNvPr>
          <p:cNvSpPr>
            <a:spLocks noGrp="1" noChangeArrowheads="1"/>
          </p:cNvSpPr>
          <p:nvPr>
            <p:ph type="dt" idx="1"/>
          </p:nvPr>
        </p:nvSpPr>
        <p:spPr>
          <a:ln/>
        </p:spPr>
        <p:txBody>
          <a:bodyPr/>
          <a:lstStyle/>
          <a:p>
            <a:pPr defTabSz="939729">
              <a:defRPr/>
            </a:pPr>
            <a:r>
              <a:rPr lang="en-US" altLang="en-US">
                <a:solidFill>
                  <a:prstClr val="white"/>
                </a:solidFill>
              </a:rPr>
              <a:t>Mar15 2025</a:t>
            </a:r>
          </a:p>
        </p:txBody>
      </p:sp>
      <p:sp>
        <p:nvSpPr>
          <p:cNvPr id="6" name="Rectangle 7">
            <a:extLst>
              <a:ext uri="{FF2B5EF4-FFF2-40B4-BE49-F238E27FC236}">
                <a16:creationId xmlns:a16="http://schemas.microsoft.com/office/drawing/2014/main" id="{48657568-1868-F269-6440-CD6177B83A1F}"/>
              </a:ext>
            </a:extLst>
          </p:cNvPr>
          <p:cNvSpPr>
            <a:spLocks noGrp="1" noChangeArrowheads="1"/>
          </p:cNvSpPr>
          <p:nvPr>
            <p:ph type="sldNum" sz="quarter" idx="5"/>
          </p:nvPr>
        </p:nvSpPr>
        <p:spPr>
          <a:ln/>
        </p:spPr>
        <p:txBody>
          <a:bodyPr/>
          <a:lstStyle/>
          <a:p>
            <a:pPr defTabSz="939729">
              <a:defRPr/>
            </a:pPr>
            <a:fld id="{8E6CE499-F156-423F-B67F-0AD8D4D9AE7B}" type="slidenum">
              <a:rPr lang="en-US" altLang="en-US">
                <a:solidFill>
                  <a:prstClr val="white"/>
                </a:solidFill>
              </a:rPr>
              <a:pPr defTabSz="939729">
                <a:defRPr/>
              </a:pPr>
              <a:t>16</a:t>
            </a:fld>
            <a:endParaRPr lang="en-US" altLang="en-US">
              <a:solidFill>
                <a:prstClr val="white"/>
              </a:solidFill>
            </a:endParaRPr>
          </a:p>
        </p:txBody>
      </p:sp>
      <p:sp>
        <p:nvSpPr>
          <p:cNvPr id="840706" name="Rectangle 2">
            <a:extLst>
              <a:ext uri="{FF2B5EF4-FFF2-40B4-BE49-F238E27FC236}">
                <a16:creationId xmlns:a16="http://schemas.microsoft.com/office/drawing/2014/main" id="{2BFF064E-8D1F-0CAB-2F37-ECE41D5BBB77}"/>
              </a:ext>
            </a:extLst>
          </p:cNvPr>
          <p:cNvSpPr>
            <a:spLocks noGrp="1" noRot="1" noChangeAspect="1" noChangeArrowheads="1" noTextEdit="1"/>
          </p:cNvSpPr>
          <p:nvPr>
            <p:ph type="sldImg"/>
          </p:nvPr>
        </p:nvSpPr>
        <p:spPr>
          <a:xfrm>
            <a:off x="415925" y="703263"/>
            <a:ext cx="6245225" cy="3513137"/>
          </a:xfrm>
          <a:ln/>
        </p:spPr>
      </p:sp>
      <p:sp>
        <p:nvSpPr>
          <p:cNvPr id="840707" name="Rectangle 3">
            <a:extLst>
              <a:ext uri="{FF2B5EF4-FFF2-40B4-BE49-F238E27FC236}">
                <a16:creationId xmlns:a16="http://schemas.microsoft.com/office/drawing/2014/main" id="{335524DD-963C-9F27-8302-3D605C5E0DF5}"/>
              </a:ext>
            </a:extLst>
          </p:cNvPr>
          <p:cNvSpPr>
            <a:spLocks noGrp="1" noChangeArrowheads="1"/>
          </p:cNvSpPr>
          <p:nvPr>
            <p:ph type="body" idx="1"/>
          </p:nvPr>
        </p:nvSpPr>
        <p:spPr>
          <a:xfrm>
            <a:off x="157269" y="4216241"/>
            <a:ext cx="6762538" cy="4997027"/>
          </a:xfrm>
        </p:spPr>
        <p:txBody>
          <a:bodyPr/>
          <a:lstStyle/>
          <a:p>
            <a:pPr algn="l"/>
            <a:endParaRPr lang="en-US" altLang="en-US" dirty="0"/>
          </a:p>
        </p:txBody>
      </p:sp>
      <p:cxnSp>
        <p:nvCxnSpPr>
          <p:cNvPr id="3" name="Straight Connector 2">
            <a:extLst>
              <a:ext uri="{FF2B5EF4-FFF2-40B4-BE49-F238E27FC236}">
                <a16:creationId xmlns:a16="http://schemas.microsoft.com/office/drawing/2014/main" id="{6A278B9B-8C86-6B97-259D-405966B214D5}"/>
              </a:ext>
            </a:extLst>
          </p:cNvPr>
          <p:cNvCxnSpPr/>
          <p:nvPr/>
        </p:nvCxnSpPr>
        <p:spPr>
          <a:xfrm flipH="1" flipV="1">
            <a:off x="5661660" y="-312314"/>
            <a:ext cx="157268" cy="54655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9287170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1E80CE1-F43A-9FB6-BD3D-0C7BCD8ACBCE}"/>
            </a:ext>
          </a:extLst>
        </p:cNvPr>
        <p:cNvGrpSpPr/>
        <p:nvPr/>
      </p:nvGrpSpPr>
      <p:grpSpPr>
        <a:xfrm>
          <a:off x="0" y="0"/>
          <a:ext cx="0" cy="0"/>
          <a:chOff x="0" y="0"/>
          <a:chExt cx="0" cy="0"/>
        </a:xfrm>
      </p:grpSpPr>
      <p:sp>
        <p:nvSpPr>
          <p:cNvPr id="4" name="Rectangle 2">
            <a:extLst>
              <a:ext uri="{FF2B5EF4-FFF2-40B4-BE49-F238E27FC236}">
                <a16:creationId xmlns:a16="http://schemas.microsoft.com/office/drawing/2014/main" id="{F3C41D1D-FEA1-CF80-3635-E7025206A2DD}"/>
              </a:ext>
            </a:extLst>
          </p:cNvPr>
          <p:cNvSpPr>
            <a:spLocks noGrp="1" noChangeArrowheads="1"/>
          </p:cNvSpPr>
          <p:nvPr>
            <p:ph type="hdr" sz="quarter"/>
          </p:nvPr>
        </p:nvSpPr>
        <p:spPr>
          <a:ln/>
        </p:spPr>
        <p:txBody>
          <a:bodyPr/>
          <a:lstStyle/>
          <a:p>
            <a:pPr defTabSz="939729">
              <a:defRPr/>
            </a:pPr>
            <a:r>
              <a:rPr lang="en-US" altLang="en-US">
                <a:solidFill>
                  <a:prstClr val="white"/>
                </a:solidFill>
              </a:rPr>
              <a:t>T'shuvah </a:t>
            </a:r>
            <a:r>
              <a:rPr lang="he-IL" altLang="en-US">
                <a:solidFill>
                  <a:prstClr val="white"/>
                </a:solidFill>
              </a:rPr>
              <a:t>תְּשׁוּבָה </a:t>
            </a:r>
            <a:r>
              <a:rPr lang="en-US" altLang="en-US">
                <a:solidFill>
                  <a:prstClr val="white"/>
                </a:solidFill>
              </a:rPr>
              <a:t>Repentance Ester 4.15-16</a:t>
            </a:r>
          </a:p>
        </p:txBody>
      </p:sp>
      <p:sp>
        <p:nvSpPr>
          <p:cNvPr id="5" name="Rectangle 3">
            <a:extLst>
              <a:ext uri="{FF2B5EF4-FFF2-40B4-BE49-F238E27FC236}">
                <a16:creationId xmlns:a16="http://schemas.microsoft.com/office/drawing/2014/main" id="{0FBE8A67-67E6-59B8-CAD3-091804CC7AE4}"/>
              </a:ext>
            </a:extLst>
          </p:cNvPr>
          <p:cNvSpPr>
            <a:spLocks noGrp="1" noChangeArrowheads="1"/>
          </p:cNvSpPr>
          <p:nvPr>
            <p:ph type="dt" idx="1"/>
          </p:nvPr>
        </p:nvSpPr>
        <p:spPr>
          <a:ln/>
        </p:spPr>
        <p:txBody>
          <a:bodyPr/>
          <a:lstStyle/>
          <a:p>
            <a:pPr defTabSz="939729">
              <a:defRPr/>
            </a:pPr>
            <a:r>
              <a:rPr lang="en-US" altLang="en-US">
                <a:solidFill>
                  <a:prstClr val="white"/>
                </a:solidFill>
              </a:rPr>
              <a:t>Mar15 2025</a:t>
            </a:r>
          </a:p>
        </p:txBody>
      </p:sp>
      <p:sp>
        <p:nvSpPr>
          <p:cNvPr id="6" name="Rectangle 7">
            <a:extLst>
              <a:ext uri="{FF2B5EF4-FFF2-40B4-BE49-F238E27FC236}">
                <a16:creationId xmlns:a16="http://schemas.microsoft.com/office/drawing/2014/main" id="{3B065E45-6DD5-6267-9C2A-AF8EFCC67158}"/>
              </a:ext>
            </a:extLst>
          </p:cNvPr>
          <p:cNvSpPr>
            <a:spLocks noGrp="1" noChangeArrowheads="1"/>
          </p:cNvSpPr>
          <p:nvPr>
            <p:ph type="sldNum" sz="quarter" idx="5"/>
          </p:nvPr>
        </p:nvSpPr>
        <p:spPr>
          <a:ln/>
        </p:spPr>
        <p:txBody>
          <a:bodyPr/>
          <a:lstStyle/>
          <a:p>
            <a:pPr defTabSz="939729">
              <a:defRPr/>
            </a:pPr>
            <a:fld id="{8E6CE499-F156-423F-B67F-0AD8D4D9AE7B}" type="slidenum">
              <a:rPr lang="en-US" altLang="en-US">
                <a:solidFill>
                  <a:prstClr val="white"/>
                </a:solidFill>
              </a:rPr>
              <a:pPr defTabSz="939729">
                <a:defRPr/>
              </a:pPr>
              <a:t>17</a:t>
            </a:fld>
            <a:endParaRPr lang="en-US" altLang="en-US">
              <a:solidFill>
                <a:prstClr val="white"/>
              </a:solidFill>
            </a:endParaRPr>
          </a:p>
        </p:txBody>
      </p:sp>
      <p:sp>
        <p:nvSpPr>
          <p:cNvPr id="840706" name="Rectangle 2">
            <a:extLst>
              <a:ext uri="{FF2B5EF4-FFF2-40B4-BE49-F238E27FC236}">
                <a16:creationId xmlns:a16="http://schemas.microsoft.com/office/drawing/2014/main" id="{EAF3CBEC-0249-9160-C478-86EFB517FD7C}"/>
              </a:ext>
            </a:extLst>
          </p:cNvPr>
          <p:cNvSpPr>
            <a:spLocks noGrp="1" noRot="1" noChangeAspect="1" noChangeArrowheads="1" noTextEdit="1"/>
          </p:cNvSpPr>
          <p:nvPr>
            <p:ph type="sldImg"/>
          </p:nvPr>
        </p:nvSpPr>
        <p:spPr>
          <a:xfrm>
            <a:off x="415925" y="703263"/>
            <a:ext cx="6245225" cy="3513137"/>
          </a:xfrm>
          <a:ln/>
        </p:spPr>
      </p:sp>
      <p:sp>
        <p:nvSpPr>
          <p:cNvPr id="840707" name="Rectangle 3">
            <a:extLst>
              <a:ext uri="{FF2B5EF4-FFF2-40B4-BE49-F238E27FC236}">
                <a16:creationId xmlns:a16="http://schemas.microsoft.com/office/drawing/2014/main" id="{46333E75-B905-66C7-BE98-D63B16CB1864}"/>
              </a:ext>
            </a:extLst>
          </p:cNvPr>
          <p:cNvSpPr>
            <a:spLocks noGrp="1" noChangeArrowheads="1"/>
          </p:cNvSpPr>
          <p:nvPr>
            <p:ph type="body" idx="1"/>
          </p:nvPr>
        </p:nvSpPr>
        <p:spPr>
          <a:xfrm>
            <a:off x="157269" y="4216241"/>
            <a:ext cx="6762538" cy="4997027"/>
          </a:xfrm>
        </p:spPr>
        <p:txBody>
          <a:bodyPr/>
          <a:lstStyle/>
          <a:p>
            <a:pPr algn="l"/>
            <a:endParaRPr lang="en-US" altLang="en-US" dirty="0"/>
          </a:p>
        </p:txBody>
      </p:sp>
      <p:cxnSp>
        <p:nvCxnSpPr>
          <p:cNvPr id="3" name="Straight Connector 2">
            <a:extLst>
              <a:ext uri="{FF2B5EF4-FFF2-40B4-BE49-F238E27FC236}">
                <a16:creationId xmlns:a16="http://schemas.microsoft.com/office/drawing/2014/main" id="{4C165C39-0AA8-E3B2-5ADD-375B3DBA66F7}"/>
              </a:ext>
            </a:extLst>
          </p:cNvPr>
          <p:cNvCxnSpPr/>
          <p:nvPr/>
        </p:nvCxnSpPr>
        <p:spPr>
          <a:xfrm flipH="1" flipV="1">
            <a:off x="5661660" y="-312314"/>
            <a:ext cx="157268" cy="54655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58864689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B613197-E8B5-0876-93A8-E3E3843A259C}"/>
            </a:ext>
          </a:extLst>
        </p:cNvPr>
        <p:cNvGrpSpPr/>
        <p:nvPr/>
      </p:nvGrpSpPr>
      <p:grpSpPr>
        <a:xfrm>
          <a:off x="0" y="0"/>
          <a:ext cx="0" cy="0"/>
          <a:chOff x="0" y="0"/>
          <a:chExt cx="0" cy="0"/>
        </a:xfrm>
      </p:grpSpPr>
      <p:sp>
        <p:nvSpPr>
          <p:cNvPr id="4" name="Rectangle 2">
            <a:extLst>
              <a:ext uri="{FF2B5EF4-FFF2-40B4-BE49-F238E27FC236}">
                <a16:creationId xmlns:a16="http://schemas.microsoft.com/office/drawing/2014/main" id="{82974F40-7BFE-DAF8-92E9-1981A8C18B35}"/>
              </a:ext>
            </a:extLst>
          </p:cNvPr>
          <p:cNvSpPr>
            <a:spLocks noGrp="1" noChangeArrowheads="1"/>
          </p:cNvSpPr>
          <p:nvPr>
            <p:ph type="hdr" sz="quarter"/>
          </p:nvPr>
        </p:nvSpPr>
        <p:spPr>
          <a:ln/>
        </p:spPr>
        <p:txBody>
          <a:bodyPr/>
          <a:lstStyle/>
          <a:p>
            <a:pPr defTabSz="939729">
              <a:defRPr/>
            </a:pPr>
            <a:r>
              <a:rPr lang="en-US" altLang="en-US">
                <a:solidFill>
                  <a:prstClr val="white"/>
                </a:solidFill>
              </a:rPr>
              <a:t>T'shuvah </a:t>
            </a:r>
            <a:r>
              <a:rPr lang="he-IL" altLang="en-US">
                <a:solidFill>
                  <a:prstClr val="white"/>
                </a:solidFill>
              </a:rPr>
              <a:t>תְּשׁוּבָה </a:t>
            </a:r>
            <a:r>
              <a:rPr lang="en-US" altLang="en-US">
                <a:solidFill>
                  <a:prstClr val="white"/>
                </a:solidFill>
              </a:rPr>
              <a:t>Repentance Ester 4.15-16</a:t>
            </a:r>
          </a:p>
        </p:txBody>
      </p:sp>
      <p:sp>
        <p:nvSpPr>
          <p:cNvPr id="5" name="Rectangle 3">
            <a:extLst>
              <a:ext uri="{FF2B5EF4-FFF2-40B4-BE49-F238E27FC236}">
                <a16:creationId xmlns:a16="http://schemas.microsoft.com/office/drawing/2014/main" id="{A7BA15A8-35ED-A64F-9A33-BAA202430771}"/>
              </a:ext>
            </a:extLst>
          </p:cNvPr>
          <p:cNvSpPr>
            <a:spLocks noGrp="1" noChangeArrowheads="1"/>
          </p:cNvSpPr>
          <p:nvPr>
            <p:ph type="dt" idx="1"/>
          </p:nvPr>
        </p:nvSpPr>
        <p:spPr>
          <a:ln/>
        </p:spPr>
        <p:txBody>
          <a:bodyPr/>
          <a:lstStyle/>
          <a:p>
            <a:pPr defTabSz="939729">
              <a:defRPr/>
            </a:pPr>
            <a:r>
              <a:rPr lang="en-US" altLang="en-US">
                <a:solidFill>
                  <a:prstClr val="white"/>
                </a:solidFill>
              </a:rPr>
              <a:t>Mar15 2025</a:t>
            </a:r>
          </a:p>
        </p:txBody>
      </p:sp>
      <p:sp>
        <p:nvSpPr>
          <p:cNvPr id="6" name="Rectangle 7">
            <a:extLst>
              <a:ext uri="{FF2B5EF4-FFF2-40B4-BE49-F238E27FC236}">
                <a16:creationId xmlns:a16="http://schemas.microsoft.com/office/drawing/2014/main" id="{097153F8-84D3-6363-DD97-AD06720636BD}"/>
              </a:ext>
            </a:extLst>
          </p:cNvPr>
          <p:cNvSpPr>
            <a:spLocks noGrp="1" noChangeArrowheads="1"/>
          </p:cNvSpPr>
          <p:nvPr>
            <p:ph type="sldNum" sz="quarter" idx="5"/>
          </p:nvPr>
        </p:nvSpPr>
        <p:spPr>
          <a:ln/>
        </p:spPr>
        <p:txBody>
          <a:bodyPr/>
          <a:lstStyle/>
          <a:p>
            <a:pPr defTabSz="939729">
              <a:defRPr/>
            </a:pPr>
            <a:fld id="{8E6CE499-F156-423F-B67F-0AD8D4D9AE7B}" type="slidenum">
              <a:rPr lang="en-US" altLang="en-US">
                <a:solidFill>
                  <a:prstClr val="white"/>
                </a:solidFill>
              </a:rPr>
              <a:pPr defTabSz="939729">
                <a:defRPr/>
              </a:pPr>
              <a:t>18</a:t>
            </a:fld>
            <a:endParaRPr lang="en-US" altLang="en-US">
              <a:solidFill>
                <a:prstClr val="white"/>
              </a:solidFill>
            </a:endParaRPr>
          </a:p>
        </p:txBody>
      </p:sp>
      <p:sp>
        <p:nvSpPr>
          <p:cNvPr id="840706" name="Rectangle 2">
            <a:extLst>
              <a:ext uri="{FF2B5EF4-FFF2-40B4-BE49-F238E27FC236}">
                <a16:creationId xmlns:a16="http://schemas.microsoft.com/office/drawing/2014/main" id="{9565907F-D00D-298C-10B4-9A474032DB7D}"/>
              </a:ext>
            </a:extLst>
          </p:cNvPr>
          <p:cNvSpPr>
            <a:spLocks noGrp="1" noRot="1" noChangeAspect="1" noChangeArrowheads="1" noTextEdit="1"/>
          </p:cNvSpPr>
          <p:nvPr>
            <p:ph type="sldImg"/>
          </p:nvPr>
        </p:nvSpPr>
        <p:spPr>
          <a:xfrm>
            <a:off x="415925" y="703263"/>
            <a:ext cx="6245225" cy="3513137"/>
          </a:xfrm>
          <a:ln/>
        </p:spPr>
      </p:sp>
      <p:sp>
        <p:nvSpPr>
          <p:cNvPr id="840707" name="Rectangle 3">
            <a:extLst>
              <a:ext uri="{FF2B5EF4-FFF2-40B4-BE49-F238E27FC236}">
                <a16:creationId xmlns:a16="http://schemas.microsoft.com/office/drawing/2014/main" id="{A730194E-9F6B-F78D-8F3B-D8D3B59B39EC}"/>
              </a:ext>
            </a:extLst>
          </p:cNvPr>
          <p:cNvSpPr>
            <a:spLocks noGrp="1" noChangeArrowheads="1"/>
          </p:cNvSpPr>
          <p:nvPr>
            <p:ph type="body" idx="1"/>
          </p:nvPr>
        </p:nvSpPr>
        <p:spPr>
          <a:xfrm>
            <a:off x="157269" y="4216241"/>
            <a:ext cx="6762538" cy="4997027"/>
          </a:xfrm>
        </p:spPr>
        <p:txBody>
          <a:bodyPr/>
          <a:lstStyle/>
          <a:p>
            <a:pPr algn="l"/>
            <a:endParaRPr lang="en-US" altLang="en-US" dirty="0"/>
          </a:p>
        </p:txBody>
      </p:sp>
      <p:cxnSp>
        <p:nvCxnSpPr>
          <p:cNvPr id="3" name="Straight Connector 2">
            <a:extLst>
              <a:ext uri="{FF2B5EF4-FFF2-40B4-BE49-F238E27FC236}">
                <a16:creationId xmlns:a16="http://schemas.microsoft.com/office/drawing/2014/main" id="{6418CE03-B315-52D0-91AD-12DB2D84AAC2}"/>
              </a:ext>
            </a:extLst>
          </p:cNvPr>
          <p:cNvCxnSpPr/>
          <p:nvPr/>
        </p:nvCxnSpPr>
        <p:spPr>
          <a:xfrm flipH="1" flipV="1">
            <a:off x="5661660" y="-312314"/>
            <a:ext cx="157268" cy="54655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2194375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35A6EAB-3FF0-E55E-ACB3-87BDCAB34B8F}"/>
            </a:ext>
          </a:extLst>
        </p:cNvPr>
        <p:cNvGrpSpPr/>
        <p:nvPr/>
      </p:nvGrpSpPr>
      <p:grpSpPr>
        <a:xfrm>
          <a:off x="0" y="0"/>
          <a:ext cx="0" cy="0"/>
          <a:chOff x="0" y="0"/>
          <a:chExt cx="0" cy="0"/>
        </a:xfrm>
      </p:grpSpPr>
      <p:sp>
        <p:nvSpPr>
          <p:cNvPr id="4" name="Rectangle 2">
            <a:extLst>
              <a:ext uri="{FF2B5EF4-FFF2-40B4-BE49-F238E27FC236}">
                <a16:creationId xmlns:a16="http://schemas.microsoft.com/office/drawing/2014/main" id="{E04BD3D1-6818-34B9-08B5-4C122D272924}"/>
              </a:ext>
            </a:extLst>
          </p:cNvPr>
          <p:cNvSpPr>
            <a:spLocks noGrp="1" noChangeArrowheads="1"/>
          </p:cNvSpPr>
          <p:nvPr>
            <p:ph type="hdr" sz="quarter"/>
          </p:nvPr>
        </p:nvSpPr>
        <p:spPr>
          <a:ln/>
        </p:spPr>
        <p:txBody>
          <a:bodyPr/>
          <a:lstStyle/>
          <a:p>
            <a:pPr defTabSz="939729">
              <a:defRPr/>
            </a:pPr>
            <a:r>
              <a:rPr lang="en-US" altLang="en-US">
                <a:solidFill>
                  <a:prstClr val="white"/>
                </a:solidFill>
              </a:rPr>
              <a:t>T'shuvah </a:t>
            </a:r>
            <a:r>
              <a:rPr lang="he-IL" altLang="en-US">
                <a:solidFill>
                  <a:prstClr val="white"/>
                </a:solidFill>
              </a:rPr>
              <a:t>תְּשׁוּבָה </a:t>
            </a:r>
            <a:r>
              <a:rPr lang="en-US" altLang="en-US">
                <a:solidFill>
                  <a:prstClr val="white"/>
                </a:solidFill>
              </a:rPr>
              <a:t>Repentance Ester 4.15-16</a:t>
            </a:r>
          </a:p>
        </p:txBody>
      </p:sp>
      <p:sp>
        <p:nvSpPr>
          <p:cNvPr id="5" name="Rectangle 3">
            <a:extLst>
              <a:ext uri="{FF2B5EF4-FFF2-40B4-BE49-F238E27FC236}">
                <a16:creationId xmlns:a16="http://schemas.microsoft.com/office/drawing/2014/main" id="{D3148747-1C1C-F933-012C-F96046070CD8}"/>
              </a:ext>
            </a:extLst>
          </p:cNvPr>
          <p:cNvSpPr>
            <a:spLocks noGrp="1" noChangeArrowheads="1"/>
          </p:cNvSpPr>
          <p:nvPr>
            <p:ph type="dt" idx="1"/>
          </p:nvPr>
        </p:nvSpPr>
        <p:spPr>
          <a:ln/>
        </p:spPr>
        <p:txBody>
          <a:bodyPr/>
          <a:lstStyle/>
          <a:p>
            <a:pPr defTabSz="939729">
              <a:defRPr/>
            </a:pPr>
            <a:r>
              <a:rPr lang="en-US" altLang="en-US">
                <a:solidFill>
                  <a:prstClr val="white"/>
                </a:solidFill>
              </a:rPr>
              <a:t>Mar15 2025</a:t>
            </a:r>
          </a:p>
        </p:txBody>
      </p:sp>
      <p:sp>
        <p:nvSpPr>
          <p:cNvPr id="6" name="Rectangle 7">
            <a:extLst>
              <a:ext uri="{FF2B5EF4-FFF2-40B4-BE49-F238E27FC236}">
                <a16:creationId xmlns:a16="http://schemas.microsoft.com/office/drawing/2014/main" id="{82B65F3A-675C-C5D6-9973-5E30DA310992}"/>
              </a:ext>
            </a:extLst>
          </p:cNvPr>
          <p:cNvSpPr>
            <a:spLocks noGrp="1" noChangeArrowheads="1"/>
          </p:cNvSpPr>
          <p:nvPr>
            <p:ph type="sldNum" sz="quarter" idx="5"/>
          </p:nvPr>
        </p:nvSpPr>
        <p:spPr>
          <a:ln/>
        </p:spPr>
        <p:txBody>
          <a:bodyPr/>
          <a:lstStyle/>
          <a:p>
            <a:pPr defTabSz="939729">
              <a:defRPr/>
            </a:pPr>
            <a:fld id="{8E6CE499-F156-423F-B67F-0AD8D4D9AE7B}" type="slidenum">
              <a:rPr lang="en-US" altLang="en-US">
                <a:solidFill>
                  <a:prstClr val="white"/>
                </a:solidFill>
              </a:rPr>
              <a:pPr defTabSz="939729">
                <a:defRPr/>
              </a:pPr>
              <a:t>19</a:t>
            </a:fld>
            <a:endParaRPr lang="en-US" altLang="en-US">
              <a:solidFill>
                <a:prstClr val="white"/>
              </a:solidFill>
            </a:endParaRPr>
          </a:p>
        </p:txBody>
      </p:sp>
      <p:sp>
        <p:nvSpPr>
          <p:cNvPr id="840706" name="Rectangle 2">
            <a:extLst>
              <a:ext uri="{FF2B5EF4-FFF2-40B4-BE49-F238E27FC236}">
                <a16:creationId xmlns:a16="http://schemas.microsoft.com/office/drawing/2014/main" id="{EBB81BA6-D044-7DCD-F748-7AAF49DC8672}"/>
              </a:ext>
            </a:extLst>
          </p:cNvPr>
          <p:cNvSpPr>
            <a:spLocks noGrp="1" noRot="1" noChangeAspect="1" noChangeArrowheads="1" noTextEdit="1"/>
          </p:cNvSpPr>
          <p:nvPr>
            <p:ph type="sldImg"/>
          </p:nvPr>
        </p:nvSpPr>
        <p:spPr>
          <a:xfrm>
            <a:off x="415925" y="703263"/>
            <a:ext cx="6245225" cy="3513137"/>
          </a:xfrm>
          <a:ln/>
        </p:spPr>
      </p:sp>
      <p:sp>
        <p:nvSpPr>
          <p:cNvPr id="840707" name="Rectangle 3">
            <a:extLst>
              <a:ext uri="{FF2B5EF4-FFF2-40B4-BE49-F238E27FC236}">
                <a16:creationId xmlns:a16="http://schemas.microsoft.com/office/drawing/2014/main" id="{B3C0456B-ACCF-7297-9360-5B83E92840CA}"/>
              </a:ext>
            </a:extLst>
          </p:cNvPr>
          <p:cNvSpPr>
            <a:spLocks noGrp="1" noChangeArrowheads="1"/>
          </p:cNvSpPr>
          <p:nvPr>
            <p:ph type="body" idx="1"/>
          </p:nvPr>
        </p:nvSpPr>
        <p:spPr>
          <a:xfrm>
            <a:off x="157269" y="4216241"/>
            <a:ext cx="6762538" cy="4997027"/>
          </a:xfrm>
        </p:spPr>
        <p:txBody>
          <a:bodyPr/>
          <a:lstStyle/>
          <a:p>
            <a:pPr algn="l"/>
            <a:endParaRPr lang="en-US" altLang="en-US" dirty="0"/>
          </a:p>
        </p:txBody>
      </p:sp>
      <p:cxnSp>
        <p:nvCxnSpPr>
          <p:cNvPr id="3" name="Straight Connector 2">
            <a:extLst>
              <a:ext uri="{FF2B5EF4-FFF2-40B4-BE49-F238E27FC236}">
                <a16:creationId xmlns:a16="http://schemas.microsoft.com/office/drawing/2014/main" id="{6DD0982A-5EF0-13D8-64E9-E02A2370391D}"/>
              </a:ext>
            </a:extLst>
          </p:cNvPr>
          <p:cNvCxnSpPr/>
          <p:nvPr/>
        </p:nvCxnSpPr>
        <p:spPr>
          <a:xfrm flipH="1" flipV="1">
            <a:off x="5661660" y="-312314"/>
            <a:ext cx="157268" cy="54655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092670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090C39E-CD39-7595-E5C1-65DCFFF6CA8C}"/>
            </a:ext>
          </a:extLst>
        </p:cNvPr>
        <p:cNvGrpSpPr/>
        <p:nvPr/>
      </p:nvGrpSpPr>
      <p:grpSpPr>
        <a:xfrm>
          <a:off x="0" y="0"/>
          <a:ext cx="0" cy="0"/>
          <a:chOff x="0" y="0"/>
          <a:chExt cx="0" cy="0"/>
        </a:xfrm>
      </p:grpSpPr>
      <p:sp>
        <p:nvSpPr>
          <p:cNvPr id="4" name="Rectangle 2">
            <a:extLst>
              <a:ext uri="{FF2B5EF4-FFF2-40B4-BE49-F238E27FC236}">
                <a16:creationId xmlns:a16="http://schemas.microsoft.com/office/drawing/2014/main" id="{926CB8A3-D7DA-9BC6-ACA3-486E349479C9}"/>
              </a:ext>
            </a:extLst>
          </p:cNvPr>
          <p:cNvSpPr>
            <a:spLocks noGrp="1" noChangeArrowheads="1"/>
          </p:cNvSpPr>
          <p:nvPr>
            <p:ph type="hdr" sz="quarter"/>
          </p:nvPr>
        </p:nvSpPr>
        <p:spPr>
          <a:ln/>
        </p:spPr>
        <p:txBody>
          <a:bodyPr/>
          <a:lstStyle/>
          <a:p>
            <a:pPr defTabSz="939729">
              <a:defRPr/>
            </a:pPr>
            <a:r>
              <a:rPr lang="en-US" altLang="en-US">
                <a:solidFill>
                  <a:prstClr val="white"/>
                </a:solidFill>
              </a:rPr>
              <a:t>T'shuvah </a:t>
            </a:r>
            <a:r>
              <a:rPr lang="he-IL" altLang="en-US">
                <a:solidFill>
                  <a:prstClr val="white"/>
                </a:solidFill>
              </a:rPr>
              <a:t>תְּשׁוּבָה </a:t>
            </a:r>
            <a:r>
              <a:rPr lang="en-US" altLang="en-US">
                <a:solidFill>
                  <a:prstClr val="white"/>
                </a:solidFill>
              </a:rPr>
              <a:t>Repentance Ester 4.15-16</a:t>
            </a:r>
          </a:p>
        </p:txBody>
      </p:sp>
      <p:sp>
        <p:nvSpPr>
          <p:cNvPr id="5" name="Rectangle 3">
            <a:extLst>
              <a:ext uri="{FF2B5EF4-FFF2-40B4-BE49-F238E27FC236}">
                <a16:creationId xmlns:a16="http://schemas.microsoft.com/office/drawing/2014/main" id="{C0ABADC4-FB66-2224-B015-B7AD4C9FBB6A}"/>
              </a:ext>
            </a:extLst>
          </p:cNvPr>
          <p:cNvSpPr>
            <a:spLocks noGrp="1" noChangeArrowheads="1"/>
          </p:cNvSpPr>
          <p:nvPr>
            <p:ph type="dt" idx="1"/>
          </p:nvPr>
        </p:nvSpPr>
        <p:spPr>
          <a:ln/>
        </p:spPr>
        <p:txBody>
          <a:bodyPr/>
          <a:lstStyle/>
          <a:p>
            <a:pPr defTabSz="939729">
              <a:defRPr/>
            </a:pPr>
            <a:r>
              <a:rPr lang="en-US" altLang="en-US">
                <a:solidFill>
                  <a:prstClr val="white"/>
                </a:solidFill>
              </a:rPr>
              <a:t>Mar15 2025</a:t>
            </a:r>
          </a:p>
        </p:txBody>
      </p:sp>
      <p:sp>
        <p:nvSpPr>
          <p:cNvPr id="6" name="Rectangle 7">
            <a:extLst>
              <a:ext uri="{FF2B5EF4-FFF2-40B4-BE49-F238E27FC236}">
                <a16:creationId xmlns:a16="http://schemas.microsoft.com/office/drawing/2014/main" id="{4D4D2851-020C-C45D-9DEA-F85928443B60}"/>
              </a:ext>
            </a:extLst>
          </p:cNvPr>
          <p:cNvSpPr>
            <a:spLocks noGrp="1" noChangeArrowheads="1"/>
          </p:cNvSpPr>
          <p:nvPr>
            <p:ph type="sldNum" sz="quarter" idx="5"/>
          </p:nvPr>
        </p:nvSpPr>
        <p:spPr>
          <a:ln/>
        </p:spPr>
        <p:txBody>
          <a:bodyPr/>
          <a:lstStyle/>
          <a:p>
            <a:pPr defTabSz="939729">
              <a:defRPr/>
            </a:pPr>
            <a:fld id="{8E6CE499-F156-423F-B67F-0AD8D4D9AE7B}" type="slidenum">
              <a:rPr lang="en-US" altLang="en-US">
                <a:solidFill>
                  <a:prstClr val="white"/>
                </a:solidFill>
              </a:rPr>
              <a:pPr defTabSz="939729">
                <a:defRPr/>
              </a:pPr>
              <a:t>2</a:t>
            </a:fld>
            <a:endParaRPr lang="en-US" altLang="en-US">
              <a:solidFill>
                <a:prstClr val="white"/>
              </a:solidFill>
            </a:endParaRPr>
          </a:p>
        </p:txBody>
      </p:sp>
      <p:sp>
        <p:nvSpPr>
          <p:cNvPr id="840706" name="Rectangle 2">
            <a:extLst>
              <a:ext uri="{FF2B5EF4-FFF2-40B4-BE49-F238E27FC236}">
                <a16:creationId xmlns:a16="http://schemas.microsoft.com/office/drawing/2014/main" id="{B99B00FA-3E23-55D6-42B8-35907649ED1D}"/>
              </a:ext>
            </a:extLst>
          </p:cNvPr>
          <p:cNvSpPr>
            <a:spLocks noGrp="1" noRot="1" noChangeAspect="1" noChangeArrowheads="1" noTextEdit="1"/>
          </p:cNvSpPr>
          <p:nvPr>
            <p:ph type="sldImg"/>
          </p:nvPr>
        </p:nvSpPr>
        <p:spPr>
          <a:xfrm>
            <a:off x="415925" y="703263"/>
            <a:ext cx="6245225" cy="3513137"/>
          </a:xfrm>
          <a:ln/>
        </p:spPr>
      </p:sp>
      <p:sp>
        <p:nvSpPr>
          <p:cNvPr id="840707" name="Rectangle 3">
            <a:extLst>
              <a:ext uri="{FF2B5EF4-FFF2-40B4-BE49-F238E27FC236}">
                <a16:creationId xmlns:a16="http://schemas.microsoft.com/office/drawing/2014/main" id="{012F0701-11BD-4DBE-AA16-A384C1492512}"/>
              </a:ext>
            </a:extLst>
          </p:cNvPr>
          <p:cNvSpPr>
            <a:spLocks noGrp="1" noChangeArrowheads="1"/>
          </p:cNvSpPr>
          <p:nvPr>
            <p:ph type="body" idx="1"/>
          </p:nvPr>
        </p:nvSpPr>
        <p:spPr>
          <a:xfrm>
            <a:off x="157269" y="4216241"/>
            <a:ext cx="6762538" cy="4997027"/>
          </a:xfrm>
        </p:spPr>
        <p:txBody>
          <a:bodyPr/>
          <a:lstStyle/>
          <a:p>
            <a:pPr algn="l"/>
            <a:endParaRPr lang="en-US" altLang="en-US" dirty="0"/>
          </a:p>
        </p:txBody>
      </p:sp>
      <p:cxnSp>
        <p:nvCxnSpPr>
          <p:cNvPr id="3" name="Straight Connector 2">
            <a:extLst>
              <a:ext uri="{FF2B5EF4-FFF2-40B4-BE49-F238E27FC236}">
                <a16:creationId xmlns:a16="http://schemas.microsoft.com/office/drawing/2014/main" id="{78769BB3-DF70-1EAF-1E36-561DF612F5ED}"/>
              </a:ext>
            </a:extLst>
          </p:cNvPr>
          <p:cNvCxnSpPr/>
          <p:nvPr/>
        </p:nvCxnSpPr>
        <p:spPr>
          <a:xfrm flipH="1" flipV="1">
            <a:off x="5661660" y="-312314"/>
            <a:ext cx="157268" cy="54655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3511756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7595F2B-426E-1C5E-9545-CBE56C451100}"/>
            </a:ext>
          </a:extLst>
        </p:cNvPr>
        <p:cNvGrpSpPr/>
        <p:nvPr/>
      </p:nvGrpSpPr>
      <p:grpSpPr>
        <a:xfrm>
          <a:off x="0" y="0"/>
          <a:ext cx="0" cy="0"/>
          <a:chOff x="0" y="0"/>
          <a:chExt cx="0" cy="0"/>
        </a:xfrm>
      </p:grpSpPr>
      <p:sp>
        <p:nvSpPr>
          <p:cNvPr id="4" name="Rectangle 2">
            <a:extLst>
              <a:ext uri="{FF2B5EF4-FFF2-40B4-BE49-F238E27FC236}">
                <a16:creationId xmlns:a16="http://schemas.microsoft.com/office/drawing/2014/main" id="{76D8039A-F2D6-5735-2E67-9F221E93A6A5}"/>
              </a:ext>
            </a:extLst>
          </p:cNvPr>
          <p:cNvSpPr>
            <a:spLocks noGrp="1" noChangeArrowheads="1"/>
          </p:cNvSpPr>
          <p:nvPr>
            <p:ph type="hdr" sz="quarter"/>
          </p:nvPr>
        </p:nvSpPr>
        <p:spPr>
          <a:ln/>
        </p:spPr>
        <p:txBody>
          <a:bodyPr/>
          <a:lstStyle/>
          <a:p>
            <a:pPr defTabSz="939729">
              <a:defRPr/>
            </a:pPr>
            <a:r>
              <a:rPr lang="en-US" altLang="en-US">
                <a:solidFill>
                  <a:prstClr val="white"/>
                </a:solidFill>
              </a:rPr>
              <a:t>T'shuvah </a:t>
            </a:r>
            <a:r>
              <a:rPr lang="he-IL" altLang="en-US">
                <a:solidFill>
                  <a:prstClr val="white"/>
                </a:solidFill>
              </a:rPr>
              <a:t>תְּשׁוּבָה </a:t>
            </a:r>
            <a:r>
              <a:rPr lang="en-US" altLang="en-US">
                <a:solidFill>
                  <a:prstClr val="white"/>
                </a:solidFill>
              </a:rPr>
              <a:t>Repentance Ester 4.15-16</a:t>
            </a:r>
          </a:p>
        </p:txBody>
      </p:sp>
      <p:sp>
        <p:nvSpPr>
          <p:cNvPr id="5" name="Rectangle 3">
            <a:extLst>
              <a:ext uri="{FF2B5EF4-FFF2-40B4-BE49-F238E27FC236}">
                <a16:creationId xmlns:a16="http://schemas.microsoft.com/office/drawing/2014/main" id="{75349C97-4409-4CC8-9B7B-3910D92C7941}"/>
              </a:ext>
            </a:extLst>
          </p:cNvPr>
          <p:cNvSpPr>
            <a:spLocks noGrp="1" noChangeArrowheads="1"/>
          </p:cNvSpPr>
          <p:nvPr>
            <p:ph type="dt" idx="1"/>
          </p:nvPr>
        </p:nvSpPr>
        <p:spPr>
          <a:ln/>
        </p:spPr>
        <p:txBody>
          <a:bodyPr/>
          <a:lstStyle/>
          <a:p>
            <a:pPr defTabSz="939729">
              <a:defRPr/>
            </a:pPr>
            <a:r>
              <a:rPr lang="en-US" altLang="en-US">
                <a:solidFill>
                  <a:prstClr val="white"/>
                </a:solidFill>
              </a:rPr>
              <a:t>Mar15 2025</a:t>
            </a:r>
          </a:p>
        </p:txBody>
      </p:sp>
      <p:sp>
        <p:nvSpPr>
          <p:cNvPr id="6" name="Rectangle 7">
            <a:extLst>
              <a:ext uri="{FF2B5EF4-FFF2-40B4-BE49-F238E27FC236}">
                <a16:creationId xmlns:a16="http://schemas.microsoft.com/office/drawing/2014/main" id="{8364F3A3-C83F-718B-81D2-909812C000DF}"/>
              </a:ext>
            </a:extLst>
          </p:cNvPr>
          <p:cNvSpPr>
            <a:spLocks noGrp="1" noChangeArrowheads="1"/>
          </p:cNvSpPr>
          <p:nvPr>
            <p:ph type="sldNum" sz="quarter" idx="5"/>
          </p:nvPr>
        </p:nvSpPr>
        <p:spPr>
          <a:ln/>
        </p:spPr>
        <p:txBody>
          <a:bodyPr/>
          <a:lstStyle/>
          <a:p>
            <a:pPr defTabSz="939729">
              <a:defRPr/>
            </a:pPr>
            <a:fld id="{8E6CE499-F156-423F-B67F-0AD8D4D9AE7B}" type="slidenum">
              <a:rPr lang="en-US" altLang="en-US">
                <a:solidFill>
                  <a:prstClr val="white"/>
                </a:solidFill>
              </a:rPr>
              <a:pPr defTabSz="939729">
                <a:defRPr/>
              </a:pPr>
              <a:t>20</a:t>
            </a:fld>
            <a:endParaRPr lang="en-US" altLang="en-US">
              <a:solidFill>
                <a:prstClr val="white"/>
              </a:solidFill>
            </a:endParaRPr>
          </a:p>
        </p:txBody>
      </p:sp>
      <p:sp>
        <p:nvSpPr>
          <p:cNvPr id="840706" name="Rectangle 2">
            <a:extLst>
              <a:ext uri="{FF2B5EF4-FFF2-40B4-BE49-F238E27FC236}">
                <a16:creationId xmlns:a16="http://schemas.microsoft.com/office/drawing/2014/main" id="{9458EA79-5670-E881-586E-EDB907F0B63B}"/>
              </a:ext>
            </a:extLst>
          </p:cNvPr>
          <p:cNvSpPr>
            <a:spLocks noGrp="1" noRot="1" noChangeAspect="1" noChangeArrowheads="1" noTextEdit="1"/>
          </p:cNvSpPr>
          <p:nvPr>
            <p:ph type="sldImg"/>
          </p:nvPr>
        </p:nvSpPr>
        <p:spPr>
          <a:xfrm>
            <a:off x="415925" y="703263"/>
            <a:ext cx="6245225" cy="3513137"/>
          </a:xfrm>
          <a:ln/>
        </p:spPr>
      </p:sp>
      <p:sp>
        <p:nvSpPr>
          <p:cNvPr id="840707" name="Rectangle 3">
            <a:extLst>
              <a:ext uri="{FF2B5EF4-FFF2-40B4-BE49-F238E27FC236}">
                <a16:creationId xmlns:a16="http://schemas.microsoft.com/office/drawing/2014/main" id="{31179A1A-E5AE-523D-1DCA-5AE64591E42E}"/>
              </a:ext>
            </a:extLst>
          </p:cNvPr>
          <p:cNvSpPr>
            <a:spLocks noGrp="1" noChangeArrowheads="1"/>
          </p:cNvSpPr>
          <p:nvPr>
            <p:ph type="body" idx="1"/>
          </p:nvPr>
        </p:nvSpPr>
        <p:spPr>
          <a:xfrm>
            <a:off x="157269" y="4216241"/>
            <a:ext cx="6762538" cy="4997027"/>
          </a:xfrm>
        </p:spPr>
        <p:txBody>
          <a:bodyPr/>
          <a:lstStyle/>
          <a:p>
            <a:pPr algn="l"/>
            <a:endParaRPr lang="en-US" altLang="en-US" dirty="0"/>
          </a:p>
        </p:txBody>
      </p:sp>
      <p:cxnSp>
        <p:nvCxnSpPr>
          <p:cNvPr id="3" name="Straight Connector 2">
            <a:extLst>
              <a:ext uri="{FF2B5EF4-FFF2-40B4-BE49-F238E27FC236}">
                <a16:creationId xmlns:a16="http://schemas.microsoft.com/office/drawing/2014/main" id="{0878EB16-999F-9442-586D-4C9956970DB6}"/>
              </a:ext>
            </a:extLst>
          </p:cNvPr>
          <p:cNvCxnSpPr/>
          <p:nvPr/>
        </p:nvCxnSpPr>
        <p:spPr>
          <a:xfrm flipH="1" flipV="1">
            <a:off x="5661660" y="-312314"/>
            <a:ext cx="157268" cy="54655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4967680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F256FF2-F8C1-29DA-7C80-ACC66E7102E3}"/>
            </a:ext>
          </a:extLst>
        </p:cNvPr>
        <p:cNvGrpSpPr/>
        <p:nvPr/>
      </p:nvGrpSpPr>
      <p:grpSpPr>
        <a:xfrm>
          <a:off x="0" y="0"/>
          <a:ext cx="0" cy="0"/>
          <a:chOff x="0" y="0"/>
          <a:chExt cx="0" cy="0"/>
        </a:xfrm>
      </p:grpSpPr>
      <p:sp>
        <p:nvSpPr>
          <p:cNvPr id="4" name="Rectangle 2">
            <a:extLst>
              <a:ext uri="{FF2B5EF4-FFF2-40B4-BE49-F238E27FC236}">
                <a16:creationId xmlns:a16="http://schemas.microsoft.com/office/drawing/2014/main" id="{0714865D-50FF-BE05-D219-DCD03DC68710}"/>
              </a:ext>
            </a:extLst>
          </p:cNvPr>
          <p:cNvSpPr>
            <a:spLocks noGrp="1" noChangeArrowheads="1"/>
          </p:cNvSpPr>
          <p:nvPr>
            <p:ph type="hdr" sz="quarter"/>
          </p:nvPr>
        </p:nvSpPr>
        <p:spPr>
          <a:ln/>
        </p:spPr>
        <p:txBody>
          <a:bodyPr/>
          <a:lstStyle/>
          <a:p>
            <a:pPr defTabSz="939729">
              <a:defRPr/>
            </a:pPr>
            <a:r>
              <a:rPr lang="en-US" altLang="en-US">
                <a:solidFill>
                  <a:prstClr val="white"/>
                </a:solidFill>
              </a:rPr>
              <a:t>T'shuvah </a:t>
            </a:r>
            <a:r>
              <a:rPr lang="he-IL" altLang="en-US">
                <a:solidFill>
                  <a:prstClr val="white"/>
                </a:solidFill>
              </a:rPr>
              <a:t>תְּשׁוּבָה </a:t>
            </a:r>
            <a:r>
              <a:rPr lang="en-US" altLang="en-US">
                <a:solidFill>
                  <a:prstClr val="white"/>
                </a:solidFill>
              </a:rPr>
              <a:t>Repentance Ester 4.15-16</a:t>
            </a:r>
          </a:p>
        </p:txBody>
      </p:sp>
      <p:sp>
        <p:nvSpPr>
          <p:cNvPr id="5" name="Rectangle 3">
            <a:extLst>
              <a:ext uri="{FF2B5EF4-FFF2-40B4-BE49-F238E27FC236}">
                <a16:creationId xmlns:a16="http://schemas.microsoft.com/office/drawing/2014/main" id="{78C74799-175E-6607-8DDF-C0E515168B5E}"/>
              </a:ext>
            </a:extLst>
          </p:cNvPr>
          <p:cNvSpPr>
            <a:spLocks noGrp="1" noChangeArrowheads="1"/>
          </p:cNvSpPr>
          <p:nvPr>
            <p:ph type="dt" idx="1"/>
          </p:nvPr>
        </p:nvSpPr>
        <p:spPr>
          <a:ln/>
        </p:spPr>
        <p:txBody>
          <a:bodyPr/>
          <a:lstStyle/>
          <a:p>
            <a:pPr defTabSz="939729">
              <a:defRPr/>
            </a:pPr>
            <a:r>
              <a:rPr lang="en-US" altLang="en-US">
                <a:solidFill>
                  <a:prstClr val="white"/>
                </a:solidFill>
              </a:rPr>
              <a:t>Mar15 2025</a:t>
            </a:r>
          </a:p>
        </p:txBody>
      </p:sp>
      <p:sp>
        <p:nvSpPr>
          <p:cNvPr id="6" name="Rectangle 7">
            <a:extLst>
              <a:ext uri="{FF2B5EF4-FFF2-40B4-BE49-F238E27FC236}">
                <a16:creationId xmlns:a16="http://schemas.microsoft.com/office/drawing/2014/main" id="{A1400EAF-3987-1D2C-C7FD-C14AC1CE18A2}"/>
              </a:ext>
            </a:extLst>
          </p:cNvPr>
          <p:cNvSpPr>
            <a:spLocks noGrp="1" noChangeArrowheads="1"/>
          </p:cNvSpPr>
          <p:nvPr>
            <p:ph type="sldNum" sz="quarter" idx="5"/>
          </p:nvPr>
        </p:nvSpPr>
        <p:spPr>
          <a:ln/>
        </p:spPr>
        <p:txBody>
          <a:bodyPr/>
          <a:lstStyle/>
          <a:p>
            <a:pPr defTabSz="939729">
              <a:defRPr/>
            </a:pPr>
            <a:fld id="{8E6CE499-F156-423F-B67F-0AD8D4D9AE7B}" type="slidenum">
              <a:rPr lang="en-US" altLang="en-US">
                <a:solidFill>
                  <a:prstClr val="white"/>
                </a:solidFill>
              </a:rPr>
              <a:pPr defTabSz="939729">
                <a:defRPr/>
              </a:pPr>
              <a:t>21</a:t>
            </a:fld>
            <a:endParaRPr lang="en-US" altLang="en-US">
              <a:solidFill>
                <a:prstClr val="white"/>
              </a:solidFill>
            </a:endParaRPr>
          </a:p>
        </p:txBody>
      </p:sp>
      <p:sp>
        <p:nvSpPr>
          <p:cNvPr id="840706" name="Rectangle 2">
            <a:extLst>
              <a:ext uri="{FF2B5EF4-FFF2-40B4-BE49-F238E27FC236}">
                <a16:creationId xmlns:a16="http://schemas.microsoft.com/office/drawing/2014/main" id="{9D1E6FFB-5AE4-EAF9-9F03-1651287CC3A1}"/>
              </a:ext>
            </a:extLst>
          </p:cNvPr>
          <p:cNvSpPr>
            <a:spLocks noGrp="1" noRot="1" noChangeAspect="1" noChangeArrowheads="1" noTextEdit="1"/>
          </p:cNvSpPr>
          <p:nvPr>
            <p:ph type="sldImg"/>
          </p:nvPr>
        </p:nvSpPr>
        <p:spPr>
          <a:xfrm>
            <a:off x="415925" y="703263"/>
            <a:ext cx="6245225" cy="3513137"/>
          </a:xfrm>
          <a:ln/>
        </p:spPr>
      </p:sp>
      <p:sp>
        <p:nvSpPr>
          <p:cNvPr id="840707" name="Rectangle 3">
            <a:extLst>
              <a:ext uri="{FF2B5EF4-FFF2-40B4-BE49-F238E27FC236}">
                <a16:creationId xmlns:a16="http://schemas.microsoft.com/office/drawing/2014/main" id="{16FD50F0-6E67-3627-1FD0-69409D8B3821}"/>
              </a:ext>
            </a:extLst>
          </p:cNvPr>
          <p:cNvSpPr>
            <a:spLocks noGrp="1" noChangeArrowheads="1"/>
          </p:cNvSpPr>
          <p:nvPr>
            <p:ph type="body" idx="1"/>
          </p:nvPr>
        </p:nvSpPr>
        <p:spPr>
          <a:xfrm>
            <a:off x="157269" y="4216241"/>
            <a:ext cx="6762538" cy="4997027"/>
          </a:xfrm>
        </p:spPr>
        <p:txBody>
          <a:bodyPr/>
          <a:lstStyle/>
          <a:p>
            <a:pPr algn="l"/>
            <a:endParaRPr lang="en-US" altLang="en-US" dirty="0"/>
          </a:p>
        </p:txBody>
      </p:sp>
      <p:cxnSp>
        <p:nvCxnSpPr>
          <p:cNvPr id="3" name="Straight Connector 2">
            <a:extLst>
              <a:ext uri="{FF2B5EF4-FFF2-40B4-BE49-F238E27FC236}">
                <a16:creationId xmlns:a16="http://schemas.microsoft.com/office/drawing/2014/main" id="{366FC058-2C7A-25C9-9F7B-4558A86115A3}"/>
              </a:ext>
            </a:extLst>
          </p:cNvPr>
          <p:cNvCxnSpPr/>
          <p:nvPr/>
        </p:nvCxnSpPr>
        <p:spPr>
          <a:xfrm flipH="1" flipV="1">
            <a:off x="5661660" y="-312314"/>
            <a:ext cx="157268" cy="54655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6220502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0B886FD-FB75-7638-B166-771892621AB2}"/>
            </a:ext>
          </a:extLst>
        </p:cNvPr>
        <p:cNvGrpSpPr/>
        <p:nvPr/>
      </p:nvGrpSpPr>
      <p:grpSpPr>
        <a:xfrm>
          <a:off x="0" y="0"/>
          <a:ext cx="0" cy="0"/>
          <a:chOff x="0" y="0"/>
          <a:chExt cx="0" cy="0"/>
        </a:xfrm>
      </p:grpSpPr>
      <p:sp>
        <p:nvSpPr>
          <p:cNvPr id="4" name="Rectangle 2">
            <a:extLst>
              <a:ext uri="{FF2B5EF4-FFF2-40B4-BE49-F238E27FC236}">
                <a16:creationId xmlns:a16="http://schemas.microsoft.com/office/drawing/2014/main" id="{90A30C13-CAE6-D12D-45A4-96F9108CC1F4}"/>
              </a:ext>
            </a:extLst>
          </p:cNvPr>
          <p:cNvSpPr>
            <a:spLocks noGrp="1" noChangeArrowheads="1"/>
          </p:cNvSpPr>
          <p:nvPr>
            <p:ph type="hdr" sz="quarter"/>
          </p:nvPr>
        </p:nvSpPr>
        <p:spPr>
          <a:ln/>
        </p:spPr>
        <p:txBody>
          <a:bodyPr/>
          <a:lstStyle/>
          <a:p>
            <a:pPr defTabSz="939729">
              <a:defRPr/>
            </a:pPr>
            <a:r>
              <a:rPr lang="en-US" altLang="en-US">
                <a:solidFill>
                  <a:prstClr val="white"/>
                </a:solidFill>
              </a:rPr>
              <a:t>T'shuvah </a:t>
            </a:r>
            <a:r>
              <a:rPr lang="he-IL" altLang="en-US">
                <a:solidFill>
                  <a:prstClr val="white"/>
                </a:solidFill>
              </a:rPr>
              <a:t>תְּשׁוּבָה </a:t>
            </a:r>
            <a:r>
              <a:rPr lang="en-US" altLang="en-US">
                <a:solidFill>
                  <a:prstClr val="white"/>
                </a:solidFill>
              </a:rPr>
              <a:t>Repentance Ester 4.15-16</a:t>
            </a:r>
          </a:p>
        </p:txBody>
      </p:sp>
      <p:sp>
        <p:nvSpPr>
          <p:cNvPr id="5" name="Rectangle 3">
            <a:extLst>
              <a:ext uri="{FF2B5EF4-FFF2-40B4-BE49-F238E27FC236}">
                <a16:creationId xmlns:a16="http://schemas.microsoft.com/office/drawing/2014/main" id="{D15FA33B-835D-7348-D238-BA14300CD2E4}"/>
              </a:ext>
            </a:extLst>
          </p:cNvPr>
          <p:cNvSpPr>
            <a:spLocks noGrp="1" noChangeArrowheads="1"/>
          </p:cNvSpPr>
          <p:nvPr>
            <p:ph type="dt" idx="1"/>
          </p:nvPr>
        </p:nvSpPr>
        <p:spPr>
          <a:ln/>
        </p:spPr>
        <p:txBody>
          <a:bodyPr/>
          <a:lstStyle/>
          <a:p>
            <a:pPr defTabSz="939729">
              <a:defRPr/>
            </a:pPr>
            <a:r>
              <a:rPr lang="en-US" altLang="en-US">
                <a:solidFill>
                  <a:prstClr val="white"/>
                </a:solidFill>
              </a:rPr>
              <a:t>Mar15 2025</a:t>
            </a:r>
          </a:p>
        </p:txBody>
      </p:sp>
      <p:sp>
        <p:nvSpPr>
          <p:cNvPr id="6" name="Rectangle 7">
            <a:extLst>
              <a:ext uri="{FF2B5EF4-FFF2-40B4-BE49-F238E27FC236}">
                <a16:creationId xmlns:a16="http://schemas.microsoft.com/office/drawing/2014/main" id="{CD06B2C9-081B-EAD1-9129-3C35F2B64599}"/>
              </a:ext>
            </a:extLst>
          </p:cNvPr>
          <p:cNvSpPr>
            <a:spLocks noGrp="1" noChangeArrowheads="1"/>
          </p:cNvSpPr>
          <p:nvPr>
            <p:ph type="sldNum" sz="quarter" idx="5"/>
          </p:nvPr>
        </p:nvSpPr>
        <p:spPr>
          <a:ln/>
        </p:spPr>
        <p:txBody>
          <a:bodyPr/>
          <a:lstStyle/>
          <a:p>
            <a:pPr defTabSz="939729">
              <a:defRPr/>
            </a:pPr>
            <a:fld id="{8E6CE499-F156-423F-B67F-0AD8D4D9AE7B}" type="slidenum">
              <a:rPr lang="en-US" altLang="en-US">
                <a:solidFill>
                  <a:prstClr val="white"/>
                </a:solidFill>
              </a:rPr>
              <a:pPr defTabSz="939729">
                <a:defRPr/>
              </a:pPr>
              <a:t>22</a:t>
            </a:fld>
            <a:endParaRPr lang="en-US" altLang="en-US">
              <a:solidFill>
                <a:prstClr val="white"/>
              </a:solidFill>
            </a:endParaRPr>
          </a:p>
        </p:txBody>
      </p:sp>
      <p:sp>
        <p:nvSpPr>
          <p:cNvPr id="840706" name="Rectangle 2">
            <a:extLst>
              <a:ext uri="{FF2B5EF4-FFF2-40B4-BE49-F238E27FC236}">
                <a16:creationId xmlns:a16="http://schemas.microsoft.com/office/drawing/2014/main" id="{8D4D0E7E-9BED-0945-235B-06F71476ABF9}"/>
              </a:ext>
            </a:extLst>
          </p:cNvPr>
          <p:cNvSpPr>
            <a:spLocks noGrp="1" noRot="1" noChangeAspect="1" noChangeArrowheads="1" noTextEdit="1"/>
          </p:cNvSpPr>
          <p:nvPr>
            <p:ph type="sldImg"/>
          </p:nvPr>
        </p:nvSpPr>
        <p:spPr>
          <a:xfrm>
            <a:off x="415925" y="703263"/>
            <a:ext cx="6245225" cy="3513137"/>
          </a:xfrm>
          <a:ln/>
        </p:spPr>
      </p:sp>
      <p:sp>
        <p:nvSpPr>
          <p:cNvPr id="840707" name="Rectangle 3">
            <a:extLst>
              <a:ext uri="{FF2B5EF4-FFF2-40B4-BE49-F238E27FC236}">
                <a16:creationId xmlns:a16="http://schemas.microsoft.com/office/drawing/2014/main" id="{F7895161-0770-BFD6-D768-8A3C31EC33EC}"/>
              </a:ext>
            </a:extLst>
          </p:cNvPr>
          <p:cNvSpPr>
            <a:spLocks noGrp="1" noChangeArrowheads="1"/>
          </p:cNvSpPr>
          <p:nvPr>
            <p:ph type="body" idx="1"/>
          </p:nvPr>
        </p:nvSpPr>
        <p:spPr>
          <a:xfrm>
            <a:off x="157269" y="4216241"/>
            <a:ext cx="6762538" cy="4997027"/>
          </a:xfrm>
        </p:spPr>
        <p:txBody>
          <a:bodyPr/>
          <a:lstStyle/>
          <a:p>
            <a:pPr algn="l"/>
            <a:endParaRPr lang="en-US" altLang="en-US" dirty="0"/>
          </a:p>
        </p:txBody>
      </p:sp>
      <p:cxnSp>
        <p:nvCxnSpPr>
          <p:cNvPr id="3" name="Straight Connector 2">
            <a:extLst>
              <a:ext uri="{FF2B5EF4-FFF2-40B4-BE49-F238E27FC236}">
                <a16:creationId xmlns:a16="http://schemas.microsoft.com/office/drawing/2014/main" id="{E3243E16-486A-3DCD-512F-1E7908AC9593}"/>
              </a:ext>
            </a:extLst>
          </p:cNvPr>
          <p:cNvCxnSpPr/>
          <p:nvPr/>
        </p:nvCxnSpPr>
        <p:spPr>
          <a:xfrm flipH="1" flipV="1">
            <a:off x="5661660" y="-312314"/>
            <a:ext cx="157268" cy="54655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8659399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B6CDA2E-AE88-36C5-7530-C3B05A88E078}"/>
            </a:ext>
          </a:extLst>
        </p:cNvPr>
        <p:cNvGrpSpPr/>
        <p:nvPr/>
      </p:nvGrpSpPr>
      <p:grpSpPr>
        <a:xfrm>
          <a:off x="0" y="0"/>
          <a:ext cx="0" cy="0"/>
          <a:chOff x="0" y="0"/>
          <a:chExt cx="0" cy="0"/>
        </a:xfrm>
      </p:grpSpPr>
      <p:sp>
        <p:nvSpPr>
          <p:cNvPr id="4" name="Rectangle 2">
            <a:extLst>
              <a:ext uri="{FF2B5EF4-FFF2-40B4-BE49-F238E27FC236}">
                <a16:creationId xmlns:a16="http://schemas.microsoft.com/office/drawing/2014/main" id="{97DF24B0-9982-DE2D-E01E-D9153133196F}"/>
              </a:ext>
            </a:extLst>
          </p:cNvPr>
          <p:cNvSpPr>
            <a:spLocks noGrp="1" noChangeArrowheads="1"/>
          </p:cNvSpPr>
          <p:nvPr>
            <p:ph type="hdr" sz="quarter"/>
          </p:nvPr>
        </p:nvSpPr>
        <p:spPr>
          <a:ln/>
        </p:spPr>
        <p:txBody>
          <a:bodyPr/>
          <a:lstStyle/>
          <a:p>
            <a:pPr defTabSz="939729">
              <a:defRPr/>
            </a:pPr>
            <a:r>
              <a:rPr lang="en-US" altLang="en-US">
                <a:solidFill>
                  <a:prstClr val="white"/>
                </a:solidFill>
              </a:rPr>
              <a:t>T'shuvah </a:t>
            </a:r>
            <a:r>
              <a:rPr lang="he-IL" altLang="en-US">
                <a:solidFill>
                  <a:prstClr val="white"/>
                </a:solidFill>
              </a:rPr>
              <a:t>תְּשׁוּבָה </a:t>
            </a:r>
            <a:r>
              <a:rPr lang="en-US" altLang="en-US">
                <a:solidFill>
                  <a:prstClr val="white"/>
                </a:solidFill>
              </a:rPr>
              <a:t>Repentance Ester 4.15-16</a:t>
            </a:r>
          </a:p>
        </p:txBody>
      </p:sp>
      <p:sp>
        <p:nvSpPr>
          <p:cNvPr id="5" name="Rectangle 3">
            <a:extLst>
              <a:ext uri="{FF2B5EF4-FFF2-40B4-BE49-F238E27FC236}">
                <a16:creationId xmlns:a16="http://schemas.microsoft.com/office/drawing/2014/main" id="{C865C371-96D6-2361-352D-2D63EA6216EE}"/>
              </a:ext>
            </a:extLst>
          </p:cNvPr>
          <p:cNvSpPr>
            <a:spLocks noGrp="1" noChangeArrowheads="1"/>
          </p:cNvSpPr>
          <p:nvPr>
            <p:ph type="dt" idx="1"/>
          </p:nvPr>
        </p:nvSpPr>
        <p:spPr>
          <a:ln/>
        </p:spPr>
        <p:txBody>
          <a:bodyPr/>
          <a:lstStyle/>
          <a:p>
            <a:pPr defTabSz="939729">
              <a:defRPr/>
            </a:pPr>
            <a:r>
              <a:rPr lang="en-US" altLang="en-US">
                <a:solidFill>
                  <a:prstClr val="white"/>
                </a:solidFill>
              </a:rPr>
              <a:t>Mar15 2025</a:t>
            </a:r>
          </a:p>
        </p:txBody>
      </p:sp>
      <p:sp>
        <p:nvSpPr>
          <p:cNvPr id="6" name="Rectangle 7">
            <a:extLst>
              <a:ext uri="{FF2B5EF4-FFF2-40B4-BE49-F238E27FC236}">
                <a16:creationId xmlns:a16="http://schemas.microsoft.com/office/drawing/2014/main" id="{28B69601-990F-0135-FD06-C124C1FD29DF}"/>
              </a:ext>
            </a:extLst>
          </p:cNvPr>
          <p:cNvSpPr>
            <a:spLocks noGrp="1" noChangeArrowheads="1"/>
          </p:cNvSpPr>
          <p:nvPr>
            <p:ph type="sldNum" sz="quarter" idx="5"/>
          </p:nvPr>
        </p:nvSpPr>
        <p:spPr>
          <a:ln/>
        </p:spPr>
        <p:txBody>
          <a:bodyPr/>
          <a:lstStyle/>
          <a:p>
            <a:pPr defTabSz="939729">
              <a:defRPr/>
            </a:pPr>
            <a:fld id="{8E6CE499-F156-423F-B67F-0AD8D4D9AE7B}" type="slidenum">
              <a:rPr lang="en-US" altLang="en-US">
                <a:solidFill>
                  <a:prstClr val="white"/>
                </a:solidFill>
              </a:rPr>
              <a:pPr defTabSz="939729">
                <a:defRPr/>
              </a:pPr>
              <a:t>23</a:t>
            </a:fld>
            <a:endParaRPr lang="en-US" altLang="en-US">
              <a:solidFill>
                <a:prstClr val="white"/>
              </a:solidFill>
            </a:endParaRPr>
          </a:p>
        </p:txBody>
      </p:sp>
      <p:sp>
        <p:nvSpPr>
          <p:cNvPr id="840706" name="Rectangle 2">
            <a:extLst>
              <a:ext uri="{FF2B5EF4-FFF2-40B4-BE49-F238E27FC236}">
                <a16:creationId xmlns:a16="http://schemas.microsoft.com/office/drawing/2014/main" id="{3D04FE0E-3569-6764-A53F-C54719DC9CB9}"/>
              </a:ext>
            </a:extLst>
          </p:cNvPr>
          <p:cNvSpPr>
            <a:spLocks noGrp="1" noRot="1" noChangeAspect="1" noChangeArrowheads="1" noTextEdit="1"/>
          </p:cNvSpPr>
          <p:nvPr>
            <p:ph type="sldImg"/>
          </p:nvPr>
        </p:nvSpPr>
        <p:spPr>
          <a:xfrm>
            <a:off x="415925" y="703263"/>
            <a:ext cx="6245225" cy="3513137"/>
          </a:xfrm>
          <a:ln/>
        </p:spPr>
      </p:sp>
      <p:sp>
        <p:nvSpPr>
          <p:cNvPr id="840707" name="Rectangle 3">
            <a:extLst>
              <a:ext uri="{FF2B5EF4-FFF2-40B4-BE49-F238E27FC236}">
                <a16:creationId xmlns:a16="http://schemas.microsoft.com/office/drawing/2014/main" id="{50D6A12C-221C-6507-B48B-ECD91161F3F7}"/>
              </a:ext>
            </a:extLst>
          </p:cNvPr>
          <p:cNvSpPr>
            <a:spLocks noGrp="1" noChangeArrowheads="1"/>
          </p:cNvSpPr>
          <p:nvPr>
            <p:ph type="body" idx="1"/>
          </p:nvPr>
        </p:nvSpPr>
        <p:spPr>
          <a:xfrm>
            <a:off x="157269" y="4216241"/>
            <a:ext cx="6762538" cy="4997027"/>
          </a:xfrm>
        </p:spPr>
        <p:txBody>
          <a:bodyPr/>
          <a:lstStyle/>
          <a:p>
            <a:pPr algn="l"/>
            <a:r>
              <a:rPr lang="en-US" altLang="en-US" dirty="0"/>
              <a:t>Complete genocide.  Ethnicity specific.</a:t>
            </a:r>
          </a:p>
        </p:txBody>
      </p:sp>
      <p:cxnSp>
        <p:nvCxnSpPr>
          <p:cNvPr id="3" name="Straight Connector 2">
            <a:extLst>
              <a:ext uri="{FF2B5EF4-FFF2-40B4-BE49-F238E27FC236}">
                <a16:creationId xmlns:a16="http://schemas.microsoft.com/office/drawing/2014/main" id="{144C93E6-00CE-F402-B2D3-79497FE76057}"/>
              </a:ext>
            </a:extLst>
          </p:cNvPr>
          <p:cNvCxnSpPr/>
          <p:nvPr/>
        </p:nvCxnSpPr>
        <p:spPr>
          <a:xfrm flipH="1" flipV="1">
            <a:off x="5661660" y="-312314"/>
            <a:ext cx="157268" cy="54655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9706474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28AD7B3-B3CB-F532-4D95-47DE46D1B8BE}"/>
            </a:ext>
          </a:extLst>
        </p:cNvPr>
        <p:cNvGrpSpPr/>
        <p:nvPr/>
      </p:nvGrpSpPr>
      <p:grpSpPr>
        <a:xfrm>
          <a:off x="0" y="0"/>
          <a:ext cx="0" cy="0"/>
          <a:chOff x="0" y="0"/>
          <a:chExt cx="0" cy="0"/>
        </a:xfrm>
      </p:grpSpPr>
      <p:sp>
        <p:nvSpPr>
          <p:cNvPr id="4" name="Rectangle 2">
            <a:extLst>
              <a:ext uri="{FF2B5EF4-FFF2-40B4-BE49-F238E27FC236}">
                <a16:creationId xmlns:a16="http://schemas.microsoft.com/office/drawing/2014/main" id="{9C774ABA-B461-4F03-B53E-31D76111DBC7}"/>
              </a:ext>
            </a:extLst>
          </p:cNvPr>
          <p:cNvSpPr>
            <a:spLocks noGrp="1" noChangeArrowheads="1"/>
          </p:cNvSpPr>
          <p:nvPr>
            <p:ph type="hdr" sz="quarter"/>
          </p:nvPr>
        </p:nvSpPr>
        <p:spPr>
          <a:ln/>
        </p:spPr>
        <p:txBody>
          <a:bodyPr/>
          <a:lstStyle/>
          <a:p>
            <a:pPr defTabSz="939729">
              <a:defRPr/>
            </a:pPr>
            <a:r>
              <a:rPr lang="en-US" altLang="en-US">
                <a:solidFill>
                  <a:prstClr val="white"/>
                </a:solidFill>
              </a:rPr>
              <a:t>T'shuvah </a:t>
            </a:r>
            <a:r>
              <a:rPr lang="he-IL" altLang="en-US">
                <a:solidFill>
                  <a:prstClr val="white"/>
                </a:solidFill>
              </a:rPr>
              <a:t>תְּשׁוּבָה </a:t>
            </a:r>
            <a:r>
              <a:rPr lang="en-US" altLang="en-US">
                <a:solidFill>
                  <a:prstClr val="white"/>
                </a:solidFill>
              </a:rPr>
              <a:t>Repentance Ester 4.15-16</a:t>
            </a:r>
          </a:p>
        </p:txBody>
      </p:sp>
      <p:sp>
        <p:nvSpPr>
          <p:cNvPr id="5" name="Rectangle 3">
            <a:extLst>
              <a:ext uri="{FF2B5EF4-FFF2-40B4-BE49-F238E27FC236}">
                <a16:creationId xmlns:a16="http://schemas.microsoft.com/office/drawing/2014/main" id="{6A9095AB-CD18-1D79-AC01-889EDEC7703E}"/>
              </a:ext>
            </a:extLst>
          </p:cNvPr>
          <p:cNvSpPr>
            <a:spLocks noGrp="1" noChangeArrowheads="1"/>
          </p:cNvSpPr>
          <p:nvPr>
            <p:ph type="dt" idx="1"/>
          </p:nvPr>
        </p:nvSpPr>
        <p:spPr>
          <a:ln/>
        </p:spPr>
        <p:txBody>
          <a:bodyPr/>
          <a:lstStyle/>
          <a:p>
            <a:pPr defTabSz="939729">
              <a:defRPr/>
            </a:pPr>
            <a:r>
              <a:rPr lang="en-US" altLang="en-US">
                <a:solidFill>
                  <a:prstClr val="white"/>
                </a:solidFill>
              </a:rPr>
              <a:t>Mar15 2025</a:t>
            </a:r>
          </a:p>
        </p:txBody>
      </p:sp>
      <p:sp>
        <p:nvSpPr>
          <p:cNvPr id="6" name="Rectangle 7">
            <a:extLst>
              <a:ext uri="{FF2B5EF4-FFF2-40B4-BE49-F238E27FC236}">
                <a16:creationId xmlns:a16="http://schemas.microsoft.com/office/drawing/2014/main" id="{7063C928-CB0E-C7AD-31D4-CC0E6EC45643}"/>
              </a:ext>
            </a:extLst>
          </p:cNvPr>
          <p:cNvSpPr>
            <a:spLocks noGrp="1" noChangeArrowheads="1"/>
          </p:cNvSpPr>
          <p:nvPr>
            <p:ph type="sldNum" sz="quarter" idx="5"/>
          </p:nvPr>
        </p:nvSpPr>
        <p:spPr>
          <a:ln/>
        </p:spPr>
        <p:txBody>
          <a:bodyPr/>
          <a:lstStyle/>
          <a:p>
            <a:pPr defTabSz="939729">
              <a:defRPr/>
            </a:pPr>
            <a:fld id="{8E6CE499-F156-423F-B67F-0AD8D4D9AE7B}" type="slidenum">
              <a:rPr lang="en-US" altLang="en-US">
                <a:solidFill>
                  <a:prstClr val="white"/>
                </a:solidFill>
              </a:rPr>
              <a:pPr defTabSz="939729">
                <a:defRPr/>
              </a:pPr>
              <a:t>24</a:t>
            </a:fld>
            <a:endParaRPr lang="en-US" altLang="en-US">
              <a:solidFill>
                <a:prstClr val="white"/>
              </a:solidFill>
            </a:endParaRPr>
          </a:p>
        </p:txBody>
      </p:sp>
      <p:sp>
        <p:nvSpPr>
          <p:cNvPr id="840706" name="Rectangle 2">
            <a:extLst>
              <a:ext uri="{FF2B5EF4-FFF2-40B4-BE49-F238E27FC236}">
                <a16:creationId xmlns:a16="http://schemas.microsoft.com/office/drawing/2014/main" id="{09F32E31-6087-9DC6-61E3-7D955ED6D952}"/>
              </a:ext>
            </a:extLst>
          </p:cNvPr>
          <p:cNvSpPr>
            <a:spLocks noGrp="1" noRot="1" noChangeAspect="1" noChangeArrowheads="1" noTextEdit="1"/>
          </p:cNvSpPr>
          <p:nvPr>
            <p:ph type="sldImg"/>
          </p:nvPr>
        </p:nvSpPr>
        <p:spPr>
          <a:xfrm>
            <a:off x="415925" y="703263"/>
            <a:ext cx="6245225" cy="3513137"/>
          </a:xfrm>
          <a:ln/>
        </p:spPr>
      </p:sp>
      <p:sp>
        <p:nvSpPr>
          <p:cNvPr id="840707" name="Rectangle 3">
            <a:extLst>
              <a:ext uri="{FF2B5EF4-FFF2-40B4-BE49-F238E27FC236}">
                <a16:creationId xmlns:a16="http://schemas.microsoft.com/office/drawing/2014/main" id="{36235727-DA05-3EC5-C880-5588B95E6306}"/>
              </a:ext>
            </a:extLst>
          </p:cNvPr>
          <p:cNvSpPr>
            <a:spLocks noGrp="1" noChangeArrowheads="1"/>
          </p:cNvSpPr>
          <p:nvPr>
            <p:ph type="body" idx="1"/>
          </p:nvPr>
        </p:nvSpPr>
        <p:spPr>
          <a:xfrm>
            <a:off x="157269" y="4216241"/>
            <a:ext cx="6762538" cy="4997027"/>
          </a:xfrm>
        </p:spPr>
        <p:txBody>
          <a:bodyPr/>
          <a:lstStyle/>
          <a:p>
            <a:pPr algn="l"/>
            <a:endParaRPr lang="en-US" altLang="en-US" dirty="0"/>
          </a:p>
        </p:txBody>
      </p:sp>
      <p:cxnSp>
        <p:nvCxnSpPr>
          <p:cNvPr id="3" name="Straight Connector 2">
            <a:extLst>
              <a:ext uri="{FF2B5EF4-FFF2-40B4-BE49-F238E27FC236}">
                <a16:creationId xmlns:a16="http://schemas.microsoft.com/office/drawing/2014/main" id="{978AB441-D952-7098-5566-CDF44A0076E4}"/>
              </a:ext>
            </a:extLst>
          </p:cNvPr>
          <p:cNvCxnSpPr/>
          <p:nvPr/>
        </p:nvCxnSpPr>
        <p:spPr>
          <a:xfrm flipH="1" flipV="1">
            <a:off x="5661660" y="-312314"/>
            <a:ext cx="157268" cy="54655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3354999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B17BD8F-1F18-3A53-B9C2-FB589148D5FC}"/>
            </a:ext>
          </a:extLst>
        </p:cNvPr>
        <p:cNvGrpSpPr/>
        <p:nvPr/>
      </p:nvGrpSpPr>
      <p:grpSpPr>
        <a:xfrm>
          <a:off x="0" y="0"/>
          <a:ext cx="0" cy="0"/>
          <a:chOff x="0" y="0"/>
          <a:chExt cx="0" cy="0"/>
        </a:xfrm>
      </p:grpSpPr>
      <p:sp>
        <p:nvSpPr>
          <p:cNvPr id="4" name="Rectangle 2">
            <a:extLst>
              <a:ext uri="{FF2B5EF4-FFF2-40B4-BE49-F238E27FC236}">
                <a16:creationId xmlns:a16="http://schemas.microsoft.com/office/drawing/2014/main" id="{3DE1CF2B-307C-A738-1AFA-9019AF32EE90}"/>
              </a:ext>
            </a:extLst>
          </p:cNvPr>
          <p:cNvSpPr>
            <a:spLocks noGrp="1" noChangeArrowheads="1"/>
          </p:cNvSpPr>
          <p:nvPr>
            <p:ph type="hdr" sz="quarter"/>
          </p:nvPr>
        </p:nvSpPr>
        <p:spPr>
          <a:ln/>
        </p:spPr>
        <p:txBody>
          <a:bodyPr/>
          <a:lstStyle/>
          <a:p>
            <a:pPr defTabSz="939729">
              <a:defRPr/>
            </a:pPr>
            <a:r>
              <a:rPr lang="en-US" altLang="en-US">
                <a:solidFill>
                  <a:prstClr val="white"/>
                </a:solidFill>
              </a:rPr>
              <a:t>T'shuvah </a:t>
            </a:r>
            <a:r>
              <a:rPr lang="he-IL" altLang="en-US">
                <a:solidFill>
                  <a:prstClr val="white"/>
                </a:solidFill>
              </a:rPr>
              <a:t>תְּשׁוּבָה </a:t>
            </a:r>
            <a:r>
              <a:rPr lang="en-US" altLang="en-US">
                <a:solidFill>
                  <a:prstClr val="white"/>
                </a:solidFill>
              </a:rPr>
              <a:t>Repentance Ester 4.15-16</a:t>
            </a:r>
          </a:p>
        </p:txBody>
      </p:sp>
      <p:sp>
        <p:nvSpPr>
          <p:cNvPr id="5" name="Rectangle 3">
            <a:extLst>
              <a:ext uri="{FF2B5EF4-FFF2-40B4-BE49-F238E27FC236}">
                <a16:creationId xmlns:a16="http://schemas.microsoft.com/office/drawing/2014/main" id="{2FC8CE09-A438-C450-0C78-796C30577C53}"/>
              </a:ext>
            </a:extLst>
          </p:cNvPr>
          <p:cNvSpPr>
            <a:spLocks noGrp="1" noChangeArrowheads="1"/>
          </p:cNvSpPr>
          <p:nvPr>
            <p:ph type="dt" idx="1"/>
          </p:nvPr>
        </p:nvSpPr>
        <p:spPr>
          <a:ln/>
        </p:spPr>
        <p:txBody>
          <a:bodyPr/>
          <a:lstStyle/>
          <a:p>
            <a:pPr defTabSz="939729">
              <a:defRPr/>
            </a:pPr>
            <a:r>
              <a:rPr lang="en-US" altLang="en-US">
                <a:solidFill>
                  <a:prstClr val="white"/>
                </a:solidFill>
              </a:rPr>
              <a:t>Mar15 2025</a:t>
            </a:r>
          </a:p>
        </p:txBody>
      </p:sp>
      <p:sp>
        <p:nvSpPr>
          <p:cNvPr id="6" name="Rectangle 7">
            <a:extLst>
              <a:ext uri="{FF2B5EF4-FFF2-40B4-BE49-F238E27FC236}">
                <a16:creationId xmlns:a16="http://schemas.microsoft.com/office/drawing/2014/main" id="{E63C3C50-9A82-D8B0-C0AA-51E57EE24EE4}"/>
              </a:ext>
            </a:extLst>
          </p:cNvPr>
          <p:cNvSpPr>
            <a:spLocks noGrp="1" noChangeArrowheads="1"/>
          </p:cNvSpPr>
          <p:nvPr>
            <p:ph type="sldNum" sz="quarter" idx="5"/>
          </p:nvPr>
        </p:nvSpPr>
        <p:spPr>
          <a:ln/>
        </p:spPr>
        <p:txBody>
          <a:bodyPr/>
          <a:lstStyle/>
          <a:p>
            <a:pPr defTabSz="939729">
              <a:defRPr/>
            </a:pPr>
            <a:fld id="{8E6CE499-F156-423F-B67F-0AD8D4D9AE7B}" type="slidenum">
              <a:rPr lang="en-US" altLang="en-US">
                <a:solidFill>
                  <a:prstClr val="white"/>
                </a:solidFill>
              </a:rPr>
              <a:pPr defTabSz="939729">
                <a:defRPr/>
              </a:pPr>
              <a:t>25</a:t>
            </a:fld>
            <a:endParaRPr lang="en-US" altLang="en-US">
              <a:solidFill>
                <a:prstClr val="white"/>
              </a:solidFill>
            </a:endParaRPr>
          </a:p>
        </p:txBody>
      </p:sp>
      <p:sp>
        <p:nvSpPr>
          <p:cNvPr id="840706" name="Rectangle 2">
            <a:extLst>
              <a:ext uri="{FF2B5EF4-FFF2-40B4-BE49-F238E27FC236}">
                <a16:creationId xmlns:a16="http://schemas.microsoft.com/office/drawing/2014/main" id="{A0E256EA-B5D5-6568-7CC6-0CA1419D0447}"/>
              </a:ext>
            </a:extLst>
          </p:cNvPr>
          <p:cNvSpPr>
            <a:spLocks noGrp="1" noRot="1" noChangeAspect="1" noChangeArrowheads="1" noTextEdit="1"/>
          </p:cNvSpPr>
          <p:nvPr>
            <p:ph type="sldImg"/>
          </p:nvPr>
        </p:nvSpPr>
        <p:spPr>
          <a:xfrm>
            <a:off x="415925" y="703263"/>
            <a:ext cx="6245225" cy="3513137"/>
          </a:xfrm>
          <a:ln/>
        </p:spPr>
      </p:sp>
      <p:sp>
        <p:nvSpPr>
          <p:cNvPr id="840707" name="Rectangle 3">
            <a:extLst>
              <a:ext uri="{FF2B5EF4-FFF2-40B4-BE49-F238E27FC236}">
                <a16:creationId xmlns:a16="http://schemas.microsoft.com/office/drawing/2014/main" id="{0216D231-5580-3F18-849E-3BF355142147}"/>
              </a:ext>
            </a:extLst>
          </p:cNvPr>
          <p:cNvSpPr>
            <a:spLocks noGrp="1" noChangeArrowheads="1"/>
          </p:cNvSpPr>
          <p:nvPr>
            <p:ph type="body" idx="1"/>
          </p:nvPr>
        </p:nvSpPr>
        <p:spPr>
          <a:xfrm>
            <a:off x="157269" y="4216241"/>
            <a:ext cx="6762538" cy="4997027"/>
          </a:xfrm>
        </p:spPr>
        <p:txBody>
          <a:bodyPr/>
          <a:lstStyle/>
          <a:p>
            <a:pPr algn="l"/>
            <a:r>
              <a:rPr lang="en-US" altLang="en-US" dirty="0"/>
              <a:t>Empire wide seeking of G-d by the Jews.  But Ester…</a:t>
            </a:r>
          </a:p>
        </p:txBody>
      </p:sp>
      <p:cxnSp>
        <p:nvCxnSpPr>
          <p:cNvPr id="3" name="Straight Connector 2">
            <a:extLst>
              <a:ext uri="{FF2B5EF4-FFF2-40B4-BE49-F238E27FC236}">
                <a16:creationId xmlns:a16="http://schemas.microsoft.com/office/drawing/2014/main" id="{AC540C33-0571-A324-D249-9FC6E408167C}"/>
              </a:ext>
            </a:extLst>
          </p:cNvPr>
          <p:cNvCxnSpPr/>
          <p:nvPr/>
        </p:nvCxnSpPr>
        <p:spPr>
          <a:xfrm flipH="1" flipV="1">
            <a:off x="5661660" y="-312314"/>
            <a:ext cx="157268" cy="54655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74795667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F6BD1CC-C816-CDA2-D92E-04618646F1A4}"/>
            </a:ext>
          </a:extLst>
        </p:cNvPr>
        <p:cNvGrpSpPr/>
        <p:nvPr/>
      </p:nvGrpSpPr>
      <p:grpSpPr>
        <a:xfrm>
          <a:off x="0" y="0"/>
          <a:ext cx="0" cy="0"/>
          <a:chOff x="0" y="0"/>
          <a:chExt cx="0" cy="0"/>
        </a:xfrm>
      </p:grpSpPr>
      <p:sp>
        <p:nvSpPr>
          <p:cNvPr id="4" name="Rectangle 2">
            <a:extLst>
              <a:ext uri="{FF2B5EF4-FFF2-40B4-BE49-F238E27FC236}">
                <a16:creationId xmlns:a16="http://schemas.microsoft.com/office/drawing/2014/main" id="{DBCD247E-0D8B-3C5D-3A36-1466A41B448D}"/>
              </a:ext>
            </a:extLst>
          </p:cNvPr>
          <p:cNvSpPr>
            <a:spLocks noGrp="1" noChangeArrowheads="1"/>
          </p:cNvSpPr>
          <p:nvPr>
            <p:ph type="hdr" sz="quarter"/>
          </p:nvPr>
        </p:nvSpPr>
        <p:spPr>
          <a:ln/>
        </p:spPr>
        <p:txBody>
          <a:bodyPr/>
          <a:lstStyle/>
          <a:p>
            <a:pPr defTabSz="939729">
              <a:defRPr/>
            </a:pPr>
            <a:r>
              <a:rPr lang="en-US" altLang="en-US">
                <a:solidFill>
                  <a:prstClr val="white"/>
                </a:solidFill>
              </a:rPr>
              <a:t>T'shuvah </a:t>
            </a:r>
            <a:r>
              <a:rPr lang="he-IL" altLang="en-US">
                <a:solidFill>
                  <a:prstClr val="white"/>
                </a:solidFill>
              </a:rPr>
              <a:t>תְּשׁוּבָה </a:t>
            </a:r>
            <a:r>
              <a:rPr lang="en-US" altLang="en-US">
                <a:solidFill>
                  <a:prstClr val="white"/>
                </a:solidFill>
              </a:rPr>
              <a:t>Repentance Ester 4.15-16</a:t>
            </a:r>
          </a:p>
        </p:txBody>
      </p:sp>
      <p:sp>
        <p:nvSpPr>
          <p:cNvPr id="5" name="Rectangle 3">
            <a:extLst>
              <a:ext uri="{FF2B5EF4-FFF2-40B4-BE49-F238E27FC236}">
                <a16:creationId xmlns:a16="http://schemas.microsoft.com/office/drawing/2014/main" id="{FFF76404-4FB1-CD7B-8F3E-73BD107257DC}"/>
              </a:ext>
            </a:extLst>
          </p:cNvPr>
          <p:cNvSpPr>
            <a:spLocks noGrp="1" noChangeArrowheads="1"/>
          </p:cNvSpPr>
          <p:nvPr>
            <p:ph type="dt" idx="1"/>
          </p:nvPr>
        </p:nvSpPr>
        <p:spPr>
          <a:ln/>
        </p:spPr>
        <p:txBody>
          <a:bodyPr/>
          <a:lstStyle/>
          <a:p>
            <a:pPr defTabSz="939729">
              <a:defRPr/>
            </a:pPr>
            <a:r>
              <a:rPr lang="en-US" altLang="en-US">
                <a:solidFill>
                  <a:prstClr val="white"/>
                </a:solidFill>
              </a:rPr>
              <a:t>Mar15 2025</a:t>
            </a:r>
          </a:p>
        </p:txBody>
      </p:sp>
      <p:sp>
        <p:nvSpPr>
          <p:cNvPr id="6" name="Rectangle 7">
            <a:extLst>
              <a:ext uri="{FF2B5EF4-FFF2-40B4-BE49-F238E27FC236}">
                <a16:creationId xmlns:a16="http://schemas.microsoft.com/office/drawing/2014/main" id="{BA73AD3B-2A5A-3142-37E0-4FFEAF4E0B96}"/>
              </a:ext>
            </a:extLst>
          </p:cNvPr>
          <p:cNvSpPr>
            <a:spLocks noGrp="1" noChangeArrowheads="1"/>
          </p:cNvSpPr>
          <p:nvPr>
            <p:ph type="sldNum" sz="quarter" idx="5"/>
          </p:nvPr>
        </p:nvSpPr>
        <p:spPr>
          <a:ln/>
        </p:spPr>
        <p:txBody>
          <a:bodyPr/>
          <a:lstStyle/>
          <a:p>
            <a:pPr defTabSz="939729">
              <a:defRPr/>
            </a:pPr>
            <a:fld id="{8E6CE499-F156-423F-B67F-0AD8D4D9AE7B}" type="slidenum">
              <a:rPr lang="en-US" altLang="en-US">
                <a:solidFill>
                  <a:prstClr val="white"/>
                </a:solidFill>
              </a:rPr>
              <a:pPr defTabSz="939729">
                <a:defRPr/>
              </a:pPr>
              <a:t>26</a:t>
            </a:fld>
            <a:endParaRPr lang="en-US" altLang="en-US">
              <a:solidFill>
                <a:prstClr val="white"/>
              </a:solidFill>
            </a:endParaRPr>
          </a:p>
        </p:txBody>
      </p:sp>
      <p:sp>
        <p:nvSpPr>
          <p:cNvPr id="840706" name="Rectangle 2">
            <a:extLst>
              <a:ext uri="{FF2B5EF4-FFF2-40B4-BE49-F238E27FC236}">
                <a16:creationId xmlns:a16="http://schemas.microsoft.com/office/drawing/2014/main" id="{82D33DD1-9C0C-3E7B-0C3A-7850AB290099}"/>
              </a:ext>
            </a:extLst>
          </p:cNvPr>
          <p:cNvSpPr>
            <a:spLocks noGrp="1" noRot="1" noChangeAspect="1" noChangeArrowheads="1" noTextEdit="1"/>
          </p:cNvSpPr>
          <p:nvPr>
            <p:ph type="sldImg"/>
          </p:nvPr>
        </p:nvSpPr>
        <p:spPr>
          <a:xfrm>
            <a:off x="415925" y="703263"/>
            <a:ext cx="6245225" cy="3513137"/>
          </a:xfrm>
          <a:ln/>
        </p:spPr>
      </p:sp>
      <p:sp>
        <p:nvSpPr>
          <p:cNvPr id="840707" name="Rectangle 3">
            <a:extLst>
              <a:ext uri="{FF2B5EF4-FFF2-40B4-BE49-F238E27FC236}">
                <a16:creationId xmlns:a16="http://schemas.microsoft.com/office/drawing/2014/main" id="{6AE0477C-3E1E-675A-83A1-027F629C703A}"/>
              </a:ext>
            </a:extLst>
          </p:cNvPr>
          <p:cNvSpPr>
            <a:spLocks noGrp="1" noChangeArrowheads="1"/>
          </p:cNvSpPr>
          <p:nvPr>
            <p:ph type="body" idx="1"/>
          </p:nvPr>
        </p:nvSpPr>
        <p:spPr>
          <a:xfrm>
            <a:off x="157269" y="4216241"/>
            <a:ext cx="6762538" cy="4997027"/>
          </a:xfrm>
        </p:spPr>
        <p:txBody>
          <a:bodyPr/>
          <a:lstStyle/>
          <a:p>
            <a:pPr algn="l"/>
            <a:r>
              <a:rPr lang="en-US" altLang="en-US" sz="1100" dirty="0"/>
              <a:t>https://members.alephbeta.org/playlist/taanit-esther-meaning</a:t>
            </a:r>
          </a:p>
        </p:txBody>
      </p:sp>
      <p:cxnSp>
        <p:nvCxnSpPr>
          <p:cNvPr id="3" name="Straight Connector 2">
            <a:extLst>
              <a:ext uri="{FF2B5EF4-FFF2-40B4-BE49-F238E27FC236}">
                <a16:creationId xmlns:a16="http://schemas.microsoft.com/office/drawing/2014/main" id="{E78FB93D-744B-FDAE-917A-5E6C6F53CCBB}"/>
              </a:ext>
            </a:extLst>
          </p:cNvPr>
          <p:cNvCxnSpPr/>
          <p:nvPr/>
        </p:nvCxnSpPr>
        <p:spPr>
          <a:xfrm flipH="1" flipV="1">
            <a:off x="5661660" y="-312314"/>
            <a:ext cx="157268" cy="54655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0633391"/>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479613D-37B5-35F5-FAF0-76B09538B583}"/>
            </a:ext>
          </a:extLst>
        </p:cNvPr>
        <p:cNvGrpSpPr/>
        <p:nvPr/>
      </p:nvGrpSpPr>
      <p:grpSpPr>
        <a:xfrm>
          <a:off x="0" y="0"/>
          <a:ext cx="0" cy="0"/>
          <a:chOff x="0" y="0"/>
          <a:chExt cx="0" cy="0"/>
        </a:xfrm>
      </p:grpSpPr>
      <p:sp>
        <p:nvSpPr>
          <p:cNvPr id="4" name="Rectangle 2">
            <a:extLst>
              <a:ext uri="{FF2B5EF4-FFF2-40B4-BE49-F238E27FC236}">
                <a16:creationId xmlns:a16="http://schemas.microsoft.com/office/drawing/2014/main" id="{4C65429D-2A50-B246-FE00-C8F7F81C8615}"/>
              </a:ext>
            </a:extLst>
          </p:cNvPr>
          <p:cNvSpPr>
            <a:spLocks noGrp="1" noChangeArrowheads="1"/>
          </p:cNvSpPr>
          <p:nvPr>
            <p:ph type="hdr" sz="quarter"/>
          </p:nvPr>
        </p:nvSpPr>
        <p:spPr>
          <a:ln/>
        </p:spPr>
        <p:txBody>
          <a:bodyPr/>
          <a:lstStyle/>
          <a:p>
            <a:pPr defTabSz="939729">
              <a:defRPr/>
            </a:pPr>
            <a:r>
              <a:rPr lang="en-US" altLang="en-US">
                <a:solidFill>
                  <a:prstClr val="white"/>
                </a:solidFill>
              </a:rPr>
              <a:t>T'shuvah </a:t>
            </a:r>
            <a:r>
              <a:rPr lang="he-IL" altLang="en-US">
                <a:solidFill>
                  <a:prstClr val="white"/>
                </a:solidFill>
              </a:rPr>
              <a:t>תְּשׁוּבָה </a:t>
            </a:r>
            <a:r>
              <a:rPr lang="en-US" altLang="en-US">
                <a:solidFill>
                  <a:prstClr val="white"/>
                </a:solidFill>
              </a:rPr>
              <a:t>Repentance Ester 4.15-16</a:t>
            </a:r>
          </a:p>
        </p:txBody>
      </p:sp>
      <p:sp>
        <p:nvSpPr>
          <p:cNvPr id="5" name="Rectangle 3">
            <a:extLst>
              <a:ext uri="{FF2B5EF4-FFF2-40B4-BE49-F238E27FC236}">
                <a16:creationId xmlns:a16="http://schemas.microsoft.com/office/drawing/2014/main" id="{04493ECD-18CC-30DA-EFE8-17338738E7F7}"/>
              </a:ext>
            </a:extLst>
          </p:cNvPr>
          <p:cNvSpPr>
            <a:spLocks noGrp="1" noChangeArrowheads="1"/>
          </p:cNvSpPr>
          <p:nvPr>
            <p:ph type="dt" idx="1"/>
          </p:nvPr>
        </p:nvSpPr>
        <p:spPr>
          <a:ln/>
        </p:spPr>
        <p:txBody>
          <a:bodyPr/>
          <a:lstStyle/>
          <a:p>
            <a:pPr defTabSz="939729">
              <a:defRPr/>
            </a:pPr>
            <a:r>
              <a:rPr lang="en-US" altLang="en-US">
                <a:solidFill>
                  <a:prstClr val="white"/>
                </a:solidFill>
              </a:rPr>
              <a:t>Mar15 2025</a:t>
            </a:r>
          </a:p>
        </p:txBody>
      </p:sp>
      <p:sp>
        <p:nvSpPr>
          <p:cNvPr id="6" name="Rectangle 7">
            <a:extLst>
              <a:ext uri="{FF2B5EF4-FFF2-40B4-BE49-F238E27FC236}">
                <a16:creationId xmlns:a16="http://schemas.microsoft.com/office/drawing/2014/main" id="{5D8AECDA-A73A-5B93-4067-02CA1BE4D36F}"/>
              </a:ext>
            </a:extLst>
          </p:cNvPr>
          <p:cNvSpPr>
            <a:spLocks noGrp="1" noChangeArrowheads="1"/>
          </p:cNvSpPr>
          <p:nvPr>
            <p:ph type="sldNum" sz="quarter" idx="5"/>
          </p:nvPr>
        </p:nvSpPr>
        <p:spPr>
          <a:ln/>
        </p:spPr>
        <p:txBody>
          <a:bodyPr/>
          <a:lstStyle/>
          <a:p>
            <a:pPr defTabSz="939729">
              <a:defRPr/>
            </a:pPr>
            <a:fld id="{8E6CE499-F156-423F-B67F-0AD8D4D9AE7B}" type="slidenum">
              <a:rPr lang="en-US" altLang="en-US">
                <a:solidFill>
                  <a:prstClr val="white"/>
                </a:solidFill>
              </a:rPr>
              <a:pPr defTabSz="939729">
                <a:defRPr/>
              </a:pPr>
              <a:t>27</a:t>
            </a:fld>
            <a:endParaRPr lang="en-US" altLang="en-US">
              <a:solidFill>
                <a:prstClr val="white"/>
              </a:solidFill>
            </a:endParaRPr>
          </a:p>
        </p:txBody>
      </p:sp>
      <p:sp>
        <p:nvSpPr>
          <p:cNvPr id="840706" name="Rectangle 2">
            <a:extLst>
              <a:ext uri="{FF2B5EF4-FFF2-40B4-BE49-F238E27FC236}">
                <a16:creationId xmlns:a16="http://schemas.microsoft.com/office/drawing/2014/main" id="{43808667-FD51-DE0B-1136-5E9E8DA0F6B3}"/>
              </a:ext>
            </a:extLst>
          </p:cNvPr>
          <p:cNvSpPr>
            <a:spLocks noGrp="1" noRot="1" noChangeAspect="1" noChangeArrowheads="1" noTextEdit="1"/>
          </p:cNvSpPr>
          <p:nvPr>
            <p:ph type="sldImg"/>
          </p:nvPr>
        </p:nvSpPr>
        <p:spPr>
          <a:xfrm>
            <a:off x="415925" y="703263"/>
            <a:ext cx="6245225" cy="3513137"/>
          </a:xfrm>
          <a:ln/>
        </p:spPr>
      </p:sp>
      <p:sp>
        <p:nvSpPr>
          <p:cNvPr id="840707" name="Rectangle 3">
            <a:extLst>
              <a:ext uri="{FF2B5EF4-FFF2-40B4-BE49-F238E27FC236}">
                <a16:creationId xmlns:a16="http://schemas.microsoft.com/office/drawing/2014/main" id="{DDFBE5BA-A58B-9E50-899B-8694FB06A44F}"/>
              </a:ext>
            </a:extLst>
          </p:cNvPr>
          <p:cNvSpPr>
            <a:spLocks noGrp="1" noChangeArrowheads="1"/>
          </p:cNvSpPr>
          <p:nvPr>
            <p:ph type="body" idx="1"/>
          </p:nvPr>
        </p:nvSpPr>
        <p:spPr>
          <a:xfrm>
            <a:off x="157269" y="4216241"/>
            <a:ext cx="6762538" cy="4997027"/>
          </a:xfrm>
        </p:spPr>
        <p:txBody>
          <a:bodyPr/>
          <a:lstStyle/>
          <a:p>
            <a:pPr algn="l"/>
            <a:endParaRPr lang="en-US" altLang="en-US" dirty="0"/>
          </a:p>
        </p:txBody>
      </p:sp>
      <p:cxnSp>
        <p:nvCxnSpPr>
          <p:cNvPr id="3" name="Straight Connector 2">
            <a:extLst>
              <a:ext uri="{FF2B5EF4-FFF2-40B4-BE49-F238E27FC236}">
                <a16:creationId xmlns:a16="http://schemas.microsoft.com/office/drawing/2014/main" id="{C62BE7F2-280D-18CA-9C5E-EFA1CD29CBD0}"/>
              </a:ext>
            </a:extLst>
          </p:cNvPr>
          <p:cNvCxnSpPr/>
          <p:nvPr/>
        </p:nvCxnSpPr>
        <p:spPr>
          <a:xfrm flipH="1" flipV="1">
            <a:off x="5661660" y="-312314"/>
            <a:ext cx="157268" cy="54655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0012168"/>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1C5188A-5F31-9924-CDE0-B041C8EA2543}"/>
            </a:ext>
          </a:extLst>
        </p:cNvPr>
        <p:cNvGrpSpPr/>
        <p:nvPr/>
      </p:nvGrpSpPr>
      <p:grpSpPr>
        <a:xfrm>
          <a:off x="0" y="0"/>
          <a:ext cx="0" cy="0"/>
          <a:chOff x="0" y="0"/>
          <a:chExt cx="0" cy="0"/>
        </a:xfrm>
      </p:grpSpPr>
      <p:sp>
        <p:nvSpPr>
          <p:cNvPr id="4" name="Rectangle 2">
            <a:extLst>
              <a:ext uri="{FF2B5EF4-FFF2-40B4-BE49-F238E27FC236}">
                <a16:creationId xmlns:a16="http://schemas.microsoft.com/office/drawing/2014/main" id="{F51BAEA5-2DCB-DC1F-8C5D-0C887640A4FC}"/>
              </a:ext>
            </a:extLst>
          </p:cNvPr>
          <p:cNvSpPr>
            <a:spLocks noGrp="1" noChangeArrowheads="1"/>
          </p:cNvSpPr>
          <p:nvPr>
            <p:ph type="hdr" sz="quarter"/>
          </p:nvPr>
        </p:nvSpPr>
        <p:spPr>
          <a:ln/>
        </p:spPr>
        <p:txBody>
          <a:bodyPr/>
          <a:lstStyle/>
          <a:p>
            <a:pPr defTabSz="939729">
              <a:defRPr/>
            </a:pPr>
            <a:r>
              <a:rPr lang="en-US" altLang="en-US">
                <a:solidFill>
                  <a:prstClr val="white"/>
                </a:solidFill>
              </a:rPr>
              <a:t>T'shuvah </a:t>
            </a:r>
            <a:r>
              <a:rPr lang="he-IL" altLang="en-US">
                <a:solidFill>
                  <a:prstClr val="white"/>
                </a:solidFill>
              </a:rPr>
              <a:t>תְּשׁוּבָה </a:t>
            </a:r>
            <a:r>
              <a:rPr lang="en-US" altLang="en-US">
                <a:solidFill>
                  <a:prstClr val="white"/>
                </a:solidFill>
              </a:rPr>
              <a:t>Repentance Ester 4.15-16</a:t>
            </a:r>
          </a:p>
        </p:txBody>
      </p:sp>
      <p:sp>
        <p:nvSpPr>
          <p:cNvPr id="5" name="Rectangle 3">
            <a:extLst>
              <a:ext uri="{FF2B5EF4-FFF2-40B4-BE49-F238E27FC236}">
                <a16:creationId xmlns:a16="http://schemas.microsoft.com/office/drawing/2014/main" id="{A08D0F5F-DD8B-ACEF-198E-2FFAA861735A}"/>
              </a:ext>
            </a:extLst>
          </p:cNvPr>
          <p:cNvSpPr>
            <a:spLocks noGrp="1" noChangeArrowheads="1"/>
          </p:cNvSpPr>
          <p:nvPr>
            <p:ph type="dt" idx="1"/>
          </p:nvPr>
        </p:nvSpPr>
        <p:spPr>
          <a:ln/>
        </p:spPr>
        <p:txBody>
          <a:bodyPr/>
          <a:lstStyle/>
          <a:p>
            <a:pPr defTabSz="939729">
              <a:defRPr/>
            </a:pPr>
            <a:r>
              <a:rPr lang="en-US" altLang="en-US">
                <a:solidFill>
                  <a:prstClr val="white"/>
                </a:solidFill>
              </a:rPr>
              <a:t>Mar15 2025</a:t>
            </a:r>
          </a:p>
        </p:txBody>
      </p:sp>
      <p:sp>
        <p:nvSpPr>
          <p:cNvPr id="6" name="Rectangle 7">
            <a:extLst>
              <a:ext uri="{FF2B5EF4-FFF2-40B4-BE49-F238E27FC236}">
                <a16:creationId xmlns:a16="http://schemas.microsoft.com/office/drawing/2014/main" id="{F0A3FF44-66C3-F902-B15C-468218602181}"/>
              </a:ext>
            </a:extLst>
          </p:cNvPr>
          <p:cNvSpPr>
            <a:spLocks noGrp="1" noChangeArrowheads="1"/>
          </p:cNvSpPr>
          <p:nvPr>
            <p:ph type="sldNum" sz="quarter" idx="5"/>
          </p:nvPr>
        </p:nvSpPr>
        <p:spPr>
          <a:ln/>
        </p:spPr>
        <p:txBody>
          <a:bodyPr/>
          <a:lstStyle/>
          <a:p>
            <a:pPr defTabSz="939729">
              <a:defRPr/>
            </a:pPr>
            <a:fld id="{8E6CE499-F156-423F-B67F-0AD8D4D9AE7B}" type="slidenum">
              <a:rPr lang="en-US" altLang="en-US">
                <a:solidFill>
                  <a:prstClr val="white"/>
                </a:solidFill>
              </a:rPr>
              <a:pPr defTabSz="939729">
                <a:defRPr/>
              </a:pPr>
              <a:t>28</a:t>
            </a:fld>
            <a:endParaRPr lang="en-US" altLang="en-US">
              <a:solidFill>
                <a:prstClr val="white"/>
              </a:solidFill>
            </a:endParaRPr>
          </a:p>
        </p:txBody>
      </p:sp>
      <p:sp>
        <p:nvSpPr>
          <p:cNvPr id="840706" name="Rectangle 2">
            <a:extLst>
              <a:ext uri="{FF2B5EF4-FFF2-40B4-BE49-F238E27FC236}">
                <a16:creationId xmlns:a16="http://schemas.microsoft.com/office/drawing/2014/main" id="{E42C0A9A-8CA1-C57E-FF80-6083453ECD6E}"/>
              </a:ext>
            </a:extLst>
          </p:cNvPr>
          <p:cNvSpPr>
            <a:spLocks noGrp="1" noRot="1" noChangeAspect="1" noChangeArrowheads="1" noTextEdit="1"/>
          </p:cNvSpPr>
          <p:nvPr>
            <p:ph type="sldImg"/>
          </p:nvPr>
        </p:nvSpPr>
        <p:spPr>
          <a:xfrm>
            <a:off x="415925" y="703263"/>
            <a:ext cx="6245225" cy="3513137"/>
          </a:xfrm>
          <a:ln/>
        </p:spPr>
      </p:sp>
      <p:sp>
        <p:nvSpPr>
          <p:cNvPr id="840707" name="Rectangle 3">
            <a:extLst>
              <a:ext uri="{FF2B5EF4-FFF2-40B4-BE49-F238E27FC236}">
                <a16:creationId xmlns:a16="http://schemas.microsoft.com/office/drawing/2014/main" id="{A277E462-3536-51F2-C7E6-25C47356AC3E}"/>
              </a:ext>
            </a:extLst>
          </p:cNvPr>
          <p:cNvSpPr>
            <a:spLocks noGrp="1" noChangeArrowheads="1"/>
          </p:cNvSpPr>
          <p:nvPr>
            <p:ph type="body" idx="1"/>
          </p:nvPr>
        </p:nvSpPr>
        <p:spPr>
          <a:xfrm>
            <a:off x="157269" y="4216241"/>
            <a:ext cx="6762538" cy="4997027"/>
          </a:xfrm>
        </p:spPr>
        <p:txBody>
          <a:bodyPr/>
          <a:lstStyle/>
          <a:p>
            <a:pPr algn="l"/>
            <a:endParaRPr lang="en-US" altLang="en-US" dirty="0"/>
          </a:p>
        </p:txBody>
      </p:sp>
      <p:cxnSp>
        <p:nvCxnSpPr>
          <p:cNvPr id="3" name="Straight Connector 2">
            <a:extLst>
              <a:ext uri="{FF2B5EF4-FFF2-40B4-BE49-F238E27FC236}">
                <a16:creationId xmlns:a16="http://schemas.microsoft.com/office/drawing/2014/main" id="{ABBC490A-DE44-09F2-C1E1-4C7DCD57877D}"/>
              </a:ext>
            </a:extLst>
          </p:cNvPr>
          <p:cNvCxnSpPr/>
          <p:nvPr/>
        </p:nvCxnSpPr>
        <p:spPr>
          <a:xfrm flipH="1" flipV="1">
            <a:off x="5661660" y="-312314"/>
            <a:ext cx="157268" cy="54655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60071569"/>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FF2F0D1-A0CC-99BA-36CC-70EAE30A3B81}"/>
            </a:ext>
          </a:extLst>
        </p:cNvPr>
        <p:cNvGrpSpPr/>
        <p:nvPr/>
      </p:nvGrpSpPr>
      <p:grpSpPr>
        <a:xfrm>
          <a:off x="0" y="0"/>
          <a:ext cx="0" cy="0"/>
          <a:chOff x="0" y="0"/>
          <a:chExt cx="0" cy="0"/>
        </a:xfrm>
      </p:grpSpPr>
      <p:sp>
        <p:nvSpPr>
          <p:cNvPr id="4" name="Rectangle 2">
            <a:extLst>
              <a:ext uri="{FF2B5EF4-FFF2-40B4-BE49-F238E27FC236}">
                <a16:creationId xmlns:a16="http://schemas.microsoft.com/office/drawing/2014/main" id="{09835AE1-D903-304B-69DB-A5B8DE487D71}"/>
              </a:ext>
            </a:extLst>
          </p:cNvPr>
          <p:cNvSpPr>
            <a:spLocks noGrp="1" noChangeArrowheads="1"/>
          </p:cNvSpPr>
          <p:nvPr>
            <p:ph type="hdr" sz="quarter"/>
          </p:nvPr>
        </p:nvSpPr>
        <p:spPr>
          <a:ln/>
        </p:spPr>
        <p:txBody>
          <a:bodyPr/>
          <a:lstStyle/>
          <a:p>
            <a:pPr defTabSz="939729">
              <a:defRPr/>
            </a:pPr>
            <a:r>
              <a:rPr lang="en-US" altLang="en-US">
                <a:solidFill>
                  <a:prstClr val="white"/>
                </a:solidFill>
              </a:rPr>
              <a:t>T'shuvah </a:t>
            </a:r>
            <a:r>
              <a:rPr lang="he-IL" altLang="en-US">
                <a:solidFill>
                  <a:prstClr val="white"/>
                </a:solidFill>
              </a:rPr>
              <a:t>תְּשׁוּבָה </a:t>
            </a:r>
            <a:r>
              <a:rPr lang="en-US" altLang="en-US">
                <a:solidFill>
                  <a:prstClr val="white"/>
                </a:solidFill>
              </a:rPr>
              <a:t>Repentance Ester 4.15-16</a:t>
            </a:r>
          </a:p>
        </p:txBody>
      </p:sp>
      <p:sp>
        <p:nvSpPr>
          <p:cNvPr id="5" name="Rectangle 3">
            <a:extLst>
              <a:ext uri="{FF2B5EF4-FFF2-40B4-BE49-F238E27FC236}">
                <a16:creationId xmlns:a16="http://schemas.microsoft.com/office/drawing/2014/main" id="{CD35628B-5036-5E6B-E681-2A6367EDD819}"/>
              </a:ext>
            </a:extLst>
          </p:cNvPr>
          <p:cNvSpPr>
            <a:spLocks noGrp="1" noChangeArrowheads="1"/>
          </p:cNvSpPr>
          <p:nvPr>
            <p:ph type="dt" idx="1"/>
          </p:nvPr>
        </p:nvSpPr>
        <p:spPr>
          <a:ln/>
        </p:spPr>
        <p:txBody>
          <a:bodyPr/>
          <a:lstStyle/>
          <a:p>
            <a:pPr defTabSz="939729">
              <a:defRPr/>
            </a:pPr>
            <a:r>
              <a:rPr lang="en-US" altLang="en-US">
                <a:solidFill>
                  <a:prstClr val="white"/>
                </a:solidFill>
              </a:rPr>
              <a:t>Mar15 2025</a:t>
            </a:r>
          </a:p>
        </p:txBody>
      </p:sp>
      <p:sp>
        <p:nvSpPr>
          <p:cNvPr id="6" name="Rectangle 7">
            <a:extLst>
              <a:ext uri="{FF2B5EF4-FFF2-40B4-BE49-F238E27FC236}">
                <a16:creationId xmlns:a16="http://schemas.microsoft.com/office/drawing/2014/main" id="{4C6D05BF-73D3-7BE1-6DDB-344B60C0538F}"/>
              </a:ext>
            </a:extLst>
          </p:cNvPr>
          <p:cNvSpPr>
            <a:spLocks noGrp="1" noChangeArrowheads="1"/>
          </p:cNvSpPr>
          <p:nvPr>
            <p:ph type="sldNum" sz="quarter" idx="5"/>
          </p:nvPr>
        </p:nvSpPr>
        <p:spPr>
          <a:ln/>
        </p:spPr>
        <p:txBody>
          <a:bodyPr/>
          <a:lstStyle/>
          <a:p>
            <a:pPr defTabSz="939729">
              <a:defRPr/>
            </a:pPr>
            <a:fld id="{8E6CE499-F156-423F-B67F-0AD8D4D9AE7B}" type="slidenum">
              <a:rPr lang="en-US" altLang="en-US">
                <a:solidFill>
                  <a:prstClr val="white"/>
                </a:solidFill>
              </a:rPr>
              <a:pPr defTabSz="939729">
                <a:defRPr/>
              </a:pPr>
              <a:t>29</a:t>
            </a:fld>
            <a:endParaRPr lang="en-US" altLang="en-US">
              <a:solidFill>
                <a:prstClr val="white"/>
              </a:solidFill>
            </a:endParaRPr>
          </a:p>
        </p:txBody>
      </p:sp>
      <p:sp>
        <p:nvSpPr>
          <p:cNvPr id="840706" name="Rectangle 2">
            <a:extLst>
              <a:ext uri="{FF2B5EF4-FFF2-40B4-BE49-F238E27FC236}">
                <a16:creationId xmlns:a16="http://schemas.microsoft.com/office/drawing/2014/main" id="{1BC7F432-44A8-4641-42FA-652C229C6E3B}"/>
              </a:ext>
            </a:extLst>
          </p:cNvPr>
          <p:cNvSpPr>
            <a:spLocks noGrp="1" noRot="1" noChangeAspect="1" noChangeArrowheads="1" noTextEdit="1"/>
          </p:cNvSpPr>
          <p:nvPr>
            <p:ph type="sldImg"/>
          </p:nvPr>
        </p:nvSpPr>
        <p:spPr>
          <a:xfrm>
            <a:off x="415925" y="703263"/>
            <a:ext cx="6245225" cy="3513137"/>
          </a:xfrm>
          <a:ln/>
        </p:spPr>
      </p:sp>
      <p:sp>
        <p:nvSpPr>
          <p:cNvPr id="840707" name="Rectangle 3">
            <a:extLst>
              <a:ext uri="{FF2B5EF4-FFF2-40B4-BE49-F238E27FC236}">
                <a16:creationId xmlns:a16="http://schemas.microsoft.com/office/drawing/2014/main" id="{129AD720-BDF5-1A2B-372C-86313980DC80}"/>
              </a:ext>
            </a:extLst>
          </p:cNvPr>
          <p:cNvSpPr>
            <a:spLocks noGrp="1" noChangeArrowheads="1"/>
          </p:cNvSpPr>
          <p:nvPr>
            <p:ph type="body" idx="1"/>
          </p:nvPr>
        </p:nvSpPr>
        <p:spPr>
          <a:xfrm>
            <a:off x="157269" y="4216241"/>
            <a:ext cx="6762538" cy="4997027"/>
          </a:xfrm>
        </p:spPr>
        <p:txBody>
          <a:bodyPr/>
          <a:lstStyle/>
          <a:p>
            <a:pPr algn="l"/>
            <a:r>
              <a:rPr lang="en-US" altLang="en-US" dirty="0"/>
              <a:t>Ester said, “I can’t approach the King, as I’ve not been invited.”   Instant death.</a:t>
            </a:r>
          </a:p>
        </p:txBody>
      </p:sp>
      <p:cxnSp>
        <p:nvCxnSpPr>
          <p:cNvPr id="3" name="Straight Connector 2">
            <a:extLst>
              <a:ext uri="{FF2B5EF4-FFF2-40B4-BE49-F238E27FC236}">
                <a16:creationId xmlns:a16="http://schemas.microsoft.com/office/drawing/2014/main" id="{EC1D468C-BD7C-5640-A83E-2D75BCB18CFA}"/>
              </a:ext>
            </a:extLst>
          </p:cNvPr>
          <p:cNvCxnSpPr/>
          <p:nvPr/>
        </p:nvCxnSpPr>
        <p:spPr>
          <a:xfrm flipH="1" flipV="1">
            <a:off x="5661660" y="-312314"/>
            <a:ext cx="157268" cy="54655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3530438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B6472C3-BA7B-0EB0-521A-F25EEAA6C2D1}"/>
            </a:ext>
          </a:extLst>
        </p:cNvPr>
        <p:cNvGrpSpPr/>
        <p:nvPr/>
      </p:nvGrpSpPr>
      <p:grpSpPr>
        <a:xfrm>
          <a:off x="0" y="0"/>
          <a:ext cx="0" cy="0"/>
          <a:chOff x="0" y="0"/>
          <a:chExt cx="0" cy="0"/>
        </a:xfrm>
      </p:grpSpPr>
      <p:sp>
        <p:nvSpPr>
          <p:cNvPr id="4" name="Rectangle 2">
            <a:extLst>
              <a:ext uri="{FF2B5EF4-FFF2-40B4-BE49-F238E27FC236}">
                <a16:creationId xmlns:a16="http://schemas.microsoft.com/office/drawing/2014/main" id="{60C931EF-0463-B9EC-EEBF-A46F2E247757}"/>
              </a:ext>
            </a:extLst>
          </p:cNvPr>
          <p:cNvSpPr>
            <a:spLocks noGrp="1" noChangeArrowheads="1"/>
          </p:cNvSpPr>
          <p:nvPr>
            <p:ph type="hdr" sz="quarter"/>
          </p:nvPr>
        </p:nvSpPr>
        <p:spPr>
          <a:ln/>
        </p:spPr>
        <p:txBody>
          <a:bodyPr/>
          <a:lstStyle/>
          <a:p>
            <a:pPr defTabSz="939729">
              <a:defRPr/>
            </a:pPr>
            <a:r>
              <a:rPr lang="en-US" altLang="en-US">
                <a:solidFill>
                  <a:prstClr val="white"/>
                </a:solidFill>
              </a:rPr>
              <a:t>T'shuvah </a:t>
            </a:r>
            <a:r>
              <a:rPr lang="he-IL" altLang="en-US">
                <a:solidFill>
                  <a:prstClr val="white"/>
                </a:solidFill>
              </a:rPr>
              <a:t>תְּשׁוּבָה </a:t>
            </a:r>
            <a:r>
              <a:rPr lang="en-US" altLang="en-US">
                <a:solidFill>
                  <a:prstClr val="white"/>
                </a:solidFill>
              </a:rPr>
              <a:t>Repentance Ester 4.15-16</a:t>
            </a:r>
          </a:p>
        </p:txBody>
      </p:sp>
      <p:sp>
        <p:nvSpPr>
          <p:cNvPr id="5" name="Rectangle 3">
            <a:extLst>
              <a:ext uri="{FF2B5EF4-FFF2-40B4-BE49-F238E27FC236}">
                <a16:creationId xmlns:a16="http://schemas.microsoft.com/office/drawing/2014/main" id="{87A002B8-0192-3B76-97D5-7228B94FB3DC}"/>
              </a:ext>
            </a:extLst>
          </p:cNvPr>
          <p:cNvSpPr>
            <a:spLocks noGrp="1" noChangeArrowheads="1"/>
          </p:cNvSpPr>
          <p:nvPr>
            <p:ph type="dt" idx="1"/>
          </p:nvPr>
        </p:nvSpPr>
        <p:spPr>
          <a:ln/>
        </p:spPr>
        <p:txBody>
          <a:bodyPr/>
          <a:lstStyle/>
          <a:p>
            <a:pPr defTabSz="939729">
              <a:defRPr/>
            </a:pPr>
            <a:r>
              <a:rPr lang="en-US" altLang="en-US">
                <a:solidFill>
                  <a:prstClr val="white"/>
                </a:solidFill>
              </a:rPr>
              <a:t>Mar15 2025</a:t>
            </a:r>
          </a:p>
        </p:txBody>
      </p:sp>
      <p:sp>
        <p:nvSpPr>
          <p:cNvPr id="6" name="Rectangle 7">
            <a:extLst>
              <a:ext uri="{FF2B5EF4-FFF2-40B4-BE49-F238E27FC236}">
                <a16:creationId xmlns:a16="http://schemas.microsoft.com/office/drawing/2014/main" id="{83DED50A-7FAE-5474-2212-189240568224}"/>
              </a:ext>
            </a:extLst>
          </p:cNvPr>
          <p:cNvSpPr>
            <a:spLocks noGrp="1" noChangeArrowheads="1"/>
          </p:cNvSpPr>
          <p:nvPr>
            <p:ph type="sldNum" sz="quarter" idx="5"/>
          </p:nvPr>
        </p:nvSpPr>
        <p:spPr>
          <a:ln/>
        </p:spPr>
        <p:txBody>
          <a:bodyPr/>
          <a:lstStyle/>
          <a:p>
            <a:pPr defTabSz="939729">
              <a:defRPr/>
            </a:pPr>
            <a:fld id="{8E6CE499-F156-423F-B67F-0AD8D4D9AE7B}" type="slidenum">
              <a:rPr lang="en-US" altLang="en-US">
                <a:solidFill>
                  <a:prstClr val="white"/>
                </a:solidFill>
              </a:rPr>
              <a:pPr defTabSz="939729">
                <a:defRPr/>
              </a:pPr>
              <a:t>3</a:t>
            </a:fld>
            <a:endParaRPr lang="en-US" altLang="en-US">
              <a:solidFill>
                <a:prstClr val="white"/>
              </a:solidFill>
            </a:endParaRPr>
          </a:p>
        </p:txBody>
      </p:sp>
      <p:sp>
        <p:nvSpPr>
          <p:cNvPr id="840706" name="Rectangle 2">
            <a:extLst>
              <a:ext uri="{FF2B5EF4-FFF2-40B4-BE49-F238E27FC236}">
                <a16:creationId xmlns:a16="http://schemas.microsoft.com/office/drawing/2014/main" id="{9347BF90-FC78-AC2B-3414-4D673A52293F}"/>
              </a:ext>
            </a:extLst>
          </p:cNvPr>
          <p:cNvSpPr>
            <a:spLocks noGrp="1" noRot="1" noChangeAspect="1" noChangeArrowheads="1" noTextEdit="1"/>
          </p:cNvSpPr>
          <p:nvPr>
            <p:ph type="sldImg"/>
          </p:nvPr>
        </p:nvSpPr>
        <p:spPr>
          <a:xfrm>
            <a:off x="415925" y="703263"/>
            <a:ext cx="6245225" cy="3513137"/>
          </a:xfrm>
          <a:ln/>
        </p:spPr>
      </p:sp>
      <p:sp>
        <p:nvSpPr>
          <p:cNvPr id="840707" name="Rectangle 3">
            <a:extLst>
              <a:ext uri="{FF2B5EF4-FFF2-40B4-BE49-F238E27FC236}">
                <a16:creationId xmlns:a16="http://schemas.microsoft.com/office/drawing/2014/main" id="{3E1FA81A-C3E2-7BD9-7B79-7E85D355E44E}"/>
              </a:ext>
            </a:extLst>
          </p:cNvPr>
          <p:cNvSpPr>
            <a:spLocks noGrp="1" noChangeArrowheads="1"/>
          </p:cNvSpPr>
          <p:nvPr>
            <p:ph type="body" idx="1"/>
          </p:nvPr>
        </p:nvSpPr>
        <p:spPr>
          <a:xfrm>
            <a:off x="157269" y="4216241"/>
            <a:ext cx="6762538" cy="4997027"/>
          </a:xfrm>
        </p:spPr>
        <p:txBody>
          <a:bodyPr/>
          <a:lstStyle/>
          <a:p>
            <a:pPr algn="l"/>
            <a:endParaRPr lang="en-US" altLang="en-US" dirty="0"/>
          </a:p>
        </p:txBody>
      </p:sp>
      <p:cxnSp>
        <p:nvCxnSpPr>
          <p:cNvPr id="3" name="Straight Connector 2">
            <a:extLst>
              <a:ext uri="{FF2B5EF4-FFF2-40B4-BE49-F238E27FC236}">
                <a16:creationId xmlns:a16="http://schemas.microsoft.com/office/drawing/2014/main" id="{701C4CD1-0867-C9A5-D16B-2C561BA8B9BC}"/>
              </a:ext>
            </a:extLst>
          </p:cNvPr>
          <p:cNvCxnSpPr/>
          <p:nvPr/>
        </p:nvCxnSpPr>
        <p:spPr>
          <a:xfrm flipH="1" flipV="1">
            <a:off x="5661660" y="-312314"/>
            <a:ext cx="157268" cy="54655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53447946"/>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105AFA1-DCB6-E07A-5A98-29DF78107974}"/>
            </a:ext>
          </a:extLst>
        </p:cNvPr>
        <p:cNvGrpSpPr/>
        <p:nvPr/>
      </p:nvGrpSpPr>
      <p:grpSpPr>
        <a:xfrm>
          <a:off x="0" y="0"/>
          <a:ext cx="0" cy="0"/>
          <a:chOff x="0" y="0"/>
          <a:chExt cx="0" cy="0"/>
        </a:xfrm>
      </p:grpSpPr>
      <p:sp>
        <p:nvSpPr>
          <p:cNvPr id="4" name="Rectangle 2">
            <a:extLst>
              <a:ext uri="{FF2B5EF4-FFF2-40B4-BE49-F238E27FC236}">
                <a16:creationId xmlns:a16="http://schemas.microsoft.com/office/drawing/2014/main" id="{E3466884-1925-EDBC-B317-7E18E2886FD3}"/>
              </a:ext>
            </a:extLst>
          </p:cNvPr>
          <p:cNvSpPr>
            <a:spLocks noGrp="1" noChangeArrowheads="1"/>
          </p:cNvSpPr>
          <p:nvPr>
            <p:ph type="hdr" sz="quarter"/>
          </p:nvPr>
        </p:nvSpPr>
        <p:spPr>
          <a:ln/>
        </p:spPr>
        <p:txBody>
          <a:bodyPr/>
          <a:lstStyle/>
          <a:p>
            <a:pPr defTabSz="939729">
              <a:defRPr/>
            </a:pPr>
            <a:r>
              <a:rPr lang="en-US" altLang="en-US">
                <a:solidFill>
                  <a:prstClr val="white"/>
                </a:solidFill>
              </a:rPr>
              <a:t>T'shuvah </a:t>
            </a:r>
            <a:r>
              <a:rPr lang="he-IL" altLang="en-US">
                <a:solidFill>
                  <a:prstClr val="white"/>
                </a:solidFill>
              </a:rPr>
              <a:t>תְּשׁוּבָה </a:t>
            </a:r>
            <a:r>
              <a:rPr lang="en-US" altLang="en-US">
                <a:solidFill>
                  <a:prstClr val="white"/>
                </a:solidFill>
              </a:rPr>
              <a:t>Repentance Ester 4.15-16</a:t>
            </a:r>
          </a:p>
        </p:txBody>
      </p:sp>
      <p:sp>
        <p:nvSpPr>
          <p:cNvPr id="5" name="Rectangle 3">
            <a:extLst>
              <a:ext uri="{FF2B5EF4-FFF2-40B4-BE49-F238E27FC236}">
                <a16:creationId xmlns:a16="http://schemas.microsoft.com/office/drawing/2014/main" id="{38D30480-59EA-4F3A-6913-92C9C1897471}"/>
              </a:ext>
            </a:extLst>
          </p:cNvPr>
          <p:cNvSpPr>
            <a:spLocks noGrp="1" noChangeArrowheads="1"/>
          </p:cNvSpPr>
          <p:nvPr>
            <p:ph type="dt" idx="1"/>
          </p:nvPr>
        </p:nvSpPr>
        <p:spPr>
          <a:ln/>
        </p:spPr>
        <p:txBody>
          <a:bodyPr/>
          <a:lstStyle/>
          <a:p>
            <a:pPr defTabSz="939729">
              <a:defRPr/>
            </a:pPr>
            <a:r>
              <a:rPr lang="en-US" altLang="en-US">
                <a:solidFill>
                  <a:prstClr val="white"/>
                </a:solidFill>
              </a:rPr>
              <a:t>Mar15 2025</a:t>
            </a:r>
          </a:p>
        </p:txBody>
      </p:sp>
      <p:sp>
        <p:nvSpPr>
          <p:cNvPr id="6" name="Rectangle 7">
            <a:extLst>
              <a:ext uri="{FF2B5EF4-FFF2-40B4-BE49-F238E27FC236}">
                <a16:creationId xmlns:a16="http://schemas.microsoft.com/office/drawing/2014/main" id="{A353B052-F012-40FC-0204-EB007ADC36BF}"/>
              </a:ext>
            </a:extLst>
          </p:cNvPr>
          <p:cNvSpPr>
            <a:spLocks noGrp="1" noChangeArrowheads="1"/>
          </p:cNvSpPr>
          <p:nvPr>
            <p:ph type="sldNum" sz="quarter" idx="5"/>
          </p:nvPr>
        </p:nvSpPr>
        <p:spPr>
          <a:ln/>
        </p:spPr>
        <p:txBody>
          <a:bodyPr/>
          <a:lstStyle/>
          <a:p>
            <a:pPr defTabSz="939729">
              <a:defRPr/>
            </a:pPr>
            <a:fld id="{8E6CE499-F156-423F-B67F-0AD8D4D9AE7B}" type="slidenum">
              <a:rPr lang="en-US" altLang="en-US">
                <a:solidFill>
                  <a:prstClr val="white"/>
                </a:solidFill>
              </a:rPr>
              <a:pPr defTabSz="939729">
                <a:defRPr/>
              </a:pPr>
              <a:t>30</a:t>
            </a:fld>
            <a:endParaRPr lang="en-US" altLang="en-US">
              <a:solidFill>
                <a:prstClr val="white"/>
              </a:solidFill>
            </a:endParaRPr>
          </a:p>
        </p:txBody>
      </p:sp>
      <p:sp>
        <p:nvSpPr>
          <p:cNvPr id="840706" name="Rectangle 2">
            <a:extLst>
              <a:ext uri="{FF2B5EF4-FFF2-40B4-BE49-F238E27FC236}">
                <a16:creationId xmlns:a16="http://schemas.microsoft.com/office/drawing/2014/main" id="{246A199A-FA4A-ADE2-B4F9-59A8E8243103}"/>
              </a:ext>
            </a:extLst>
          </p:cNvPr>
          <p:cNvSpPr>
            <a:spLocks noGrp="1" noRot="1" noChangeAspect="1" noChangeArrowheads="1" noTextEdit="1"/>
          </p:cNvSpPr>
          <p:nvPr>
            <p:ph type="sldImg"/>
          </p:nvPr>
        </p:nvSpPr>
        <p:spPr>
          <a:xfrm>
            <a:off x="415925" y="703263"/>
            <a:ext cx="6245225" cy="3513137"/>
          </a:xfrm>
          <a:ln/>
        </p:spPr>
      </p:sp>
      <p:sp>
        <p:nvSpPr>
          <p:cNvPr id="840707" name="Rectangle 3">
            <a:extLst>
              <a:ext uri="{FF2B5EF4-FFF2-40B4-BE49-F238E27FC236}">
                <a16:creationId xmlns:a16="http://schemas.microsoft.com/office/drawing/2014/main" id="{42780AFB-A7A0-339A-D412-78C1948E1F3E}"/>
              </a:ext>
            </a:extLst>
          </p:cNvPr>
          <p:cNvSpPr>
            <a:spLocks noGrp="1" noChangeArrowheads="1"/>
          </p:cNvSpPr>
          <p:nvPr>
            <p:ph type="body" idx="1"/>
          </p:nvPr>
        </p:nvSpPr>
        <p:spPr>
          <a:xfrm>
            <a:off x="157269" y="4216241"/>
            <a:ext cx="6762538" cy="4997027"/>
          </a:xfrm>
        </p:spPr>
        <p:txBody>
          <a:bodyPr/>
          <a:lstStyle/>
          <a:p>
            <a:pPr algn="l"/>
            <a:endParaRPr lang="en-US" altLang="en-US" dirty="0"/>
          </a:p>
        </p:txBody>
      </p:sp>
      <p:cxnSp>
        <p:nvCxnSpPr>
          <p:cNvPr id="3" name="Straight Connector 2">
            <a:extLst>
              <a:ext uri="{FF2B5EF4-FFF2-40B4-BE49-F238E27FC236}">
                <a16:creationId xmlns:a16="http://schemas.microsoft.com/office/drawing/2014/main" id="{8ADB8904-E7B5-258C-672E-570031E71CC7}"/>
              </a:ext>
            </a:extLst>
          </p:cNvPr>
          <p:cNvCxnSpPr/>
          <p:nvPr/>
        </p:nvCxnSpPr>
        <p:spPr>
          <a:xfrm flipH="1" flipV="1">
            <a:off x="5661660" y="-312314"/>
            <a:ext cx="157268" cy="54655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88175107"/>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824E506-244B-F129-51EA-0B4CC8ED3CBF}"/>
            </a:ext>
          </a:extLst>
        </p:cNvPr>
        <p:cNvGrpSpPr/>
        <p:nvPr/>
      </p:nvGrpSpPr>
      <p:grpSpPr>
        <a:xfrm>
          <a:off x="0" y="0"/>
          <a:ext cx="0" cy="0"/>
          <a:chOff x="0" y="0"/>
          <a:chExt cx="0" cy="0"/>
        </a:xfrm>
      </p:grpSpPr>
      <p:sp>
        <p:nvSpPr>
          <p:cNvPr id="4" name="Rectangle 2">
            <a:extLst>
              <a:ext uri="{FF2B5EF4-FFF2-40B4-BE49-F238E27FC236}">
                <a16:creationId xmlns:a16="http://schemas.microsoft.com/office/drawing/2014/main" id="{22D92DF2-9C57-5D16-78E8-31006B0F53AC}"/>
              </a:ext>
            </a:extLst>
          </p:cNvPr>
          <p:cNvSpPr>
            <a:spLocks noGrp="1" noChangeArrowheads="1"/>
          </p:cNvSpPr>
          <p:nvPr>
            <p:ph type="hdr" sz="quarter"/>
          </p:nvPr>
        </p:nvSpPr>
        <p:spPr>
          <a:ln/>
        </p:spPr>
        <p:txBody>
          <a:bodyPr/>
          <a:lstStyle/>
          <a:p>
            <a:pPr defTabSz="939729">
              <a:defRPr/>
            </a:pPr>
            <a:r>
              <a:rPr lang="en-US" altLang="en-US">
                <a:solidFill>
                  <a:prstClr val="white"/>
                </a:solidFill>
              </a:rPr>
              <a:t>T'shuvah </a:t>
            </a:r>
            <a:r>
              <a:rPr lang="he-IL" altLang="en-US">
                <a:solidFill>
                  <a:prstClr val="white"/>
                </a:solidFill>
              </a:rPr>
              <a:t>תְּשׁוּבָה </a:t>
            </a:r>
            <a:r>
              <a:rPr lang="en-US" altLang="en-US">
                <a:solidFill>
                  <a:prstClr val="white"/>
                </a:solidFill>
              </a:rPr>
              <a:t>Repentance Ester 4.15-16</a:t>
            </a:r>
          </a:p>
        </p:txBody>
      </p:sp>
      <p:sp>
        <p:nvSpPr>
          <p:cNvPr id="5" name="Rectangle 3">
            <a:extLst>
              <a:ext uri="{FF2B5EF4-FFF2-40B4-BE49-F238E27FC236}">
                <a16:creationId xmlns:a16="http://schemas.microsoft.com/office/drawing/2014/main" id="{EC8EE58C-530A-884E-86C4-FA98C27EFE71}"/>
              </a:ext>
            </a:extLst>
          </p:cNvPr>
          <p:cNvSpPr>
            <a:spLocks noGrp="1" noChangeArrowheads="1"/>
          </p:cNvSpPr>
          <p:nvPr>
            <p:ph type="dt" idx="1"/>
          </p:nvPr>
        </p:nvSpPr>
        <p:spPr>
          <a:ln/>
        </p:spPr>
        <p:txBody>
          <a:bodyPr/>
          <a:lstStyle/>
          <a:p>
            <a:pPr defTabSz="939729">
              <a:defRPr/>
            </a:pPr>
            <a:r>
              <a:rPr lang="en-US" altLang="en-US">
                <a:solidFill>
                  <a:prstClr val="white"/>
                </a:solidFill>
              </a:rPr>
              <a:t>Mar15 2025</a:t>
            </a:r>
          </a:p>
        </p:txBody>
      </p:sp>
      <p:sp>
        <p:nvSpPr>
          <p:cNvPr id="6" name="Rectangle 7">
            <a:extLst>
              <a:ext uri="{FF2B5EF4-FFF2-40B4-BE49-F238E27FC236}">
                <a16:creationId xmlns:a16="http://schemas.microsoft.com/office/drawing/2014/main" id="{13C3D7DC-93A8-1F71-250C-517404D5D51C}"/>
              </a:ext>
            </a:extLst>
          </p:cNvPr>
          <p:cNvSpPr>
            <a:spLocks noGrp="1" noChangeArrowheads="1"/>
          </p:cNvSpPr>
          <p:nvPr>
            <p:ph type="sldNum" sz="quarter" idx="5"/>
          </p:nvPr>
        </p:nvSpPr>
        <p:spPr>
          <a:ln/>
        </p:spPr>
        <p:txBody>
          <a:bodyPr/>
          <a:lstStyle/>
          <a:p>
            <a:pPr defTabSz="939729">
              <a:defRPr/>
            </a:pPr>
            <a:fld id="{8E6CE499-F156-423F-B67F-0AD8D4D9AE7B}" type="slidenum">
              <a:rPr lang="en-US" altLang="en-US">
                <a:solidFill>
                  <a:prstClr val="white"/>
                </a:solidFill>
              </a:rPr>
              <a:pPr defTabSz="939729">
                <a:defRPr/>
              </a:pPr>
              <a:t>31</a:t>
            </a:fld>
            <a:endParaRPr lang="en-US" altLang="en-US">
              <a:solidFill>
                <a:prstClr val="white"/>
              </a:solidFill>
            </a:endParaRPr>
          </a:p>
        </p:txBody>
      </p:sp>
      <p:sp>
        <p:nvSpPr>
          <p:cNvPr id="840706" name="Rectangle 2">
            <a:extLst>
              <a:ext uri="{FF2B5EF4-FFF2-40B4-BE49-F238E27FC236}">
                <a16:creationId xmlns:a16="http://schemas.microsoft.com/office/drawing/2014/main" id="{84E8E1AD-5D8B-93E1-DAB5-B101F6A9B675}"/>
              </a:ext>
            </a:extLst>
          </p:cNvPr>
          <p:cNvSpPr>
            <a:spLocks noGrp="1" noRot="1" noChangeAspect="1" noChangeArrowheads="1" noTextEdit="1"/>
          </p:cNvSpPr>
          <p:nvPr>
            <p:ph type="sldImg"/>
          </p:nvPr>
        </p:nvSpPr>
        <p:spPr>
          <a:xfrm>
            <a:off x="415925" y="703263"/>
            <a:ext cx="6245225" cy="3513137"/>
          </a:xfrm>
          <a:ln/>
        </p:spPr>
      </p:sp>
      <p:sp>
        <p:nvSpPr>
          <p:cNvPr id="840707" name="Rectangle 3">
            <a:extLst>
              <a:ext uri="{FF2B5EF4-FFF2-40B4-BE49-F238E27FC236}">
                <a16:creationId xmlns:a16="http://schemas.microsoft.com/office/drawing/2014/main" id="{9DAD918B-ABD0-9425-26AF-B61BC709E5ED}"/>
              </a:ext>
            </a:extLst>
          </p:cNvPr>
          <p:cNvSpPr>
            <a:spLocks noGrp="1" noChangeArrowheads="1"/>
          </p:cNvSpPr>
          <p:nvPr>
            <p:ph type="body" idx="1"/>
          </p:nvPr>
        </p:nvSpPr>
        <p:spPr>
          <a:xfrm>
            <a:off x="157269" y="4216241"/>
            <a:ext cx="6762538" cy="4997027"/>
          </a:xfrm>
        </p:spPr>
        <p:txBody>
          <a:bodyPr/>
          <a:lstStyle/>
          <a:p>
            <a:pPr algn="l"/>
            <a:r>
              <a:rPr lang="en-US" altLang="en-US" dirty="0"/>
              <a:t>One of the greatest affirmations of FAITH in the Bible.</a:t>
            </a:r>
          </a:p>
          <a:p>
            <a:pPr algn="l"/>
            <a:r>
              <a:rPr lang="he-IL" b="1" i="0" dirty="0">
                <a:solidFill>
                  <a:srgbClr val="000000"/>
                </a:solidFill>
                <a:effectLst/>
                <a:latin typeface="David" panose="020E0502060401010101" pitchFamily="34" charset="-79"/>
                <a:cs typeface="David" panose="020E0502060401010101" pitchFamily="34" charset="-79"/>
              </a:rPr>
              <a:t>רֶוַח וְהַצָּלָה יַעֲמוֹד לַיְּהוּדִים</a:t>
            </a:r>
            <a:endParaRPr lang="en-US" b="1" i="0" dirty="0">
              <a:solidFill>
                <a:srgbClr val="000000"/>
              </a:solidFill>
              <a:effectLst/>
              <a:latin typeface="David" panose="020E0502060401010101" pitchFamily="34" charset="-79"/>
              <a:cs typeface="David" panose="020E0502060401010101" pitchFamily="34" charset="-79"/>
            </a:endParaRPr>
          </a:p>
          <a:p>
            <a:pPr algn="l"/>
            <a:r>
              <a:rPr lang="en-US" altLang="en-US" dirty="0"/>
              <a:t>One of the greatest statements of calling in the Bible.</a:t>
            </a:r>
          </a:p>
        </p:txBody>
      </p:sp>
      <p:cxnSp>
        <p:nvCxnSpPr>
          <p:cNvPr id="3" name="Straight Connector 2">
            <a:extLst>
              <a:ext uri="{FF2B5EF4-FFF2-40B4-BE49-F238E27FC236}">
                <a16:creationId xmlns:a16="http://schemas.microsoft.com/office/drawing/2014/main" id="{EEA5C176-6ED6-28CC-60B7-ACCF6A779D52}"/>
              </a:ext>
            </a:extLst>
          </p:cNvPr>
          <p:cNvCxnSpPr/>
          <p:nvPr/>
        </p:nvCxnSpPr>
        <p:spPr>
          <a:xfrm flipH="1" flipV="1">
            <a:off x="5661660" y="-312314"/>
            <a:ext cx="157268" cy="54655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10011052"/>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EF6D5F6-A261-9E02-9F49-837A7B7E7392}"/>
            </a:ext>
          </a:extLst>
        </p:cNvPr>
        <p:cNvGrpSpPr/>
        <p:nvPr/>
      </p:nvGrpSpPr>
      <p:grpSpPr>
        <a:xfrm>
          <a:off x="0" y="0"/>
          <a:ext cx="0" cy="0"/>
          <a:chOff x="0" y="0"/>
          <a:chExt cx="0" cy="0"/>
        </a:xfrm>
      </p:grpSpPr>
      <p:sp>
        <p:nvSpPr>
          <p:cNvPr id="4" name="Rectangle 2">
            <a:extLst>
              <a:ext uri="{FF2B5EF4-FFF2-40B4-BE49-F238E27FC236}">
                <a16:creationId xmlns:a16="http://schemas.microsoft.com/office/drawing/2014/main" id="{10D08D42-F75D-7447-4E50-34585F66A4A2}"/>
              </a:ext>
            </a:extLst>
          </p:cNvPr>
          <p:cNvSpPr>
            <a:spLocks noGrp="1" noChangeArrowheads="1"/>
          </p:cNvSpPr>
          <p:nvPr>
            <p:ph type="hdr" sz="quarter"/>
          </p:nvPr>
        </p:nvSpPr>
        <p:spPr>
          <a:ln/>
        </p:spPr>
        <p:txBody>
          <a:bodyPr/>
          <a:lstStyle/>
          <a:p>
            <a:pPr defTabSz="939729">
              <a:defRPr/>
            </a:pPr>
            <a:r>
              <a:rPr lang="en-US" altLang="en-US">
                <a:solidFill>
                  <a:prstClr val="white"/>
                </a:solidFill>
              </a:rPr>
              <a:t>T'shuvah </a:t>
            </a:r>
            <a:r>
              <a:rPr lang="he-IL" altLang="en-US">
                <a:solidFill>
                  <a:prstClr val="white"/>
                </a:solidFill>
              </a:rPr>
              <a:t>תְּשׁוּבָה </a:t>
            </a:r>
            <a:r>
              <a:rPr lang="en-US" altLang="en-US">
                <a:solidFill>
                  <a:prstClr val="white"/>
                </a:solidFill>
              </a:rPr>
              <a:t>Repentance Ester 4.15-16</a:t>
            </a:r>
          </a:p>
        </p:txBody>
      </p:sp>
      <p:sp>
        <p:nvSpPr>
          <p:cNvPr id="5" name="Rectangle 3">
            <a:extLst>
              <a:ext uri="{FF2B5EF4-FFF2-40B4-BE49-F238E27FC236}">
                <a16:creationId xmlns:a16="http://schemas.microsoft.com/office/drawing/2014/main" id="{6B3E81CB-BDB5-A7BD-7167-35C21F330E3D}"/>
              </a:ext>
            </a:extLst>
          </p:cNvPr>
          <p:cNvSpPr>
            <a:spLocks noGrp="1" noChangeArrowheads="1"/>
          </p:cNvSpPr>
          <p:nvPr>
            <p:ph type="dt" idx="1"/>
          </p:nvPr>
        </p:nvSpPr>
        <p:spPr>
          <a:ln/>
        </p:spPr>
        <p:txBody>
          <a:bodyPr/>
          <a:lstStyle/>
          <a:p>
            <a:pPr defTabSz="939729">
              <a:defRPr/>
            </a:pPr>
            <a:r>
              <a:rPr lang="en-US" altLang="en-US">
                <a:solidFill>
                  <a:prstClr val="white"/>
                </a:solidFill>
              </a:rPr>
              <a:t>Mar15 2025</a:t>
            </a:r>
          </a:p>
        </p:txBody>
      </p:sp>
      <p:sp>
        <p:nvSpPr>
          <p:cNvPr id="6" name="Rectangle 7">
            <a:extLst>
              <a:ext uri="{FF2B5EF4-FFF2-40B4-BE49-F238E27FC236}">
                <a16:creationId xmlns:a16="http://schemas.microsoft.com/office/drawing/2014/main" id="{474B48CE-AAB6-FDA7-E830-AE77DD92B202}"/>
              </a:ext>
            </a:extLst>
          </p:cNvPr>
          <p:cNvSpPr>
            <a:spLocks noGrp="1" noChangeArrowheads="1"/>
          </p:cNvSpPr>
          <p:nvPr>
            <p:ph type="sldNum" sz="quarter" idx="5"/>
          </p:nvPr>
        </p:nvSpPr>
        <p:spPr>
          <a:ln/>
        </p:spPr>
        <p:txBody>
          <a:bodyPr/>
          <a:lstStyle/>
          <a:p>
            <a:pPr defTabSz="939729">
              <a:defRPr/>
            </a:pPr>
            <a:fld id="{8E6CE499-F156-423F-B67F-0AD8D4D9AE7B}" type="slidenum">
              <a:rPr lang="en-US" altLang="en-US">
                <a:solidFill>
                  <a:prstClr val="white"/>
                </a:solidFill>
              </a:rPr>
              <a:pPr defTabSz="939729">
                <a:defRPr/>
              </a:pPr>
              <a:t>32</a:t>
            </a:fld>
            <a:endParaRPr lang="en-US" altLang="en-US">
              <a:solidFill>
                <a:prstClr val="white"/>
              </a:solidFill>
            </a:endParaRPr>
          </a:p>
        </p:txBody>
      </p:sp>
      <p:sp>
        <p:nvSpPr>
          <p:cNvPr id="840706" name="Rectangle 2">
            <a:extLst>
              <a:ext uri="{FF2B5EF4-FFF2-40B4-BE49-F238E27FC236}">
                <a16:creationId xmlns:a16="http://schemas.microsoft.com/office/drawing/2014/main" id="{9319F00E-B898-DE17-9B9F-5BD902A4DE5F}"/>
              </a:ext>
            </a:extLst>
          </p:cNvPr>
          <p:cNvSpPr>
            <a:spLocks noGrp="1" noRot="1" noChangeAspect="1" noChangeArrowheads="1" noTextEdit="1"/>
          </p:cNvSpPr>
          <p:nvPr>
            <p:ph type="sldImg"/>
          </p:nvPr>
        </p:nvSpPr>
        <p:spPr>
          <a:xfrm>
            <a:off x="415925" y="703263"/>
            <a:ext cx="6245225" cy="3513137"/>
          </a:xfrm>
          <a:ln/>
        </p:spPr>
      </p:sp>
      <p:sp>
        <p:nvSpPr>
          <p:cNvPr id="840707" name="Rectangle 3">
            <a:extLst>
              <a:ext uri="{FF2B5EF4-FFF2-40B4-BE49-F238E27FC236}">
                <a16:creationId xmlns:a16="http://schemas.microsoft.com/office/drawing/2014/main" id="{7BD5DD91-A149-18FE-95D1-9B6D91CBB49B}"/>
              </a:ext>
            </a:extLst>
          </p:cNvPr>
          <p:cNvSpPr>
            <a:spLocks noGrp="1" noChangeArrowheads="1"/>
          </p:cNvSpPr>
          <p:nvPr>
            <p:ph type="body" idx="1"/>
          </p:nvPr>
        </p:nvSpPr>
        <p:spPr>
          <a:xfrm>
            <a:off x="157269" y="4216241"/>
            <a:ext cx="6762538" cy="4997027"/>
          </a:xfrm>
        </p:spPr>
        <p:txBody>
          <a:bodyPr/>
          <a:lstStyle/>
          <a:p>
            <a:pPr algn="l"/>
            <a:r>
              <a:rPr lang="en-US" altLang="en-US" dirty="0"/>
              <a:t>She’s not separate from, above her people.</a:t>
            </a:r>
          </a:p>
        </p:txBody>
      </p:sp>
      <p:cxnSp>
        <p:nvCxnSpPr>
          <p:cNvPr id="3" name="Straight Connector 2">
            <a:extLst>
              <a:ext uri="{FF2B5EF4-FFF2-40B4-BE49-F238E27FC236}">
                <a16:creationId xmlns:a16="http://schemas.microsoft.com/office/drawing/2014/main" id="{8B8EFF00-F36F-B8A1-99D9-A664C2302DEB}"/>
              </a:ext>
            </a:extLst>
          </p:cNvPr>
          <p:cNvCxnSpPr/>
          <p:nvPr/>
        </p:nvCxnSpPr>
        <p:spPr>
          <a:xfrm flipH="1" flipV="1">
            <a:off x="5661660" y="-312314"/>
            <a:ext cx="157268" cy="54655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29787263"/>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13434F5-AD3D-D5C9-B977-FA713631C0CF}"/>
            </a:ext>
          </a:extLst>
        </p:cNvPr>
        <p:cNvGrpSpPr/>
        <p:nvPr/>
      </p:nvGrpSpPr>
      <p:grpSpPr>
        <a:xfrm>
          <a:off x="0" y="0"/>
          <a:ext cx="0" cy="0"/>
          <a:chOff x="0" y="0"/>
          <a:chExt cx="0" cy="0"/>
        </a:xfrm>
      </p:grpSpPr>
      <p:sp>
        <p:nvSpPr>
          <p:cNvPr id="4" name="Rectangle 2">
            <a:extLst>
              <a:ext uri="{FF2B5EF4-FFF2-40B4-BE49-F238E27FC236}">
                <a16:creationId xmlns:a16="http://schemas.microsoft.com/office/drawing/2014/main" id="{95F0B8E9-0E1D-2E94-97EE-137EA2F42A37}"/>
              </a:ext>
            </a:extLst>
          </p:cNvPr>
          <p:cNvSpPr>
            <a:spLocks noGrp="1" noChangeArrowheads="1"/>
          </p:cNvSpPr>
          <p:nvPr>
            <p:ph type="hdr" sz="quarter"/>
          </p:nvPr>
        </p:nvSpPr>
        <p:spPr>
          <a:ln/>
        </p:spPr>
        <p:txBody>
          <a:bodyPr/>
          <a:lstStyle/>
          <a:p>
            <a:pPr defTabSz="939729">
              <a:defRPr/>
            </a:pPr>
            <a:r>
              <a:rPr lang="en-US" altLang="en-US">
                <a:solidFill>
                  <a:prstClr val="white"/>
                </a:solidFill>
              </a:rPr>
              <a:t>T'shuvah </a:t>
            </a:r>
            <a:r>
              <a:rPr lang="he-IL" altLang="en-US">
                <a:solidFill>
                  <a:prstClr val="white"/>
                </a:solidFill>
              </a:rPr>
              <a:t>תְּשׁוּבָה </a:t>
            </a:r>
            <a:r>
              <a:rPr lang="en-US" altLang="en-US">
                <a:solidFill>
                  <a:prstClr val="white"/>
                </a:solidFill>
              </a:rPr>
              <a:t>Repentance Ester 4.15-16</a:t>
            </a:r>
          </a:p>
        </p:txBody>
      </p:sp>
      <p:sp>
        <p:nvSpPr>
          <p:cNvPr id="5" name="Rectangle 3">
            <a:extLst>
              <a:ext uri="{FF2B5EF4-FFF2-40B4-BE49-F238E27FC236}">
                <a16:creationId xmlns:a16="http://schemas.microsoft.com/office/drawing/2014/main" id="{0C52DFE9-FBA6-02A6-FA8C-2D9773D58E8C}"/>
              </a:ext>
            </a:extLst>
          </p:cNvPr>
          <p:cNvSpPr>
            <a:spLocks noGrp="1" noChangeArrowheads="1"/>
          </p:cNvSpPr>
          <p:nvPr>
            <p:ph type="dt" idx="1"/>
          </p:nvPr>
        </p:nvSpPr>
        <p:spPr>
          <a:ln/>
        </p:spPr>
        <p:txBody>
          <a:bodyPr/>
          <a:lstStyle/>
          <a:p>
            <a:pPr defTabSz="939729">
              <a:defRPr/>
            </a:pPr>
            <a:r>
              <a:rPr lang="en-US" altLang="en-US">
                <a:solidFill>
                  <a:prstClr val="white"/>
                </a:solidFill>
              </a:rPr>
              <a:t>Mar15 2025</a:t>
            </a:r>
          </a:p>
        </p:txBody>
      </p:sp>
      <p:sp>
        <p:nvSpPr>
          <p:cNvPr id="6" name="Rectangle 7">
            <a:extLst>
              <a:ext uri="{FF2B5EF4-FFF2-40B4-BE49-F238E27FC236}">
                <a16:creationId xmlns:a16="http://schemas.microsoft.com/office/drawing/2014/main" id="{2297D4E9-43C6-DEA4-BA0E-688C273D9EFF}"/>
              </a:ext>
            </a:extLst>
          </p:cNvPr>
          <p:cNvSpPr>
            <a:spLocks noGrp="1" noChangeArrowheads="1"/>
          </p:cNvSpPr>
          <p:nvPr>
            <p:ph type="sldNum" sz="quarter" idx="5"/>
          </p:nvPr>
        </p:nvSpPr>
        <p:spPr>
          <a:ln/>
        </p:spPr>
        <p:txBody>
          <a:bodyPr/>
          <a:lstStyle/>
          <a:p>
            <a:pPr defTabSz="939729">
              <a:defRPr/>
            </a:pPr>
            <a:fld id="{8E6CE499-F156-423F-B67F-0AD8D4D9AE7B}" type="slidenum">
              <a:rPr lang="en-US" altLang="en-US">
                <a:solidFill>
                  <a:prstClr val="white"/>
                </a:solidFill>
              </a:rPr>
              <a:pPr defTabSz="939729">
                <a:defRPr/>
              </a:pPr>
              <a:t>33</a:t>
            </a:fld>
            <a:endParaRPr lang="en-US" altLang="en-US">
              <a:solidFill>
                <a:prstClr val="white"/>
              </a:solidFill>
            </a:endParaRPr>
          </a:p>
        </p:txBody>
      </p:sp>
      <p:sp>
        <p:nvSpPr>
          <p:cNvPr id="840706" name="Rectangle 2">
            <a:extLst>
              <a:ext uri="{FF2B5EF4-FFF2-40B4-BE49-F238E27FC236}">
                <a16:creationId xmlns:a16="http://schemas.microsoft.com/office/drawing/2014/main" id="{DA7C756A-9F76-C769-C60C-90DB5202EB20}"/>
              </a:ext>
            </a:extLst>
          </p:cNvPr>
          <p:cNvSpPr>
            <a:spLocks noGrp="1" noRot="1" noChangeAspect="1" noChangeArrowheads="1" noTextEdit="1"/>
          </p:cNvSpPr>
          <p:nvPr>
            <p:ph type="sldImg"/>
          </p:nvPr>
        </p:nvSpPr>
        <p:spPr>
          <a:xfrm>
            <a:off x="415925" y="703263"/>
            <a:ext cx="6245225" cy="3513137"/>
          </a:xfrm>
          <a:ln/>
        </p:spPr>
      </p:sp>
      <p:sp>
        <p:nvSpPr>
          <p:cNvPr id="840707" name="Rectangle 3">
            <a:extLst>
              <a:ext uri="{FF2B5EF4-FFF2-40B4-BE49-F238E27FC236}">
                <a16:creationId xmlns:a16="http://schemas.microsoft.com/office/drawing/2014/main" id="{9DE506AB-123D-1EA0-DE34-FC17A47B2AB8}"/>
              </a:ext>
            </a:extLst>
          </p:cNvPr>
          <p:cNvSpPr>
            <a:spLocks noGrp="1" noChangeArrowheads="1"/>
          </p:cNvSpPr>
          <p:nvPr>
            <p:ph type="body" idx="1"/>
          </p:nvPr>
        </p:nvSpPr>
        <p:spPr>
          <a:xfrm>
            <a:off x="157269" y="4216241"/>
            <a:ext cx="6762538" cy="4997027"/>
          </a:xfrm>
        </p:spPr>
        <p:txBody>
          <a:bodyPr/>
          <a:lstStyle/>
          <a:p>
            <a:pPr algn="l"/>
            <a:r>
              <a:rPr lang="en-US" altLang="en-US" dirty="0"/>
              <a:t>Dramatic reversal of lifestyle.</a:t>
            </a:r>
          </a:p>
        </p:txBody>
      </p:sp>
      <p:cxnSp>
        <p:nvCxnSpPr>
          <p:cNvPr id="3" name="Straight Connector 2">
            <a:extLst>
              <a:ext uri="{FF2B5EF4-FFF2-40B4-BE49-F238E27FC236}">
                <a16:creationId xmlns:a16="http://schemas.microsoft.com/office/drawing/2014/main" id="{8BAA0FED-A9F7-F88F-937D-6FA70D085850}"/>
              </a:ext>
            </a:extLst>
          </p:cNvPr>
          <p:cNvCxnSpPr/>
          <p:nvPr/>
        </p:nvCxnSpPr>
        <p:spPr>
          <a:xfrm flipH="1" flipV="1">
            <a:off x="5661660" y="-312314"/>
            <a:ext cx="157268" cy="54655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8825482"/>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74B4F18-3DB7-306F-B98D-09CFDA11A206}"/>
            </a:ext>
          </a:extLst>
        </p:cNvPr>
        <p:cNvGrpSpPr/>
        <p:nvPr/>
      </p:nvGrpSpPr>
      <p:grpSpPr>
        <a:xfrm>
          <a:off x="0" y="0"/>
          <a:ext cx="0" cy="0"/>
          <a:chOff x="0" y="0"/>
          <a:chExt cx="0" cy="0"/>
        </a:xfrm>
      </p:grpSpPr>
      <p:sp>
        <p:nvSpPr>
          <p:cNvPr id="4" name="Rectangle 2">
            <a:extLst>
              <a:ext uri="{FF2B5EF4-FFF2-40B4-BE49-F238E27FC236}">
                <a16:creationId xmlns:a16="http://schemas.microsoft.com/office/drawing/2014/main" id="{8B6E7617-D18C-709A-CE85-6AB20A0CB86C}"/>
              </a:ext>
            </a:extLst>
          </p:cNvPr>
          <p:cNvSpPr>
            <a:spLocks noGrp="1" noChangeArrowheads="1"/>
          </p:cNvSpPr>
          <p:nvPr>
            <p:ph type="hdr" sz="quarter"/>
          </p:nvPr>
        </p:nvSpPr>
        <p:spPr>
          <a:ln/>
        </p:spPr>
        <p:txBody>
          <a:bodyPr/>
          <a:lstStyle/>
          <a:p>
            <a:pPr defTabSz="939729">
              <a:defRPr/>
            </a:pPr>
            <a:r>
              <a:rPr lang="en-US" altLang="en-US">
                <a:solidFill>
                  <a:prstClr val="white"/>
                </a:solidFill>
              </a:rPr>
              <a:t>T'shuvah </a:t>
            </a:r>
            <a:r>
              <a:rPr lang="he-IL" altLang="en-US">
                <a:solidFill>
                  <a:prstClr val="white"/>
                </a:solidFill>
              </a:rPr>
              <a:t>תְּשׁוּבָה </a:t>
            </a:r>
            <a:r>
              <a:rPr lang="en-US" altLang="en-US">
                <a:solidFill>
                  <a:prstClr val="white"/>
                </a:solidFill>
              </a:rPr>
              <a:t>Repentance Ester 4.15-16</a:t>
            </a:r>
          </a:p>
        </p:txBody>
      </p:sp>
      <p:sp>
        <p:nvSpPr>
          <p:cNvPr id="5" name="Rectangle 3">
            <a:extLst>
              <a:ext uri="{FF2B5EF4-FFF2-40B4-BE49-F238E27FC236}">
                <a16:creationId xmlns:a16="http://schemas.microsoft.com/office/drawing/2014/main" id="{7DBF4653-FBA2-26B3-C0C2-498F6D1E26F6}"/>
              </a:ext>
            </a:extLst>
          </p:cNvPr>
          <p:cNvSpPr>
            <a:spLocks noGrp="1" noChangeArrowheads="1"/>
          </p:cNvSpPr>
          <p:nvPr>
            <p:ph type="dt" idx="1"/>
          </p:nvPr>
        </p:nvSpPr>
        <p:spPr>
          <a:ln/>
        </p:spPr>
        <p:txBody>
          <a:bodyPr/>
          <a:lstStyle/>
          <a:p>
            <a:pPr defTabSz="939729">
              <a:defRPr/>
            </a:pPr>
            <a:r>
              <a:rPr lang="en-US" altLang="en-US">
                <a:solidFill>
                  <a:prstClr val="white"/>
                </a:solidFill>
              </a:rPr>
              <a:t>Mar15 2025</a:t>
            </a:r>
          </a:p>
        </p:txBody>
      </p:sp>
      <p:sp>
        <p:nvSpPr>
          <p:cNvPr id="6" name="Rectangle 7">
            <a:extLst>
              <a:ext uri="{FF2B5EF4-FFF2-40B4-BE49-F238E27FC236}">
                <a16:creationId xmlns:a16="http://schemas.microsoft.com/office/drawing/2014/main" id="{1559C8AD-7B1C-143C-8821-CE71F5AC59CF}"/>
              </a:ext>
            </a:extLst>
          </p:cNvPr>
          <p:cNvSpPr>
            <a:spLocks noGrp="1" noChangeArrowheads="1"/>
          </p:cNvSpPr>
          <p:nvPr>
            <p:ph type="sldNum" sz="quarter" idx="5"/>
          </p:nvPr>
        </p:nvSpPr>
        <p:spPr>
          <a:ln/>
        </p:spPr>
        <p:txBody>
          <a:bodyPr/>
          <a:lstStyle/>
          <a:p>
            <a:pPr defTabSz="939729">
              <a:defRPr/>
            </a:pPr>
            <a:fld id="{8E6CE499-F156-423F-B67F-0AD8D4D9AE7B}" type="slidenum">
              <a:rPr lang="en-US" altLang="en-US">
                <a:solidFill>
                  <a:prstClr val="white"/>
                </a:solidFill>
              </a:rPr>
              <a:pPr defTabSz="939729">
                <a:defRPr/>
              </a:pPr>
              <a:t>34</a:t>
            </a:fld>
            <a:endParaRPr lang="en-US" altLang="en-US">
              <a:solidFill>
                <a:prstClr val="white"/>
              </a:solidFill>
            </a:endParaRPr>
          </a:p>
        </p:txBody>
      </p:sp>
      <p:sp>
        <p:nvSpPr>
          <p:cNvPr id="840706" name="Rectangle 2">
            <a:extLst>
              <a:ext uri="{FF2B5EF4-FFF2-40B4-BE49-F238E27FC236}">
                <a16:creationId xmlns:a16="http://schemas.microsoft.com/office/drawing/2014/main" id="{FD90A0E7-05DF-82E6-EBCB-46647B81BB52}"/>
              </a:ext>
            </a:extLst>
          </p:cNvPr>
          <p:cNvSpPr>
            <a:spLocks noGrp="1" noRot="1" noChangeAspect="1" noChangeArrowheads="1" noTextEdit="1"/>
          </p:cNvSpPr>
          <p:nvPr>
            <p:ph type="sldImg"/>
          </p:nvPr>
        </p:nvSpPr>
        <p:spPr>
          <a:xfrm>
            <a:off x="415925" y="703263"/>
            <a:ext cx="6245225" cy="3513137"/>
          </a:xfrm>
          <a:ln/>
        </p:spPr>
      </p:sp>
      <p:sp>
        <p:nvSpPr>
          <p:cNvPr id="840707" name="Rectangle 3">
            <a:extLst>
              <a:ext uri="{FF2B5EF4-FFF2-40B4-BE49-F238E27FC236}">
                <a16:creationId xmlns:a16="http://schemas.microsoft.com/office/drawing/2014/main" id="{61E19982-94F1-F8B9-F37B-87AFA97DB4AE}"/>
              </a:ext>
            </a:extLst>
          </p:cNvPr>
          <p:cNvSpPr>
            <a:spLocks noGrp="1" noChangeArrowheads="1"/>
          </p:cNvSpPr>
          <p:nvPr>
            <p:ph type="body" idx="1"/>
          </p:nvPr>
        </p:nvSpPr>
        <p:spPr>
          <a:xfrm>
            <a:off x="157269" y="4216241"/>
            <a:ext cx="6762538" cy="4997027"/>
          </a:xfrm>
        </p:spPr>
        <p:txBody>
          <a:bodyPr/>
          <a:lstStyle/>
          <a:p>
            <a:pPr algn="l"/>
            <a:endParaRPr lang="en-US" altLang="en-US" dirty="0"/>
          </a:p>
        </p:txBody>
      </p:sp>
      <p:cxnSp>
        <p:nvCxnSpPr>
          <p:cNvPr id="3" name="Straight Connector 2">
            <a:extLst>
              <a:ext uri="{FF2B5EF4-FFF2-40B4-BE49-F238E27FC236}">
                <a16:creationId xmlns:a16="http://schemas.microsoft.com/office/drawing/2014/main" id="{1481BB8C-A1AD-014A-10E4-52505A60AA25}"/>
              </a:ext>
            </a:extLst>
          </p:cNvPr>
          <p:cNvCxnSpPr/>
          <p:nvPr/>
        </p:nvCxnSpPr>
        <p:spPr>
          <a:xfrm flipH="1" flipV="1">
            <a:off x="5661660" y="-312314"/>
            <a:ext cx="157268" cy="54655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12129921"/>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166B947-BE73-AD39-F1A4-132C4249FB21}"/>
            </a:ext>
          </a:extLst>
        </p:cNvPr>
        <p:cNvGrpSpPr/>
        <p:nvPr/>
      </p:nvGrpSpPr>
      <p:grpSpPr>
        <a:xfrm>
          <a:off x="0" y="0"/>
          <a:ext cx="0" cy="0"/>
          <a:chOff x="0" y="0"/>
          <a:chExt cx="0" cy="0"/>
        </a:xfrm>
      </p:grpSpPr>
      <p:sp>
        <p:nvSpPr>
          <p:cNvPr id="4" name="Rectangle 2">
            <a:extLst>
              <a:ext uri="{FF2B5EF4-FFF2-40B4-BE49-F238E27FC236}">
                <a16:creationId xmlns:a16="http://schemas.microsoft.com/office/drawing/2014/main" id="{5D6BEB40-2AEA-12FA-9492-77BB3C0A6B48}"/>
              </a:ext>
            </a:extLst>
          </p:cNvPr>
          <p:cNvSpPr>
            <a:spLocks noGrp="1" noChangeArrowheads="1"/>
          </p:cNvSpPr>
          <p:nvPr>
            <p:ph type="hdr" sz="quarter"/>
          </p:nvPr>
        </p:nvSpPr>
        <p:spPr>
          <a:ln/>
        </p:spPr>
        <p:txBody>
          <a:bodyPr/>
          <a:lstStyle/>
          <a:p>
            <a:pPr defTabSz="939729">
              <a:defRPr/>
            </a:pPr>
            <a:r>
              <a:rPr lang="en-US" altLang="en-US">
                <a:solidFill>
                  <a:prstClr val="white"/>
                </a:solidFill>
              </a:rPr>
              <a:t>T'shuvah </a:t>
            </a:r>
            <a:r>
              <a:rPr lang="he-IL" altLang="en-US">
                <a:solidFill>
                  <a:prstClr val="white"/>
                </a:solidFill>
              </a:rPr>
              <a:t>תְּשׁוּבָה </a:t>
            </a:r>
            <a:r>
              <a:rPr lang="en-US" altLang="en-US">
                <a:solidFill>
                  <a:prstClr val="white"/>
                </a:solidFill>
              </a:rPr>
              <a:t>Repentance Ester 4.15-16</a:t>
            </a:r>
          </a:p>
        </p:txBody>
      </p:sp>
      <p:sp>
        <p:nvSpPr>
          <p:cNvPr id="5" name="Rectangle 3">
            <a:extLst>
              <a:ext uri="{FF2B5EF4-FFF2-40B4-BE49-F238E27FC236}">
                <a16:creationId xmlns:a16="http://schemas.microsoft.com/office/drawing/2014/main" id="{F69B90D2-69E4-0A5D-A500-EEE86A8FCAAB}"/>
              </a:ext>
            </a:extLst>
          </p:cNvPr>
          <p:cNvSpPr>
            <a:spLocks noGrp="1" noChangeArrowheads="1"/>
          </p:cNvSpPr>
          <p:nvPr>
            <p:ph type="dt" idx="1"/>
          </p:nvPr>
        </p:nvSpPr>
        <p:spPr>
          <a:ln/>
        </p:spPr>
        <p:txBody>
          <a:bodyPr/>
          <a:lstStyle/>
          <a:p>
            <a:pPr defTabSz="939729">
              <a:defRPr/>
            </a:pPr>
            <a:r>
              <a:rPr lang="en-US" altLang="en-US">
                <a:solidFill>
                  <a:prstClr val="white"/>
                </a:solidFill>
              </a:rPr>
              <a:t>Mar15 2025</a:t>
            </a:r>
          </a:p>
        </p:txBody>
      </p:sp>
      <p:sp>
        <p:nvSpPr>
          <p:cNvPr id="6" name="Rectangle 7">
            <a:extLst>
              <a:ext uri="{FF2B5EF4-FFF2-40B4-BE49-F238E27FC236}">
                <a16:creationId xmlns:a16="http://schemas.microsoft.com/office/drawing/2014/main" id="{49C32293-3845-E287-7B6D-0BC2E69F4578}"/>
              </a:ext>
            </a:extLst>
          </p:cNvPr>
          <p:cNvSpPr>
            <a:spLocks noGrp="1" noChangeArrowheads="1"/>
          </p:cNvSpPr>
          <p:nvPr>
            <p:ph type="sldNum" sz="quarter" idx="5"/>
          </p:nvPr>
        </p:nvSpPr>
        <p:spPr>
          <a:ln/>
        </p:spPr>
        <p:txBody>
          <a:bodyPr/>
          <a:lstStyle/>
          <a:p>
            <a:pPr defTabSz="939729">
              <a:defRPr/>
            </a:pPr>
            <a:fld id="{8E6CE499-F156-423F-B67F-0AD8D4D9AE7B}" type="slidenum">
              <a:rPr lang="en-US" altLang="en-US">
                <a:solidFill>
                  <a:prstClr val="white"/>
                </a:solidFill>
              </a:rPr>
              <a:pPr defTabSz="939729">
                <a:defRPr/>
              </a:pPr>
              <a:t>35</a:t>
            </a:fld>
            <a:endParaRPr lang="en-US" altLang="en-US">
              <a:solidFill>
                <a:prstClr val="white"/>
              </a:solidFill>
            </a:endParaRPr>
          </a:p>
        </p:txBody>
      </p:sp>
      <p:sp>
        <p:nvSpPr>
          <p:cNvPr id="840706" name="Rectangle 2">
            <a:extLst>
              <a:ext uri="{FF2B5EF4-FFF2-40B4-BE49-F238E27FC236}">
                <a16:creationId xmlns:a16="http://schemas.microsoft.com/office/drawing/2014/main" id="{55482BB7-592C-9C83-A99F-C5588F9225F5}"/>
              </a:ext>
            </a:extLst>
          </p:cNvPr>
          <p:cNvSpPr>
            <a:spLocks noGrp="1" noRot="1" noChangeAspect="1" noChangeArrowheads="1" noTextEdit="1"/>
          </p:cNvSpPr>
          <p:nvPr>
            <p:ph type="sldImg"/>
          </p:nvPr>
        </p:nvSpPr>
        <p:spPr>
          <a:xfrm>
            <a:off x="415925" y="703263"/>
            <a:ext cx="6245225" cy="3513137"/>
          </a:xfrm>
          <a:ln/>
        </p:spPr>
      </p:sp>
      <p:sp>
        <p:nvSpPr>
          <p:cNvPr id="840707" name="Rectangle 3">
            <a:extLst>
              <a:ext uri="{FF2B5EF4-FFF2-40B4-BE49-F238E27FC236}">
                <a16:creationId xmlns:a16="http://schemas.microsoft.com/office/drawing/2014/main" id="{5945F542-A3F6-408A-CAFD-6C0B5D7BBA83}"/>
              </a:ext>
            </a:extLst>
          </p:cNvPr>
          <p:cNvSpPr>
            <a:spLocks noGrp="1" noChangeArrowheads="1"/>
          </p:cNvSpPr>
          <p:nvPr>
            <p:ph type="body" idx="1"/>
          </p:nvPr>
        </p:nvSpPr>
        <p:spPr>
          <a:xfrm>
            <a:off x="157269" y="4216241"/>
            <a:ext cx="6762538" cy="4997027"/>
          </a:xfrm>
        </p:spPr>
        <p:txBody>
          <a:bodyPr/>
          <a:lstStyle/>
          <a:p>
            <a:pPr algn="l"/>
            <a:endParaRPr lang="en-US" altLang="en-US" dirty="0"/>
          </a:p>
        </p:txBody>
      </p:sp>
      <p:cxnSp>
        <p:nvCxnSpPr>
          <p:cNvPr id="3" name="Straight Connector 2">
            <a:extLst>
              <a:ext uri="{FF2B5EF4-FFF2-40B4-BE49-F238E27FC236}">
                <a16:creationId xmlns:a16="http://schemas.microsoft.com/office/drawing/2014/main" id="{E884BB08-38AA-173F-730F-02EB566BB0C8}"/>
              </a:ext>
            </a:extLst>
          </p:cNvPr>
          <p:cNvCxnSpPr/>
          <p:nvPr/>
        </p:nvCxnSpPr>
        <p:spPr>
          <a:xfrm flipH="1" flipV="1">
            <a:off x="5661660" y="-312314"/>
            <a:ext cx="157268" cy="54655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02137705"/>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130A45B-37CA-A30B-A674-92F7201274B4}"/>
            </a:ext>
          </a:extLst>
        </p:cNvPr>
        <p:cNvGrpSpPr/>
        <p:nvPr/>
      </p:nvGrpSpPr>
      <p:grpSpPr>
        <a:xfrm>
          <a:off x="0" y="0"/>
          <a:ext cx="0" cy="0"/>
          <a:chOff x="0" y="0"/>
          <a:chExt cx="0" cy="0"/>
        </a:xfrm>
      </p:grpSpPr>
      <p:sp>
        <p:nvSpPr>
          <p:cNvPr id="4" name="Rectangle 2">
            <a:extLst>
              <a:ext uri="{FF2B5EF4-FFF2-40B4-BE49-F238E27FC236}">
                <a16:creationId xmlns:a16="http://schemas.microsoft.com/office/drawing/2014/main" id="{81B7BC9F-5B6A-83AD-81B4-F6C0FB8263CC}"/>
              </a:ext>
            </a:extLst>
          </p:cNvPr>
          <p:cNvSpPr>
            <a:spLocks noGrp="1" noChangeArrowheads="1"/>
          </p:cNvSpPr>
          <p:nvPr>
            <p:ph type="hdr" sz="quarter"/>
          </p:nvPr>
        </p:nvSpPr>
        <p:spPr>
          <a:ln/>
        </p:spPr>
        <p:txBody>
          <a:bodyPr/>
          <a:lstStyle/>
          <a:p>
            <a:pPr defTabSz="939729">
              <a:defRPr/>
            </a:pPr>
            <a:r>
              <a:rPr lang="en-US" altLang="en-US">
                <a:solidFill>
                  <a:prstClr val="white"/>
                </a:solidFill>
              </a:rPr>
              <a:t>T'shuvah </a:t>
            </a:r>
            <a:r>
              <a:rPr lang="he-IL" altLang="en-US">
                <a:solidFill>
                  <a:prstClr val="white"/>
                </a:solidFill>
              </a:rPr>
              <a:t>תְּשׁוּבָה </a:t>
            </a:r>
            <a:r>
              <a:rPr lang="en-US" altLang="en-US">
                <a:solidFill>
                  <a:prstClr val="white"/>
                </a:solidFill>
              </a:rPr>
              <a:t>Repentance Ester 4.15-16</a:t>
            </a:r>
          </a:p>
        </p:txBody>
      </p:sp>
      <p:sp>
        <p:nvSpPr>
          <p:cNvPr id="5" name="Rectangle 3">
            <a:extLst>
              <a:ext uri="{FF2B5EF4-FFF2-40B4-BE49-F238E27FC236}">
                <a16:creationId xmlns:a16="http://schemas.microsoft.com/office/drawing/2014/main" id="{E5269BDA-3C94-70C4-7FE5-2B027F47B457}"/>
              </a:ext>
            </a:extLst>
          </p:cNvPr>
          <p:cNvSpPr>
            <a:spLocks noGrp="1" noChangeArrowheads="1"/>
          </p:cNvSpPr>
          <p:nvPr>
            <p:ph type="dt" idx="1"/>
          </p:nvPr>
        </p:nvSpPr>
        <p:spPr>
          <a:ln/>
        </p:spPr>
        <p:txBody>
          <a:bodyPr/>
          <a:lstStyle/>
          <a:p>
            <a:pPr defTabSz="939729">
              <a:defRPr/>
            </a:pPr>
            <a:r>
              <a:rPr lang="en-US" altLang="en-US">
                <a:solidFill>
                  <a:prstClr val="white"/>
                </a:solidFill>
              </a:rPr>
              <a:t>Mar15 2025</a:t>
            </a:r>
          </a:p>
        </p:txBody>
      </p:sp>
      <p:sp>
        <p:nvSpPr>
          <p:cNvPr id="6" name="Rectangle 7">
            <a:extLst>
              <a:ext uri="{FF2B5EF4-FFF2-40B4-BE49-F238E27FC236}">
                <a16:creationId xmlns:a16="http://schemas.microsoft.com/office/drawing/2014/main" id="{AA7959A6-DD33-18AD-F134-C49897BBB0C1}"/>
              </a:ext>
            </a:extLst>
          </p:cNvPr>
          <p:cNvSpPr>
            <a:spLocks noGrp="1" noChangeArrowheads="1"/>
          </p:cNvSpPr>
          <p:nvPr>
            <p:ph type="sldNum" sz="quarter" idx="5"/>
          </p:nvPr>
        </p:nvSpPr>
        <p:spPr>
          <a:ln/>
        </p:spPr>
        <p:txBody>
          <a:bodyPr/>
          <a:lstStyle/>
          <a:p>
            <a:pPr defTabSz="939729">
              <a:defRPr/>
            </a:pPr>
            <a:fld id="{8E6CE499-F156-423F-B67F-0AD8D4D9AE7B}" type="slidenum">
              <a:rPr lang="en-US" altLang="en-US">
                <a:solidFill>
                  <a:prstClr val="white"/>
                </a:solidFill>
              </a:rPr>
              <a:pPr defTabSz="939729">
                <a:defRPr/>
              </a:pPr>
              <a:t>36</a:t>
            </a:fld>
            <a:endParaRPr lang="en-US" altLang="en-US">
              <a:solidFill>
                <a:prstClr val="white"/>
              </a:solidFill>
            </a:endParaRPr>
          </a:p>
        </p:txBody>
      </p:sp>
      <p:sp>
        <p:nvSpPr>
          <p:cNvPr id="840706" name="Rectangle 2">
            <a:extLst>
              <a:ext uri="{FF2B5EF4-FFF2-40B4-BE49-F238E27FC236}">
                <a16:creationId xmlns:a16="http://schemas.microsoft.com/office/drawing/2014/main" id="{DF708CA7-1D9E-F3DE-AFCE-884E1DF73F38}"/>
              </a:ext>
            </a:extLst>
          </p:cNvPr>
          <p:cNvSpPr>
            <a:spLocks noGrp="1" noRot="1" noChangeAspect="1" noChangeArrowheads="1" noTextEdit="1"/>
          </p:cNvSpPr>
          <p:nvPr>
            <p:ph type="sldImg"/>
          </p:nvPr>
        </p:nvSpPr>
        <p:spPr>
          <a:xfrm>
            <a:off x="415925" y="703263"/>
            <a:ext cx="6245225" cy="3513137"/>
          </a:xfrm>
          <a:ln/>
        </p:spPr>
      </p:sp>
      <p:sp>
        <p:nvSpPr>
          <p:cNvPr id="840707" name="Rectangle 3">
            <a:extLst>
              <a:ext uri="{FF2B5EF4-FFF2-40B4-BE49-F238E27FC236}">
                <a16:creationId xmlns:a16="http://schemas.microsoft.com/office/drawing/2014/main" id="{906E15F9-3730-C296-7F19-630E37307178}"/>
              </a:ext>
            </a:extLst>
          </p:cNvPr>
          <p:cNvSpPr>
            <a:spLocks noGrp="1" noChangeArrowheads="1"/>
          </p:cNvSpPr>
          <p:nvPr>
            <p:ph type="body" idx="1"/>
          </p:nvPr>
        </p:nvSpPr>
        <p:spPr>
          <a:xfrm>
            <a:off x="157269" y="4216241"/>
            <a:ext cx="6762538" cy="4997027"/>
          </a:xfrm>
        </p:spPr>
        <p:txBody>
          <a:bodyPr/>
          <a:lstStyle/>
          <a:p>
            <a:pPr algn="l"/>
            <a:endParaRPr lang="en-US" altLang="en-US" dirty="0"/>
          </a:p>
        </p:txBody>
      </p:sp>
      <p:cxnSp>
        <p:nvCxnSpPr>
          <p:cNvPr id="3" name="Straight Connector 2">
            <a:extLst>
              <a:ext uri="{FF2B5EF4-FFF2-40B4-BE49-F238E27FC236}">
                <a16:creationId xmlns:a16="http://schemas.microsoft.com/office/drawing/2014/main" id="{F65C18E3-7411-A2B6-DE0A-5D617472DF2F}"/>
              </a:ext>
            </a:extLst>
          </p:cNvPr>
          <p:cNvCxnSpPr/>
          <p:nvPr/>
        </p:nvCxnSpPr>
        <p:spPr>
          <a:xfrm flipH="1" flipV="1">
            <a:off x="5661660" y="-312314"/>
            <a:ext cx="157268" cy="54655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14015330"/>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8322CD3-83B4-49DE-FB0B-9EC5AFBF7601}"/>
            </a:ext>
          </a:extLst>
        </p:cNvPr>
        <p:cNvGrpSpPr/>
        <p:nvPr/>
      </p:nvGrpSpPr>
      <p:grpSpPr>
        <a:xfrm>
          <a:off x="0" y="0"/>
          <a:ext cx="0" cy="0"/>
          <a:chOff x="0" y="0"/>
          <a:chExt cx="0" cy="0"/>
        </a:xfrm>
      </p:grpSpPr>
      <p:sp>
        <p:nvSpPr>
          <p:cNvPr id="4" name="Rectangle 2">
            <a:extLst>
              <a:ext uri="{FF2B5EF4-FFF2-40B4-BE49-F238E27FC236}">
                <a16:creationId xmlns:a16="http://schemas.microsoft.com/office/drawing/2014/main" id="{3B06EE1B-2EFE-7833-D9C3-89CBCB174C01}"/>
              </a:ext>
            </a:extLst>
          </p:cNvPr>
          <p:cNvSpPr>
            <a:spLocks noGrp="1" noChangeArrowheads="1"/>
          </p:cNvSpPr>
          <p:nvPr>
            <p:ph type="hdr" sz="quarter"/>
          </p:nvPr>
        </p:nvSpPr>
        <p:spPr>
          <a:ln/>
        </p:spPr>
        <p:txBody>
          <a:bodyPr/>
          <a:lstStyle/>
          <a:p>
            <a:pPr defTabSz="939729">
              <a:defRPr/>
            </a:pPr>
            <a:r>
              <a:rPr lang="en-US" altLang="en-US">
                <a:solidFill>
                  <a:prstClr val="white"/>
                </a:solidFill>
              </a:rPr>
              <a:t>T'shuvah </a:t>
            </a:r>
            <a:r>
              <a:rPr lang="he-IL" altLang="en-US">
                <a:solidFill>
                  <a:prstClr val="white"/>
                </a:solidFill>
              </a:rPr>
              <a:t>תְּשׁוּבָה </a:t>
            </a:r>
            <a:r>
              <a:rPr lang="en-US" altLang="en-US">
                <a:solidFill>
                  <a:prstClr val="white"/>
                </a:solidFill>
              </a:rPr>
              <a:t>Repentance Ester 4.15-16</a:t>
            </a:r>
          </a:p>
        </p:txBody>
      </p:sp>
      <p:sp>
        <p:nvSpPr>
          <p:cNvPr id="5" name="Rectangle 3">
            <a:extLst>
              <a:ext uri="{FF2B5EF4-FFF2-40B4-BE49-F238E27FC236}">
                <a16:creationId xmlns:a16="http://schemas.microsoft.com/office/drawing/2014/main" id="{D18EEF37-60AD-E7FE-DE39-5084B7B2A94E}"/>
              </a:ext>
            </a:extLst>
          </p:cNvPr>
          <p:cNvSpPr>
            <a:spLocks noGrp="1" noChangeArrowheads="1"/>
          </p:cNvSpPr>
          <p:nvPr>
            <p:ph type="dt" idx="1"/>
          </p:nvPr>
        </p:nvSpPr>
        <p:spPr>
          <a:ln/>
        </p:spPr>
        <p:txBody>
          <a:bodyPr/>
          <a:lstStyle/>
          <a:p>
            <a:pPr defTabSz="939729">
              <a:defRPr/>
            </a:pPr>
            <a:r>
              <a:rPr lang="en-US" altLang="en-US">
                <a:solidFill>
                  <a:prstClr val="white"/>
                </a:solidFill>
              </a:rPr>
              <a:t>Mar15 2025</a:t>
            </a:r>
          </a:p>
        </p:txBody>
      </p:sp>
      <p:sp>
        <p:nvSpPr>
          <p:cNvPr id="6" name="Rectangle 7">
            <a:extLst>
              <a:ext uri="{FF2B5EF4-FFF2-40B4-BE49-F238E27FC236}">
                <a16:creationId xmlns:a16="http://schemas.microsoft.com/office/drawing/2014/main" id="{F680E2A8-30E4-66C2-3CB3-B262134D88AA}"/>
              </a:ext>
            </a:extLst>
          </p:cNvPr>
          <p:cNvSpPr>
            <a:spLocks noGrp="1" noChangeArrowheads="1"/>
          </p:cNvSpPr>
          <p:nvPr>
            <p:ph type="sldNum" sz="quarter" idx="5"/>
          </p:nvPr>
        </p:nvSpPr>
        <p:spPr>
          <a:ln/>
        </p:spPr>
        <p:txBody>
          <a:bodyPr/>
          <a:lstStyle/>
          <a:p>
            <a:pPr defTabSz="939729">
              <a:defRPr/>
            </a:pPr>
            <a:fld id="{8E6CE499-F156-423F-B67F-0AD8D4D9AE7B}" type="slidenum">
              <a:rPr lang="en-US" altLang="en-US">
                <a:solidFill>
                  <a:prstClr val="white"/>
                </a:solidFill>
              </a:rPr>
              <a:pPr defTabSz="939729">
                <a:defRPr/>
              </a:pPr>
              <a:t>37</a:t>
            </a:fld>
            <a:endParaRPr lang="en-US" altLang="en-US">
              <a:solidFill>
                <a:prstClr val="white"/>
              </a:solidFill>
            </a:endParaRPr>
          </a:p>
        </p:txBody>
      </p:sp>
      <p:sp>
        <p:nvSpPr>
          <p:cNvPr id="840706" name="Rectangle 2">
            <a:extLst>
              <a:ext uri="{FF2B5EF4-FFF2-40B4-BE49-F238E27FC236}">
                <a16:creationId xmlns:a16="http://schemas.microsoft.com/office/drawing/2014/main" id="{C27E2DFD-E3E7-2E8E-79D4-BB577A12CB98}"/>
              </a:ext>
            </a:extLst>
          </p:cNvPr>
          <p:cNvSpPr>
            <a:spLocks noGrp="1" noRot="1" noChangeAspect="1" noChangeArrowheads="1" noTextEdit="1"/>
          </p:cNvSpPr>
          <p:nvPr>
            <p:ph type="sldImg"/>
          </p:nvPr>
        </p:nvSpPr>
        <p:spPr>
          <a:xfrm>
            <a:off x="415925" y="703263"/>
            <a:ext cx="6245225" cy="3513137"/>
          </a:xfrm>
          <a:ln/>
        </p:spPr>
      </p:sp>
      <p:sp>
        <p:nvSpPr>
          <p:cNvPr id="840707" name="Rectangle 3">
            <a:extLst>
              <a:ext uri="{FF2B5EF4-FFF2-40B4-BE49-F238E27FC236}">
                <a16:creationId xmlns:a16="http://schemas.microsoft.com/office/drawing/2014/main" id="{74F48FA4-5A27-2CF6-F3AB-DC879807B55C}"/>
              </a:ext>
            </a:extLst>
          </p:cNvPr>
          <p:cNvSpPr>
            <a:spLocks noGrp="1" noChangeArrowheads="1"/>
          </p:cNvSpPr>
          <p:nvPr>
            <p:ph type="body" idx="1"/>
          </p:nvPr>
        </p:nvSpPr>
        <p:spPr>
          <a:xfrm>
            <a:off x="157269" y="4216241"/>
            <a:ext cx="6762538" cy="4997027"/>
          </a:xfrm>
        </p:spPr>
        <p:txBody>
          <a:bodyPr/>
          <a:lstStyle/>
          <a:p>
            <a:pPr algn="l"/>
            <a:r>
              <a:rPr lang="en-US" altLang="en-US" dirty="0"/>
              <a:t>Ester did #4.   Ouch.  </a:t>
            </a:r>
          </a:p>
        </p:txBody>
      </p:sp>
      <p:cxnSp>
        <p:nvCxnSpPr>
          <p:cNvPr id="3" name="Straight Connector 2">
            <a:extLst>
              <a:ext uri="{FF2B5EF4-FFF2-40B4-BE49-F238E27FC236}">
                <a16:creationId xmlns:a16="http://schemas.microsoft.com/office/drawing/2014/main" id="{2971237D-16AF-D41A-A0F9-95531BC6082E}"/>
              </a:ext>
            </a:extLst>
          </p:cNvPr>
          <p:cNvCxnSpPr/>
          <p:nvPr/>
        </p:nvCxnSpPr>
        <p:spPr>
          <a:xfrm flipH="1" flipV="1">
            <a:off x="5661660" y="-312314"/>
            <a:ext cx="157268" cy="54655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55574734"/>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1959260-7932-F908-5086-E2017C8FF47C}"/>
            </a:ext>
          </a:extLst>
        </p:cNvPr>
        <p:cNvGrpSpPr/>
        <p:nvPr/>
      </p:nvGrpSpPr>
      <p:grpSpPr>
        <a:xfrm>
          <a:off x="0" y="0"/>
          <a:ext cx="0" cy="0"/>
          <a:chOff x="0" y="0"/>
          <a:chExt cx="0" cy="0"/>
        </a:xfrm>
      </p:grpSpPr>
      <p:sp>
        <p:nvSpPr>
          <p:cNvPr id="4" name="Rectangle 2">
            <a:extLst>
              <a:ext uri="{FF2B5EF4-FFF2-40B4-BE49-F238E27FC236}">
                <a16:creationId xmlns:a16="http://schemas.microsoft.com/office/drawing/2014/main" id="{B9FA08BD-AE35-630D-AEF7-AFCC47EF76D9}"/>
              </a:ext>
            </a:extLst>
          </p:cNvPr>
          <p:cNvSpPr>
            <a:spLocks noGrp="1" noChangeArrowheads="1"/>
          </p:cNvSpPr>
          <p:nvPr>
            <p:ph type="hdr" sz="quarter"/>
          </p:nvPr>
        </p:nvSpPr>
        <p:spPr>
          <a:ln/>
        </p:spPr>
        <p:txBody>
          <a:bodyPr/>
          <a:lstStyle/>
          <a:p>
            <a:pPr defTabSz="939729">
              <a:defRPr/>
            </a:pPr>
            <a:r>
              <a:rPr lang="en-US" altLang="en-US">
                <a:solidFill>
                  <a:prstClr val="white"/>
                </a:solidFill>
              </a:rPr>
              <a:t>T'shuvah </a:t>
            </a:r>
            <a:r>
              <a:rPr lang="he-IL" altLang="en-US">
                <a:solidFill>
                  <a:prstClr val="white"/>
                </a:solidFill>
              </a:rPr>
              <a:t>תְּשׁוּבָה </a:t>
            </a:r>
            <a:r>
              <a:rPr lang="en-US" altLang="en-US">
                <a:solidFill>
                  <a:prstClr val="white"/>
                </a:solidFill>
              </a:rPr>
              <a:t>Repentance Ester 4.15-16</a:t>
            </a:r>
          </a:p>
        </p:txBody>
      </p:sp>
      <p:sp>
        <p:nvSpPr>
          <p:cNvPr id="5" name="Rectangle 3">
            <a:extLst>
              <a:ext uri="{FF2B5EF4-FFF2-40B4-BE49-F238E27FC236}">
                <a16:creationId xmlns:a16="http://schemas.microsoft.com/office/drawing/2014/main" id="{010981CE-2799-25F2-C8E4-6103BF8D15B0}"/>
              </a:ext>
            </a:extLst>
          </p:cNvPr>
          <p:cNvSpPr>
            <a:spLocks noGrp="1" noChangeArrowheads="1"/>
          </p:cNvSpPr>
          <p:nvPr>
            <p:ph type="dt" idx="1"/>
          </p:nvPr>
        </p:nvSpPr>
        <p:spPr>
          <a:ln/>
        </p:spPr>
        <p:txBody>
          <a:bodyPr/>
          <a:lstStyle/>
          <a:p>
            <a:pPr defTabSz="939729">
              <a:defRPr/>
            </a:pPr>
            <a:r>
              <a:rPr lang="en-US" altLang="en-US">
                <a:solidFill>
                  <a:prstClr val="white"/>
                </a:solidFill>
              </a:rPr>
              <a:t>Mar15 2025</a:t>
            </a:r>
          </a:p>
        </p:txBody>
      </p:sp>
      <p:sp>
        <p:nvSpPr>
          <p:cNvPr id="6" name="Rectangle 7">
            <a:extLst>
              <a:ext uri="{FF2B5EF4-FFF2-40B4-BE49-F238E27FC236}">
                <a16:creationId xmlns:a16="http://schemas.microsoft.com/office/drawing/2014/main" id="{89539EE2-0468-DF5B-DCE6-CBBEBDB94CBE}"/>
              </a:ext>
            </a:extLst>
          </p:cNvPr>
          <p:cNvSpPr>
            <a:spLocks noGrp="1" noChangeArrowheads="1"/>
          </p:cNvSpPr>
          <p:nvPr>
            <p:ph type="sldNum" sz="quarter" idx="5"/>
          </p:nvPr>
        </p:nvSpPr>
        <p:spPr>
          <a:ln/>
        </p:spPr>
        <p:txBody>
          <a:bodyPr/>
          <a:lstStyle/>
          <a:p>
            <a:pPr defTabSz="939729">
              <a:defRPr/>
            </a:pPr>
            <a:fld id="{8E6CE499-F156-423F-B67F-0AD8D4D9AE7B}" type="slidenum">
              <a:rPr lang="en-US" altLang="en-US">
                <a:solidFill>
                  <a:prstClr val="white"/>
                </a:solidFill>
              </a:rPr>
              <a:pPr defTabSz="939729">
                <a:defRPr/>
              </a:pPr>
              <a:t>38</a:t>
            </a:fld>
            <a:endParaRPr lang="en-US" altLang="en-US">
              <a:solidFill>
                <a:prstClr val="white"/>
              </a:solidFill>
            </a:endParaRPr>
          </a:p>
        </p:txBody>
      </p:sp>
      <p:sp>
        <p:nvSpPr>
          <p:cNvPr id="840706" name="Rectangle 2">
            <a:extLst>
              <a:ext uri="{FF2B5EF4-FFF2-40B4-BE49-F238E27FC236}">
                <a16:creationId xmlns:a16="http://schemas.microsoft.com/office/drawing/2014/main" id="{3F88F160-3A1E-2833-C0F3-18AA34B3C29A}"/>
              </a:ext>
            </a:extLst>
          </p:cNvPr>
          <p:cNvSpPr>
            <a:spLocks noGrp="1" noRot="1" noChangeAspect="1" noChangeArrowheads="1" noTextEdit="1"/>
          </p:cNvSpPr>
          <p:nvPr>
            <p:ph type="sldImg"/>
          </p:nvPr>
        </p:nvSpPr>
        <p:spPr>
          <a:xfrm>
            <a:off x="415925" y="703263"/>
            <a:ext cx="6245225" cy="3513137"/>
          </a:xfrm>
          <a:ln/>
        </p:spPr>
      </p:sp>
      <p:sp>
        <p:nvSpPr>
          <p:cNvPr id="840707" name="Rectangle 3">
            <a:extLst>
              <a:ext uri="{FF2B5EF4-FFF2-40B4-BE49-F238E27FC236}">
                <a16:creationId xmlns:a16="http://schemas.microsoft.com/office/drawing/2014/main" id="{1F4E40A6-A068-9186-67DF-9616F33E34E0}"/>
              </a:ext>
            </a:extLst>
          </p:cNvPr>
          <p:cNvSpPr>
            <a:spLocks noGrp="1" noChangeArrowheads="1"/>
          </p:cNvSpPr>
          <p:nvPr>
            <p:ph type="body" idx="1"/>
          </p:nvPr>
        </p:nvSpPr>
        <p:spPr>
          <a:xfrm>
            <a:off x="157269" y="4216241"/>
            <a:ext cx="6762538" cy="4997027"/>
          </a:xfrm>
        </p:spPr>
        <p:txBody>
          <a:bodyPr/>
          <a:lstStyle/>
          <a:p>
            <a:pPr algn="l"/>
            <a:r>
              <a:rPr lang="en-US" altLang="en-US" dirty="0"/>
              <a:t>“luxury once enjoyed becomes a necessity”</a:t>
            </a:r>
          </a:p>
          <a:p>
            <a:pPr algn="l"/>
            <a:r>
              <a:rPr lang="en-US" dirty="0"/>
              <a:t>“Each girl had her turn to appear before King Akhashverosh after she had undergone the full twelve-month preparation period prescribed for the women, consisting of a six-month treatment with oil of myrrh and six months with perfumes and other cosmetics for women.”</a:t>
            </a:r>
            <a:endParaRPr lang="en-US" altLang="en-US" dirty="0"/>
          </a:p>
        </p:txBody>
      </p:sp>
      <p:cxnSp>
        <p:nvCxnSpPr>
          <p:cNvPr id="3" name="Straight Connector 2">
            <a:extLst>
              <a:ext uri="{FF2B5EF4-FFF2-40B4-BE49-F238E27FC236}">
                <a16:creationId xmlns:a16="http://schemas.microsoft.com/office/drawing/2014/main" id="{A5DEF9CC-5F22-75ED-15F0-0F22E34B62F7}"/>
              </a:ext>
            </a:extLst>
          </p:cNvPr>
          <p:cNvCxnSpPr/>
          <p:nvPr/>
        </p:nvCxnSpPr>
        <p:spPr>
          <a:xfrm flipH="1" flipV="1">
            <a:off x="5661660" y="-312314"/>
            <a:ext cx="157268" cy="54655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53198684"/>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578DCA9-FB40-0981-D1A7-7C8FDDBCCB1A}"/>
            </a:ext>
          </a:extLst>
        </p:cNvPr>
        <p:cNvGrpSpPr/>
        <p:nvPr/>
      </p:nvGrpSpPr>
      <p:grpSpPr>
        <a:xfrm>
          <a:off x="0" y="0"/>
          <a:ext cx="0" cy="0"/>
          <a:chOff x="0" y="0"/>
          <a:chExt cx="0" cy="0"/>
        </a:xfrm>
      </p:grpSpPr>
      <p:sp>
        <p:nvSpPr>
          <p:cNvPr id="4" name="Rectangle 2">
            <a:extLst>
              <a:ext uri="{FF2B5EF4-FFF2-40B4-BE49-F238E27FC236}">
                <a16:creationId xmlns:a16="http://schemas.microsoft.com/office/drawing/2014/main" id="{435D0CBC-C847-1D2F-9281-516F7CDB10B6}"/>
              </a:ext>
            </a:extLst>
          </p:cNvPr>
          <p:cNvSpPr>
            <a:spLocks noGrp="1" noChangeArrowheads="1"/>
          </p:cNvSpPr>
          <p:nvPr>
            <p:ph type="hdr" sz="quarter"/>
          </p:nvPr>
        </p:nvSpPr>
        <p:spPr>
          <a:ln/>
        </p:spPr>
        <p:txBody>
          <a:bodyPr/>
          <a:lstStyle/>
          <a:p>
            <a:pPr defTabSz="939729">
              <a:defRPr/>
            </a:pPr>
            <a:r>
              <a:rPr lang="en-US" altLang="en-US">
                <a:solidFill>
                  <a:prstClr val="white"/>
                </a:solidFill>
              </a:rPr>
              <a:t>T'shuvah </a:t>
            </a:r>
            <a:r>
              <a:rPr lang="he-IL" altLang="en-US">
                <a:solidFill>
                  <a:prstClr val="white"/>
                </a:solidFill>
              </a:rPr>
              <a:t>תְּשׁוּבָה </a:t>
            </a:r>
            <a:r>
              <a:rPr lang="en-US" altLang="en-US">
                <a:solidFill>
                  <a:prstClr val="white"/>
                </a:solidFill>
              </a:rPr>
              <a:t>Repentance Ester 4.15-16</a:t>
            </a:r>
          </a:p>
        </p:txBody>
      </p:sp>
      <p:sp>
        <p:nvSpPr>
          <p:cNvPr id="5" name="Rectangle 3">
            <a:extLst>
              <a:ext uri="{FF2B5EF4-FFF2-40B4-BE49-F238E27FC236}">
                <a16:creationId xmlns:a16="http://schemas.microsoft.com/office/drawing/2014/main" id="{A3FE0F05-410E-26D1-2A2C-AD9185ED7557}"/>
              </a:ext>
            </a:extLst>
          </p:cNvPr>
          <p:cNvSpPr>
            <a:spLocks noGrp="1" noChangeArrowheads="1"/>
          </p:cNvSpPr>
          <p:nvPr>
            <p:ph type="dt" idx="1"/>
          </p:nvPr>
        </p:nvSpPr>
        <p:spPr>
          <a:ln/>
        </p:spPr>
        <p:txBody>
          <a:bodyPr/>
          <a:lstStyle/>
          <a:p>
            <a:pPr defTabSz="939729">
              <a:defRPr/>
            </a:pPr>
            <a:r>
              <a:rPr lang="en-US" altLang="en-US">
                <a:solidFill>
                  <a:prstClr val="white"/>
                </a:solidFill>
              </a:rPr>
              <a:t>Mar15 2025</a:t>
            </a:r>
          </a:p>
        </p:txBody>
      </p:sp>
      <p:sp>
        <p:nvSpPr>
          <p:cNvPr id="6" name="Rectangle 7">
            <a:extLst>
              <a:ext uri="{FF2B5EF4-FFF2-40B4-BE49-F238E27FC236}">
                <a16:creationId xmlns:a16="http://schemas.microsoft.com/office/drawing/2014/main" id="{7594B4A2-1A71-F65B-937C-0CB656ED6487}"/>
              </a:ext>
            </a:extLst>
          </p:cNvPr>
          <p:cNvSpPr>
            <a:spLocks noGrp="1" noChangeArrowheads="1"/>
          </p:cNvSpPr>
          <p:nvPr>
            <p:ph type="sldNum" sz="quarter" idx="5"/>
          </p:nvPr>
        </p:nvSpPr>
        <p:spPr>
          <a:ln/>
        </p:spPr>
        <p:txBody>
          <a:bodyPr/>
          <a:lstStyle/>
          <a:p>
            <a:pPr defTabSz="939729">
              <a:defRPr/>
            </a:pPr>
            <a:fld id="{8E6CE499-F156-423F-B67F-0AD8D4D9AE7B}" type="slidenum">
              <a:rPr lang="en-US" altLang="en-US">
                <a:solidFill>
                  <a:prstClr val="white"/>
                </a:solidFill>
              </a:rPr>
              <a:pPr defTabSz="939729">
                <a:defRPr/>
              </a:pPr>
              <a:t>39</a:t>
            </a:fld>
            <a:endParaRPr lang="en-US" altLang="en-US">
              <a:solidFill>
                <a:prstClr val="white"/>
              </a:solidFill>
            </a:endParaRPr>
          </a:p>
        </p:txBody>
      </p:sp>
      <p:sp>
        <p:nvSpPr>
          <p:cNvPr id="840706" name="Rectangle 2">
            <a:extLst>
              <a:ext uri="{FF2B5EF4-FFF2-40B4-BE49-F238E27FC236}">
                <a16:creationId xmlns:a16="http://schemas.microsoft.com/office/drawing/2014/main" id="{872A6923-6200-A340-A65A-3DEC46905F38}"/>
              </a:ext>
            </a:extLst>
          </p:cNvPr>
          <p:cNvSpPr>
            <a:spLocks noGrp="1" noRot="1" noChangeAspect="1" noChangeArrowheads="1" noTextEdit="1"/>
          </p:cNvSpPr>
          <p:nvPr>
            <p:ph type="sldImg"/>
          </p:nvPr>
        </p:nvSpPr>
        <p:spPr>
          <a:xfrm>
            <a:off x="415925" y="703263"/>
            <a:ext cx="6245225" cy="3513137"/>
          </a:xfrm>
          <a:ln/>
        </p:spPr>
      </p:sp>
      <p:sp>
        <p:nvSpPr>
          <p:cNvPr id="840707" name="Rectangle 3">
            <a:extLst>
              <a:ext uri="{FF2B5EF4-FFF2-40B4-BE49-F238E27FC236}">
                <a16:creationId xmlns:a16="http://schemas.microsoft.com/office/drawing/2014/main" id="{C0EC1FFF-2CB3-8F10-634B-0B21F1404A32}"/>
              </a:ext>
            </a:extLst>
          </p:cNvPr>
          <p:cNvSpPr>
            <a:spLocks noGrp="1" noChangeArrowheads="1"/>
          </p:cNvSpPr>
          <p:nvPr>
            <p:ph type="body" idx="1"/>
          </p:nvPr>
        </p:nvSpPr>
        <p:spPr>
          <a:xfrm>
            <a:off x="157269" y="4216241"/>
            <a:ext cx="6762538" cy="4997027"/>
          </a:xfrm>
        </p:spPr>
        <p:txBody>
          <a:bodyPr/>
          <a:lstStyle/>
          <a:p>
            <a:pPr algn="l"/>
            <a:endParaRPr lang="en-US" altLang="en-US" dirty="0"/>
          </a:p>
        </p:txBody>
      </p:sp>
      <p:cxnSp>
        <p:nvCxnSpPr>
          <p:cNvPr id="3" name="Straight Connector 2">
            <a:extLst>
              <a:ext uri="{FF2B5EF4-FFF2-40B4-BE49-F238E27FC236}">
                <a16:creationId xmlns:a16="http://schemas.microsoft.com/office/drawing/2014/main" id="{221F3DE0-F055-C663-DDB2-A52C56155E00}"/>
              </a:ext>
            </a:extLst>
          </p:cNvPr>
          <p:cNvCxnSpPr/>
          <p:nvPr/>
        </p:nvCxnSpPr>
        <p:spPr>
          <a:xfrm flipH="1" flipV="1">
            <a:off x="5661660" y="-312314"/>
            <a:ext cx="157268" cy="54655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0677051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5D558E1-2BCD-CD3E-DA7D-143854660236}"/>
            </a:ext>
          </a:extLst>
        </p:cNvPr>
        <p:cNvGrpSpPr/>
        <p:nvPr/>
      </p:nvGrpSpPr>
      <p:grpSpPr>
        <a:xfrm>
          <a:off x="0" y="0"/>
          <a:ext cx="0" cy="0"/>
          <a:chOff x="0" y="0"/>
          <a:chExt cx="0" cy="0"/>
        </a:xfrm>
      </p:grpSpPr>
      <p:sp>
        <p:nvSpPr>
          <p:cNvPr id="4" name="Rectangle 2">
            <a:extLst>
              <a:ext uri="{FF2B5EF4-FFF2-40B4-BE49-F238E27FC236}">
                <a16:creationId xmlns:a16="http://schemas.microsoft.com/office/drawing/2014/main" id="{9C319321-EA7E-FBEE-CC12-3079A1C22ED2}"/>
              </a:ext>
            </a:extLst>
          </p:cNvPr>
          <p:cNvSpPr>
            <a:spLocks noGrp="1" noChangeArrowheads="1"/>
          </p:cNvSpPr>
          <p:nvPr>
            <p:ph type="hdr" sz="quarter"/>
          </p:nvPr>
        </p:nvSpPr>
        <p:spPr>
          <a:ln/>
        </p:spPr>
        <p:txBody>
          <a:bodyPr/>
          <a:lstStyle/>
          <a:p>
            <a:pPr defTabSz="939729">
              <a:defRPr/>
            </a:pPr>
            <a:r>
              <a:rPr lang="en-US" altLang="en-US">
                <a:solidFill>
                  <a:prstClr val="white"/>
                </a:solidFill>
              </a:rPr>
              <a:t>T'shuvah </a:t>
            </a:r>
            <a:r>
              <a:rPr lang="he-IL" altLang="en-US">
                <a:solidFill>
                  <a:prstClr val="white"/>
                </a:solidFill>
              </a:rPr>
              <a:t>תְּשׁוּבָה </a:t>
            </a:r>
            <a:r>
              <a:rPr lang="en-US" altLang="en-US">
                <a:solidFill>
                  <a:prstClr val="white"/>
                </a:solidFill>
              </a:rPr>
              <a:t>Repentance Ester 4.15-16</a:t>
            </a:r>
          </a:p>
        </p:txBody>
      </p:sp>
      <p:sp>
        <p:nvSpPr>
          <p:cNvPr id="5" name="Rectangle 3">
            <a:extLst>
              <a:ext uri="{FF2B5EF4-FFF2-40B4-BE49-F238E27FC236}">
                <a16:creationId xmlns:a16="http://schemas.microsoft.com/office/drawing/2014/main" id="{149A0C5C-C694-ACAC-0BD4-A3F18FC357B0}"/>
              </a:ext>
            </a:extLst>
          </p:cNvPr>
          <p:cNvSpPr>
            <a:spLocks noGrp="1" noChangeArrowheads="1"/>
          </p:cNvSpPr>
          <p:nvPr>
            <p:ph type="dt" idx="1"/>
          </p:nvPr>
        </p:nvSpPr>
        <p:spPr>
          <a:ln/>
        </p:spPr>
        <p:txBody>
          <a:bodyPr/>
          <a:lstStyle/>
          <a:p>
            <a:pPr defTabSz="939729">
              <a:defRPr/>
            </a:pPr>
            <a:r>
              <a:rPr lang="en-US" altLang="en-US">
                <a:solidFill>
                  <a:prstClr val="white"/>
                </a:solidFill>
              </a:rPr>
              <a:t>Mar15 2025</a:t>
            </a:r>
          </a:p>
        </p:txBody>
      </p:sp>
      <p:sp>
        <p:nvSpPr>
          <p:cNvPr id="6" name="Rectangle 7">
            <a:extLst>
              <a:ext uri="{FF2B5EF4-FFF2-40B4-BE49-F238E27FC236}">
                <a16:creationId xmlns:a16="http://schemas.microsoft.com/office/drawing/2014/main" id="{BD3A1197-9A59-2D5C-A5AA-BF479E2B0AC0}"/>
              </a:ext>
            </a:extLst>
          </p:cNvPr>
          <p:cNvSpPr>
            <a:spLocks noGrp="1" noChangeArrowheads="1"/>
          </p:cNvSpPr>
          <p:nvPr>
            <p:ph type="sldNum" sz="quarter" idx="5"/>
          </p:nvPr>
        </p:nvSpPr>
        <p:spPr>
          <a:ln/>
        </p:spPr>
        <p:txBody>
          <a:bodyPr/>
          <a:lstStyle/>
          <a:p>
            <a:pPr defTabSz="939729">
              <a:defRPr/>
            </a:pPr>
            <a:fld id="{8E6CE499-F156-423F-B67F-0AD8D4D9AE7B}" type="slidenum">
              <a:rPr lang="en-US" altLang="en-US">
                <a:solidFill>
                  <a:prstClr val="white"/>
                </a:solidFill>
              </a:rPr>
              <a:pPr defTabSz="939729">
                <a:defRPr/>
              </a:pPr>
              <a:t>4</a:t>
            </a:fld>
            <a:endParaRPr lang="en-US" altLang="en-US">
              <a:solidFill>
                <a:prstClr val="white"/>
              </a:solidFill>
            </a:endParaRPr>
          </a:p>
        </p:txBody>
      </p:sp>
      <p:sp>
        <p:nvSpPr>
          <p:cNvPr id="840706" name="Rectangle 2">
            <a:extLst>
              <a:ext uri="{FF2B5EF4-FFF2-40B4-BE49-F238E27FC236}">
                <a16:creationId xmlns:a16="http://schemas.microsoft.com/office/drawing/2014/main" id="{609BA4DF-0BA7-ED22-626F-E63DE1E23791}"/>
              </a:ext>
            </a:extLst>
          </p:cNvPr>
          <p:cNvSpPr>
            <a:spLocks noGrp="1" noRot="1" noChangeAspect="1" noChangeArrowheads="1" noTextEdit="1"/>
          </p:cNvSpPr>
          <p:nvPr>
            <p:ph type="sldImg"/>
          </p:nvPr>
        </p:nvSpPr>
        <p:spPr>
          <a:xfrm>
            <a:off x="415925" y="703263"/>
            <a:ext cx="6245225" cy="3513137"/>
          </a:xfrm>
          <a:ln/>
        </p:spPr>
      </p:sp>
      <p:sp>
        <p:nvSpPr>
          <p:cNvPr id="840707" name="Rectangle 3">
            <a:extLst>
              <a:ext uri="{FF2B5EF4-FFF2-40B4-BE49-F238E27FC236}">
                <a16:creationId xmlns:a16="http://schemas.microsoft.com/office/drawing/2014/main" id="{990E04EC-14C2-1641-2F9C-D21C611A77FE}"/>
              </a:ext>
            </a:extLst>
          </p:cNvPr>
          <p:cNvSpPr>
            <a:spLocks noGrp="1" noChangeArrowheads="1"/>
          </p:cNvSpPr>
          <p:nvPr>
            <p:ph type="body" idx="1"/>
          </p:nvPr>
        </p:nvSpPr>
        <p:spPr>
          <a:xfrm>
            <a:off x="157269" y="4216241"/>
            <a:ext cx="6762538" cy="4997027"/>
          </a:xfrm>
        </p:spPr>
        <p:txBody>
          <a:bodyPr/>
          <a:lstStyle/>
          <a:p>
            <a:pPr algn="l"/>
            <a:r>
              <a:rPr lang="en-US" altLang="en-US" dirty="0"/>
              <a:t>Scott Hahn</a:t>
            </a:r>
          </a:p>
        </p:txBody>
      </p:sp>
      <p:cxnSp>
        <p:nvCxnSpPr>
          <p:cNvPr id="3" name="Straight Connector 2">
            <a:extLst>
              <a:ext uri="{FF2B5EF4-FFF2-40B4-BE49-F238E27FC236}">
                <a16:creationId xmlns:a16="http://schemas.microsoft.com/office/drawing/2014/main" id="{BA7B422A-11E9-E5D8-F23C-69BD40CF7573}"/>
              </a:ext>
            </a:extLst>
          </p:cNvPr>
          <p:cNvCxnSpPr/>
          <p:nvPr/>
        </p:nvCxnSpPr>
        <p:spPr>
          <a:xfrm flipH="1" flipV="1">
            <a:off x="5661660" y="-312314"/>
            <a:ext cx="157268" cy="54655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46112048"/>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1B25A62-A3FD-39EF-1253-59D87CBED364}"/>
            </a:ext>
          </a:extLst>
        </p:cNvPr>
        <p:cNvGrpSpPr/>
        <p:nvPr/>
      </p:nvGrpSpPr>
      <p:grpSpPr>
        <a:xfrm>
          <a:off x="0" y="0"/>
          <a:ext cx="0" cy="0"/>
          <a:chOff x="0" y="0"/>
          <a:chExt cx="0" cy="0"/>
        </a:xfrm>
      </p:grpSpPr>
      <p:sp>
        <p:nvSpPr>
          <p:cNvPr id="4" name="Rectangle 2">
            <a:extLst>
              <a:ext uri="{FF2B5EF4-FFF2-40B4-BE49-F238E27FC236}">
                <a16:creationId xmlns:a16="http://schemas.microsoft.com/office/drawing/2014/main" id="{BB51F45A-0866-1D32-873E-52BC2A01C717}"/>
              </a:ext>
            </a:extLst>
          </p:cNvPr>
          <p:cNvSpPr>
            <a:spLocks noGrp="1" noChangeArrowheads="1"/>
          </p:cNvSpPr>
          <p:nvPr>
            <p:ph type="hdr" sz="quarter"/>
          </p:nvPr>
        </p:nvSpPr>
        <p:spPr>
          <a:ln/>
        </p:spPr>
        <p:txBody>
          <a:bodyPr/>
          <a:lstStyle/>
          <a:p>
            <a:pPr defTabSz="939729">
              <a:defRPr/>
            </a:pPr>
            <a:r>
              <a:rPr lang="en-US" altLang="en-US">
                <a:solidFill>
                  <a:prstClr val="white"/>
                </a:solidFill>
              </a:rPr>
              <a:t>T'shuvah </a:t>
            </a:r>
            <a:r>
              <a:rPr lang="he-IL" altLang="en-US">
                <a:solidFill>
                  <a:prstClr val="white"/>
                </a:solidFill>
              </a:rPr>
              <a:t>תְּשׁוּבָה </a:t>
            </a:r>
            <a:r>
              <a:rPr lang="en-US" altLang="en-US">
                <a:solidFill>
                  <a:prstClr val="white"/>
                </a:solidFill>
              </a:rPr>
              <a:t>Repentance Ester 4.15-16</a:t>
            </a:r>
          </a:p>
        </p:txBody>
      </p:sp>
      <p:sp>
        <p:nvSpPr>
          <p:cNvPr id="5" name="Rectangle 3">
            <a:extLst>
              <a:ext uri="{FF2B5EF4-FFF2-40B4-BE49-F238E27FC236}">
                <a16:creationId xmlns:a16="http://schemas.microsoft.com/office/drawing/2014/main" id="{316458C3-C5FB-5174-5F19-421A6E4AC58A}"/>
              </a:ext>
            </a:extLst>
          </p:cNvPr>
          <p:cNvSpPr>
            <a:spLocks noGrp="1" noChangeArrowheads="1"/>
          </p:cNvSpPr>
          <p:nvPr>
            <p:ph type="dt" idx="1"/>
          </p:nvPr>
        </p:nvSpPr>
        <p:spPr>
          <a:ln/>
        </p:spPr>
        <p:txBody>
          <a:bodyPr/>
          <a:lstStyle/>
          <a:p>
            <a:pPr defTabSz="939729">
              <a:defRPr/>
            </a:pPr>
            <a:r>
              <a:rPr lang="en-US" altLang="en-US">
                <a:solidFill>
                  <a:prstClr val="white"/>
                </a:solidFill>
              </a:rPr>
              <a:t>Mar15 2025</a:t>
            </a:r>
          </a:p>
        </p:txBody>
      </p:sp>
      <p:sp>
        <p:nvSpPr>
          <p:cNvPr id="6" name="Rectangle 7">
            <a:extLst>
              <a:ext uri="{FF2B5EF4-FFF2-40B4-BE49-F238E27FC236}">
                <a16:creationId xmlns:a16="http://schemas.microsoft.com/office/drawing/2014/main" id="{9BBC31B2-F333-E978-7C3C-95FDF6EFF2AA}"/>
              </a:ext>
            </a:extLst>
          </p:cNvPr>
          <p:cNvSpPr>
            <a:spLocks noGrp="1" noChangeArrowheads="1"/>
          </p:cNvSpPr>
          <p:nvPr>
            <p:ph type="sldNum" sz="quarter" idx="5"/>
          </p:nvPr>
        </p:nvSpPr>
        <p:spPr>
          <a:ln/>
        </p:spPr>
        <p:txBody>
          <a:bodyPr/>
          <a:lstStyle/>
          <a:p>
            <a:pPr defTabSz="939729">
              <a:defRPr/>
            </a:pPr>
            <a:fld id="{8E6CE499-F156-423F-B67F-0AD8D4D9AE7B}" type="slidenum">
              <a:rPr lang="en-US" altLang="en-US">
                <a:solidFill>
                  <a:prstClr val="white"/>
                </a:solidFill>
              </a:rPr>
              <a:pPr defTabSz="939729">
                <a:defRPr/>
              </a:pPr>
              <a:t>40</a:t>
            </a:fld>
            <a:endParaRPr lang="en-US" altLang="en-US">
              <a:solidFill>
                <a:prstClr val="white"/>
              </a:solidFill>
            </a:endParaRPr>
          </a:p>
        </p:txBody>
      </p:sp>
      <p:sp>
        <p:nvSpPr>
          <p:cNvPr id="840706" name="Rectangle 2">
            <a:extLst>
              <a:ext uri="{FF2B5EF4-FFF2-40B4-BE49-F238E27FC236}">
                <a16:creationId xmlns:a16="http://schemas.microsoft.com/office/drawing/2014/main" id="{356EAB14-EE79-A4B3-8660-B7EFAEEA7CD5}"/>
              </a:ext>
            </a:extLst>
          </p:cNvPr>
          <p:cNvSpPr>
            <a:spLocks noGrp="1" noRot="1" noChangeAspect="1" noChangeArrowheads="1" noTextEdit="1"/>
          </p:cNvSpPr>
          <p:nvPr>
            <p:ph type="sldImg"/>
          </p:nvPr>
        </p:nvSpPr>
        <p:spPr>
          <a:xfrm>
            <a:off x="415925" y="703263"/>
            <a:ext cx="6245225" cy="3513137"/>
          </a:xfrm>
          <a:ln/>
        </p:spPr>
      </p:sp>
      <p:sp>
        <p:nvSpPr>
          <p:cNvPr id="840707" name="Rectangle 3">
            <a:extLst>
              <a:ext uri="{FF2B5EF4-FFF2-40B4-BE49-F238E27FC236}">
                <a16:creationId xmlns:a16="http://schemas.microsoft.com/office/drawing/2014/main" id="{1E766CD7-50A9-5DFF-E7EA-7F2AEDD9FE51}"/>
              </a:ext>
            </a:extLst>
          </p:cNvPr>
          <p:cNvSpPr>
            <a:spLocks noGrp="1" noChangeArrowheads="1"/>
          </p:cNvSpPr>
          <p:nvPr>
            <p:ph type="body" idx="1"/>
          </p:nvPr>
        </p:nvSpPr>
        <p:spPr>
          <a:xfrm>
            <a:off x="157269" y="4216241"/>
            <a:ext cx="6762538" cy="4997027"/>
          </a:xfrm>
        </p:spPr>
        <p:txBody>
          <a:bodyPr/>
          <a:lstStyle/>
          <a:p>
            <a:pPr algn="l"/>
            <a:r>
              <a:rPr lang="en-US" altLang="en-US" dirty="0"/>
              <a:t>She needed a strategy. If she just went to the King and requested reversal of the decree, may have lost.   Strategy of double banquet piqued Akhashverosh’s interest.</a:t>
            </a:r>
          </a:p>
        </p:txBody>
      </p:sp>
      <p:cxnSp>
        <p:nvCxnSpPr>
          <p:cNvPr id="3" name="Straight Connector 2">
            <a:extLst>
              <a:ext uri="{FF2B5EF4-FFF2-40B4-BE49-F238E27FC236}">
                <a16:creationId xmlns:a16="http://schemas.microsoft.com/office/drawing/2014/main" id="{193E45BA-6EDC-EE09-B1F7-665266D6005F}"/>
              </a:ext>
            </a:extLst>
          </p:cNvPr>
          <p:cNvCxnSpPr/>
          <p:nvPr/>
        </p:nvCxnSpPr>
        <p:spPr>
          <a:xfrm flipH="1" flipV="1">
            <a:off x="5661660" y="-312314"/>
            <a:ext cx="157268" cy="54655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782005415"/>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B063947-4C23-B684-93CD-D8F839EC8288}"/>
            </a:ext>
          </a:extLst>
        </p:cNvPr>
        <p:cNvGrpSpPr/>
        <p:nvPr/>
      </p:nvGrpSpPr>
      <p:grpSpPr>
        <a:xfrm>
          <a:off x="0" y="0"/>
          <a:ext cx="0" cy="0"/>
          <a:chOff x="0" y="0"/>
          <a:chExt cx="0" cy="0"/>
        </a:xfrm>
      </p:grpSpPr>
      <p:sp>
        <p:nvSpPr>
          <p:cNvPr id="4" name="Rectangle 2">
            <a:extLst>
              <a:ext uri="{FF2B5EF4-FFF2-40B4-BE49-F238E27FC236}">
                <a16:creationId xmlns:a16="http://schemas.microsoft.com/office/drawing/2014/main" id="{9AAD0DE5-8474-77A5-5FB7-69924C2C12E8}"/>
              </a:ext>
            </a:extLst>
          </p:cNvPr>
          <p:cNvSpPr>
            <a:spLocks noGrp="1" noChangeArrowheads="1"/>
          </p:cNvSpPr>
          <p:nvPr>
            <p:ph type="hdr" sz="quarter"/>
          </p:nvPr>
        </p:nvSpPr>
        <p:spPr>
          <a:ln/>
        </p:spPr>
        <p:txBody>
          <a:bodyPr/>
          <a:lstStyle/>
          <a:p>
            <a:pPr defTabSz="939729">
              <a:defRPr/>
            </a:pPr>
            <a:r>
              <a:rPr lang="en-US" altLang="en-US">
                <a:solidFill>
                  <a:prstClr val="white"/>
                </a:solidFill>
              </a:rPr>
              <a:t>T'shuvah </a:t>
            </a:r>
            <a:r>
              <a:rPr lang="he-IL" altLang="en-US">
                <a:solidFill>
                  <a:prstClr val="white"/>
                </a:solidFill>
              </a:rPr>
              <a:t>תְּשׁוּבָה </a:t>
            </a:r>
            <a:r>
              <a:rPr lang="en-US" altLang="en-US">
                <a:solidFill>
                  <a:prstClr val="white"/>
                </a:solidFill>
              </a:rPr>
              <a:t>Repentance Ester 4.15-16</a:t>
            </a:r>
          </a:p>
        </p:txBody>
      </p:sp>
      <p:sp>
        <p:nvSpPr>
          <p:cNvPr id="5" name="Rectangle 3">
            <a:extLst>
              <a:ext uri="{FF2B5EF4-FFF2-40B4-BE49-F238E27FC236}">
                <a16:creationId xmlns:a16="http://schemas.microsoft.com/office/drawing/2014/main" id="{CD76E5D7-CCED-37B0-E40F-98D2D1EA93DF}"/>
              </a:ext>
            </a:extLst>
          </p:cNvPr>
          <p:cNvSpPr>
            <a:spLocks noGrp="1" noChangeArrowheads="1"/>
          </p:cNvSpPr>
          <p:nvPr>
            <p:ph type="dt" idx="1"/>
          </p:nvPr>
        </p:nvSpPr>
        <p:spPr>
          <a:ln/>
        </p:spPr>
        <p:txBody>
          <a:bodyPr/>
          <a:lstStyle/>
          <a:p>
            <a:pPr defTabSz="939729">
              <a:defRPr/>
            </a:pPr>
            <a:r>
              <a:rPr lang="en-US" altLang="en-US">
                <a:solidFill>
                  <a:prstClr val="white"/>
                </a:solidFill>
              </a:rPr>
              <a:t>Mar15 2025</a:t>
            </a:r>
          </a:p>
        </p:txBody>
      </p:sp>
      <p:sp>
        <p:nvSpPr>
          <p:cNvPr id="6" name="Rectangle 7">
            <a:extLst>
              <a:ext uri="{FF2B5EF4-FFF2-40B4-BE49-F238E27FC236}">
                <a16:creationId xmlns:a16="http://schemas.microsoft.com/office/drawing/2014/main" id="{7519486A-D0C3-871D-9F83-8B0A19524A19}"/>
              </a:ext>
            </a:extLst>
          </p:cNvPr>
          <p:cNvSpPr>
            <a:spLocks noGrp="1" noChangeArrowheads="1"/>
          </p:cNvSpPr>
          <p:nvPr>
            <p:ph type="sldNum" sz="quarter" idx="5"/>
          </p:nvPr>
        </p:nvSpPr>
        <p:spPr>
          <a:ln/>
        </p:spPr>
        <p:txBody>
          <a:bodyPr/>
          <a:lstStyle/>
          <a:p>
            <a:pPr defTabSz="939729">
              <a:defRPr/>
            </a:pPr>
            <a:fld id="{8E6CE499-F156-423F-B67F-0AD8D4D9AE7B}" type="slidenum">
              <a:rPr lang="en-US" altLang="en-US">
                <a:solidFill>
                  <a:prstClr val="white"/>
                </a:solidFill>
              </a:rPr>
              <a:pPr defTabSz="939729">
                <a:defRPr/>
              </a:pPr>
              <a:t>41</a:t>
            </a:fld>
            <a:endParaRPr lang="en-US" altLang="en-US">
              <a:solidFill>
                <a:prstClr val="white"/>
              </a:solidFill>
            </a:endParaRPr>
          </a:p>
        </p:txBody>
      </p:sp>
      <p:sp>
        <p:nvSpPr>
          <p:cNvPr id="840706" name="Rectangle 2">
            <a:extLst>
              <a:ext uri="{FF2B5EF4-FFF2-40B4-BE49-F238E27FC236}">
                <a16:creationId xmlns:a16="http://schemas.microsoft.com/office/drawing/2014/main" id="{E138114D-1FB4-B8E2-8180-5DBB743018A2}"/>
              </a:ext>
            </a:extLst>
          </p:cNvPr>
          <p:cNvSpPr>
            <a:spLocks noGrp="1" noRot="1" noChangeAspect="1" noChangeArrowheads="1" noTextEdit="1"/>
          </p:cNvSpPr>
          <p:nvPr>
            <p:ph type="sldImg"/>
          </p:nvPr>
        </p:nvSpPr>
        <p:spPr>
          <a:xfrm>
            <a:off x="415925" y="703263"/>
            <a:ext cx="6245225" cy="3513137"/>
          </a:xfrm>
          <a:ln/>
        </p:spPr>
      </p:sp>
      <p:sp>
        <p:nvSpPr>
          <p:cNvPr id="840707" name="Rectangle 3">
            <a:extLst>
              <a:ext uri="{FF2B5EF4-FFF2-40B4-BE49-F238E27FC236}">
                <a16:creationId xmlns:a16="http://schemas.microsoft.com/office/drawing/2014/main" id="{E7429317-8AE9-E248-CDF0-40CC496D365A}"/>
              </a:ext>
            </a:extLst>
          </p:cNvPr>
          <p:cNvSpPr>
            <a:spLocks noGrp="1" noChangeArrowheads="1"/>
          </p:cNvSpPr>
          <p:nvPr>
            <p:ph type="body" idx="1"/>
          </p:nvPr>
        </p:nvSpPr>
        <p:spPr>
          <a:xfrm>
            <a:off x="157269" y="4216241"/>
            <a:ext cx="6762538" cy="4997027"/>
          </a:xfrm>
        </p:spPr>
        <p:txBody>
          <a:bodyPr/>
          <a:lstStyle/>
          <a:p>
            <a:pPr algn="l"/>
            <a:r>
              <a:rPr lang="en-US" altLang="en-US" dirty="0"/>
              <a:t>Fasting intensifies repentance.</a:t>
            </a:r>
          </a:p>
        </p:txBody>
      </p:sp>
      <p:cxnSp>
        <p:nvCxnSpPr>
          <p:cNvPr id="3" name="Straight Connector 2">
            <a:extLst>
              <a:ext uri="{FF2B5EF4-FFF2-40B4-BE49-F238E27FC236}">
                <a16:creationId xmlns:a16="http://schemas.microsoft.com/office/drawing/2014/main" id="{25FE116E-5B36-90C9-142B-445DD57E27CB}"/>
              </a:ext>
            </a:extLst>
          </p:cNvPr>
          <p:cNvCxnSpPr/>
          <p:nvPr/>
        </p:nvCxnSpPr>
        <p:spPr>
          <a:xfrm flipH="1" flipV="1">
            <a:off x="5661660" y="-312314"/>
            <a:ext cx="157268" cy="54655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37971359"/>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9E33EE7-8BFC-4BF3-03CF-D7D0B951BF0B}"/>
            </a:ext>
          </a:extLst>
        </p:cNvPr>
        <p:cNvGrpSpPr/>
        <p:nvPr/>
      </p:nvGrpSpPr>
      <p:grpSpPr>
        <a:xfrm>
          <a:off x="0" y="0"/>
          <a:ext cx="0" cy="0"/>
          <a:chOff x="0" y="0"/>
          <a:chExt cx="0" cy="0"/>
        </a:xfrm>
      </p:grpSpPr>
      <p:sp>
        <p:nvSpPr>
          <p:cNvPr id="4" name="Rectangle 2">
            <a:extLst>
              <a:ext uri="{FF2B5EF4-FFF2-40B4-BE49-F238E27FC236}">
                <a16:creationId xmlns:a16="http://schemas.microsoft.com/office/drawing/2014/main" id="{14478C32-8554-2372-4FDA-645FD13C0932}"/>
              </a:ext>
            </a:extLst>
          </p:cNvPr>
          <p:cNvSpPr>
            <a:spLocks noGrp="1" noChangeArrowheads="1"/>
          </p:cNvSpPr>
          <p:nvPr>
            <p:ph type="hdr" sz="quarter"/>
          </p:nvPr>
        </p:nvSpPr>
        <p:spPr>
          <a:ln/>
        </p:spPr>
        <p:txBody>
          <a:bodyPr/>
          <a:lstStyle/>
          <a:p>
            <a:pPr defTabSz="939729">
              <a:defRPr/>
            </a:pPr>
            <a:r>
              <a:rPr lang="en-US" altLang="en-US">
                <a:solidFill>
                  <a:prstClr val="white"/>
                </a:solidFill>
              </a:rPr>
              <a:t>T'shuvah </a:t>
            </a:r>
            <a:r>
              <a:rPr lang="he-IL" altLang="en-US">
                <a:solidFill>
                  <a:prstClr val="white"/>
                </a:solidFill>
              </a:rPr>
              <a:t>תְּשׁוּבָה </a:t>
            </a:r>
            <a:r>
              <a:rPr lang="en-US" altLang="en-US">
                <a:solidFill>
                  <a:prstClr val="white"/>
                </a:solidFill>
              </a:rPr>
              <a:t>Repentance Ester 4.15-16</a:t>
            </a:r>
          </a:p>
        </p:txBody>
      </p:sp>
      <p:sp>
        <p:nvSpPr>
          <p:cNvPr id="5" name="Rectangle 3">
            <a:extLst>
              <a:ext uri="{FF2B5EF4-FFF2-40B4-BE49-F238E27FC236}">
                <a16:creationId xmlns:a16="http://schemas.microsoft.com/office/drawing/2014/main" id="{FBABD2B7-A0E9-4BA6-E05D-7E8206C29242}"/>
              </a:ext>
            </a:extLst>
          </p:cNvPr>
          <p:cNvSpPr>
            <a:spLocks noGrp="1" noChangeArrowheads="1"/>
          </p:cNvSpPr>
          <p:nvPr>
            <p:ph type="dt" idx="1"/>
          </p:nvPr>
        </p:nvSpPr>
        <p:spPr>
          <a:ln/>
        </p:spPr>
        <p:txBody>
          <a:bodyPr/>
          <a:lstStyle/>
          <a:p>
            <a:pPr defTabSz="939729">
              <a:defRPr/>
            </a:pPr>
            <a:r>
              <a:rPr lang="en-US" altLang="en-US">
                <a:solidFill>
                  <a:prstClr val="white"/>
                </a:solidFill>
              </a:rPr>
              <a:t>Mar15 2025</a:t>
            </a:r>
          </a:p>
        </p:txBody>
      </p:sp>
      <p:sp>
        <p:nvSpPr>
          <p:cNvPr id="6" name="Rectangle 7">
            <a:extLst>
              <a:ext uri="{FF2B5EF4-FFF2-40B4-BE49-F238E27FC236}">
                <a16:creationId xmlns:a16="http://schemas.microsoft.com/office/drawing/2014/main" id="{68123AB2-7E4F-75BA-5DC3-1A0ED83BCE91}"/>
              </a:ext>
            </a:extLst>
          </p:cNvPr>
          <p:cNvSpPr>
            <a:spLocks noGrp="1" noChangeArrowheads="1"/>
          </p:cNvSpPr>
          <p:nvPr>
            <p:ph type="sldNum" sz="quarter" idx="5"/>
          </p:nvPr>
        </p:nvSpPr>
        <p:spPr>
          <a:ln/>
        </p:spPr>
        <p:txBody>
          <a:bodyPr/>
          <a:lstStyle/>
          <a:p>
            <a:pPr defTabSz="939729">
              <a:defRPr/>
            </a:pPr>
            <a:fld id="{8E6CE499-F156-423F-B67F-0AD8D4D9AE7B}" type="slidenum">
              <a:rPr lang="en-US" altLang="en-US">
                <a:solidFill>
                  <a:prstClr val="white"/>
                </a:solidFill>
              </a:rPr>
              <a:pPr defTabSz="939729">
                <a:defRPr/>
              </a:pPr>
              <a:t>42</a:t>
            </a:fld>
            <a:endParaRPr lang="en-US" altLang="en-US">
              <a:solidFill>
                <a:prstClr val="white"/>
              </a:solidFill>
            </a:endParaRPr>
          </a:p>
        </p:txBody>
      </p:sp>
      <p:sp>
        <p:nvSpPr>
          <p:cNvPr id="840706" name="Rectangle 2">
            <a:extLst>
              <a:ext uri="{FF2B5EF4-FFF2-40B4-BE49-F238E27FC236}">
                <a16:creationId xmlns:a16="http://schemas.microsoft.com/office/drawing/2014/main" id="{6663218B-8DA3-8D4E-9D59-9D13D31097BE}"/>
              </a:ext>
            </a:extLst>
          </p:cNvPr>
          <p:cNvSpPr>
            <a:spLocks noGrp="1" noRot="1" noChangeAspect="1" noChangeArrowheads="1" noTextEdit="1"/>
          </p:cNvSpPr>
          <p:nvPr>
            <p:ph type="sldImg"/>
          </p:nvPr>
        </p:nvSpPr>
        <p:spPr>
          <a:xfrm>
            <a:off x="415925" y="703263"/>
            <a:ext cx="6245225" cy="3513137"/>
          </a:xfrm>
          <a:ln/>
        </p:spPr>
      </p:sp>
      <p:sp>
        <p:nvSpPr>
          <p:cNvPr id="840707" name="Rectangle 3">
            <a:extLst>
              <a:ext uri="{FF2B5EF4-FFF2-40B4-BE49-F238E27FC236}">
                <a16:creationId xmlns:a16="http://schemas.microsoft.com/office/drawing/2014/main" id="{DDFCF958-B846-4DC1-F633-44A8679D8197}"/>
              </a:ext>
            </a:extLst>
          </p:cNvPr>
          <p:cNvSpPr>
            <a:spLocks noGrp="1" noChangeArrowheads="1"/>
          </p:cNvSpPr>
          <p:nvPr>
            <p:ph type="body" idx="1"/>
          </p:nvPr>
        </p:nvSpPr>
        <p:spPr>
          <a:xfrm>
            <a:off x="157269" y="4216241"/>
            <a:ext cx="6762538" cy="4997027"/>
          </a:xfrm>
        </p:spPr>
        <p:txBody>
          <a:bodyPr/>
          <a:lstStyle/>
          <a:p>
            <a:pPr algn="l"/>
            <a:endParaRPr lang="en-US" altLang="en-US" dirty="0"/>
          </a:p>
        </p:txBody>
      </p:sp>
      <p:cxnSp>
        <p:nvCxnSpPr>
          <p:cNvPr id="3" name="Straight Connector 2">
            <a:extLst>
              <a:ext uri="{FF2B5EF4-FFF2-40B4-BE49-F238E27FC236}">
                <a16:creationId xmlns:a16="http://schemas.microsoft.com/office/drawing/2014/main" id="{58E34197-B34D-B02B-A840-255DCBB7B134}"/>
              </a:ext>
            </a:extLst>
          </p:cNvPr>
          <p:cNvCxnSpPr/>
          <p:nvPr/>
        </p:nvCxnSpPr>
        <p:spPr>
          <a:xfrm flipH="1" flipV="1">
            <a:off x="5661660" y="-312314"/>
            <a:ext cx="157268" cy="54655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21883672"/>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902EE4D-EFC0-27CC-B38A-B6AD199BB428}"/>
            </a:ext>
          </a:extLst>
        </p:cNvPr>
        <p:cNvGrpSpPr/>
        <p:nvPr/>
      </p:nvGrpSpPr>
      <p:grpSpPr>
        <a:xfrm>
          <a:off x="0" y="0"/>
          <a:ext cx="0" cy="0"/>
          <a:chOff x="0" y="0"/>
          <a:chExt cx="0" cy="0"/>
        </a:xfrm>
      </p:grpSpPr>
      <p:sp>
        <p:nvSpPr>
          <p:cNvPr id="4" name="Rectangle 2">
            <a:extLst>
              <a:ext uri="{FF2B5EF4-FFF2-40B4-BE49-F238E27FC236}">
                <a16:creationId xmlns:a16="http://schemas.microsoft.com/office/drawing/2014/main" id="{97EC2F0A-BE88-05EA-61F7-11961EC39567}"/>
              </a:ext>
            </a:extLst>
          </p:cNvPr>
          <p:cNvSpPr>
            <a:spLocks noGrp="1" noChangeArrowheads="1"/>
          </p:cNvSpPr>
          <p:nvPr>
            <p:ph type="hdr" sz="quarter"/>
          </p:nvPr>
        </p:nvSpPr>
        <p:spPr>
          <a:ln/>
        </p:spPr>
        <p:txBody>
          <a:bodyPr/>
          <a:lstStyle/>
          <a:p>
            <a:pPr defTabSz="939729">
              <a:defRPr/>
            </a:pPr>
            <a:r>
              <a:rPr lang="en-US" altLang="en-US">
                <a:solidFill>
                  <a:prstClr val="white"/>
                </a:solidFill>
              </a:rPr>
              <a:t>T'shuvah </a:t>
            </a:r>
            <a:r>
              <a:rPr lang="he-IL" altLang="en-US">
                <a:solidFill>
                  <a:prstClr val="white"/>
                </a:solidFill>
              </a:rPr>
              <a:t>תְּשׁוּבָה </a:t>
            </a:r>
            <a:r>
              <a:rPr lang="en-US" altLang="en-US">
                <a:solidFill>
                  <a:prstClr val="white"/>
                </a:solidFill>
              </a:rPr>
              <a:t>Repentance Ester 4.15-16</a:t>
            </a:r>
          </a:p>
        </p:txBody>
      </p:sp>
      <p:sp>
        <p:nvSpPr>
          <p:cNvPr id="5" name="Rectangle 3">
            <a:extLst>
              <a:ext uri="{FF2B5EF4-FFF2-40B4-BE49-F238E27FC236}">
                <a16:creationId xmlns:a16="http://schemas.microsoft.com/office/drawing/2014/main" id="{6000141B-7AA8-641D-79F9-776469277718}"/>
              </a:ext>
            </a:extLst>
          </p:cNvPr>
          <p:cNvSpPr>
            <a:spLocks noGrp="1" noChangeArrowheads="1"/>
          </p:cNvSpPr>
          <p:nvPr>
            <p:ph type="dt" idx="1"/>
          </p:nvPr>
        </p:nvSpPr>
        <p:spPr>
          <a:ln/>
        </p:spPr>
        <p:txBody>
          <a:bodyPr/>
          <a:lstStyle/>
          <a:p>
            <a:pPr defTabSz="939729">
              <a:defRPr/>
            </a:pPr>
            <a:r>
              <a:rPr lang="en-US" altLang="en-US">
                <a:solidFill>
                  <a:prstClr val="white"/>
                </a:solidFill>
              </a:rPr>
              <a:t>Mar15 2025</a:t>
            </a:r>
          </a:p>
        </p:txBody>
      </p:sp>
      <p:sp>
        <p:nvSpPr>
          <p:cNvPr id="6" name="Rectangle 7">
            <a:extLst>
              <a:ext uri="{FF2B5EF4-FFF2-40B4-BE49-F238E27FC236}">
                <a16:creationId xmlns:a16="http://schemas.microsoft.com/office/drawing/2014/main" id="{25F3FDF8-C3B4-1FF7-E56A-6BE5B42F8657}"/>
              </a:ext>
            </a:extLst>
          </p:cNvPr>
          <p:cNvSpPr>
            <a:spLocks noGrp="1" noChangeArrowheads="1"/>
          </p:cNvSpPr>
          <p:nvPr>
            <p:ph type="sldNum" sz="quarter" idx="5"/>
          </p:nvPr>
        </p:nvSpPr>
        <p:spPr>
          <a:ln/>
        </p:spPr>
        <p:txBody>
          <a:bodyPr/>
          <a:lstStyle/>
          <a:p>
            <a:pPr defTabSz="939729">
              <a:defRPr/>
            </a:pPr>
            <a:fld id="{8E6CE499-F156-423F-B67F-0AD8D4D9AE7B}" type="slidenum">
              <a:rPr lang="en-US" altLang="en-US">
                <a:solidFill>
                  <a:prstClr val="white"/>
                </a:solidFill>
              </a:rPr>
              <a:pPr defTabSz="939729">
                <a:defRPr/>
              </a:pPr>
              <a:t>43</a:t>
            </a:fld>
            <a:endParaRPr lang="en-US" altLang="en-US">
              <a:solidFill>
                <a:prstClr val="white"/>
              </a:solidFill>
            </a:endParaRPr>
          </a:p>
        </p:txBody>
      </p:sp>
      <p:sp>
        <p:nvSpPr>
          <p:cNvPr id="840706" name="Rectangle 2">
            <a:extLst>
              <a:ext uri="{FF2B5EF4-FFF2-40B4-BE49-F238E27FC236}">
                <a16:creationId xmlns:a16="http://schemas.microsoft.com/office/drawing/2014/main" id="{D5849302-9669-7443-21A9-E76A6D4D86DD}"/>
              </a:ext>
            </a:extLst>
          </p:cNvPr>
          <p:cNvSpPr>
            <a:spLocks noGrp="1" noRot="1" noChangeAspect="1" noChangeArrowheads="1" noTextEdit="1"/>
          </p:cNvSpPr>
          <p:nvPr>
            <p:ph type="sldImg"/>
          </p:nvPr>
        </p:nvSpPr>
        <p:spPr>
          <a:xfrm>
            <a:off x="415925" y="703263"/>
            <a:ext cx="6245225" cy="3513137"/>
          </a:xfrm>
          <a:ln/>
        </p:spPr>
      </p:sp>
      <p:sp>
        <p:nvSpPr>
          <p:cNvPr id="840707" name="Rectangle 3">
            <a:extLst>
              <a:ext uri="{FF2B5EF4-FFF2-40B4-BE49-F238E27FC236}">
                <a16:creationId xmlns:a16="http://schemas.microsoft.com/office/drawing/2014/main" id="{4987451C-00DB-1615-E8C0-CFD615342BB9}"/>
              </a:ext>
            </a:extLst>
          </p:cNvPr>
          <p:cNvSpPr>
            <a:spLocks noGrp="1" noChangeArrowheads="1"/>
          </p:cNvSpPr>
          <p:nvPr>
            <p:ph type="body" idx="1"/>
          </p:nvPr>
        </p:nvSpPr>
        <p:spPr>
          <a:xfrm>
            <a:off x="157269" y="4216241"/>
            <a:ext cx="6762538" cy="4997027"/>
          </a:xfrm>
        </p:spPr>
        <p:txBody>
          <a:bodyPr/>
          <a:lstStyle/>
          <a:p>
            <a:pPr algn="l"/>
            <a:r>
              <a:rPr lang="en-US" altLang="en-US" dirty="0"/>
              <a:t>Daniel saw Israel in distress, but a promise of redemption after 70 years captivity.</a:t>
            </a:r>
          </a:p>
        </p:txBody>
      </p:sp>
      <p:cxnSp>
        <p:nvCxnSpPr>
          <p:cNvPr id="3" name="Straight Connector 2">
            <a:extLst>
              <a:ext uri="{FF2B5EF4-FFF2-40B4-BE49-F238E27FC236}">
                <a16:creationId xmlns:a16="http://schemas.microsoft.com/office/drawing/2014/main" id="{A7A32A65-E52B-F35A-C0BD-FCEC2051A041}"/>
              </a:ext>
            </a:extLst>
          </p:cNvPr>
          <p:cNvCxnSpPr/>
          <p:nvPr/>
        </p:nvCxnSpPr>
        <p:spPr>
          <a:xfrm flipH="1" flipV="1">
            <a:off x="5661660" y="-312314"/>
            <a:ext cx="157268" cy="54655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61269857"/>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BF155DC-4BA4-36B3-D3C4-5549C25C12F6}"/>
            </a:ext>
          </a:extLst>
        </p:cNvPr>
        <p:cNvGrpSpPr/>
        <p:nvPr/>
      </p:nvGrpSpPr>
      <p:grpSpPr>
        <a:xfrm>
          <a:off x="0" y="0"/>
          <a:ext cx="0" cy="0"/>
          <a:chOff x="0" y="0"/>
          <a:chExt cx="0" cy="0"/>
        </a:xfrm>
      </p:grpSpPr>
      <p:sp>
        <p:nvSpPr>
          <p:cNvPr id="4" name="Rectangle 2">
            <a:extLst>
              <a:ext uri="{FF2B5EF4-FFF2-40B4-BE49-F238E27FC236}">
                <a16:creationId xmlns:a16="http://schemas.microsoft.com/office/drawing/2014/main" id="{4F62EEC7-2175-EE78-0E15-903360CCCD1F}"/>
              </a:ext>
            </a:extLst>
          </p:cNvPr>
          <p:cNvSpPr>
            <a:spLocks noGrp="1" noChangeArrowheads="1"/>
          </p:cNvSpPr>
          <p:nvPr>
            <p:ph type="hdr" sz="quarter"/>
          </p:nvPr>
        </p:nvSpPr>
        <p:spPr>
          <a:ln/>
        </p:spPr>
        <p:txBody>
          <a:bodyPr/>
          <a:lstStyle/>
          <a:p>
            <a:pPr defTabSz="939729">
              <a:defRPr/>
            </a:pPr>
            <a:r>
              <a:rPr lang="en-US" altLang="en-US">
                <a:solidFill>
                  <a:prstClr val="white"/>
                </a:solidFill>
              </a:rPr>
              <a:t>T'shuvah </a:t>
            </a:r>
            <a:r>
              <a:rPr lang="he-IL" altLang="en-US">
                <a:solidFill>
                  <a:prstClr val="white"/>
                </a:solidFill>
              </a:rPr>
              <a:t>תְּשׁוּבָה </a:t>
            </a:r>
            <a:r>
              <a:rPr lang="en-US" altLang="en-US">
                <a:solidFill>
                  <a:prstClr val="white"/>
                </a:solidFill>
              </a:rPr>
              <a:t>Repentance Ester 4.15-16</a:t>
            </a:r>
          </a:p>
        </p:txBody>
      </p:sp>
      <p:sp>
        <p:nvSpPr>
          <p:cNvPr id="5" name="Rectangle 3">
            <a:extLst>
              <a:ext uri="{FF2B5EF4-FFF2-40B4-BE49-F238E27FC236}">
                <a16:creationId xmlns:a16="http://schemas.microsoft.com/office/drawing/2014/main" id="{AF0D5477-496D-C39A-4B93-B8EED35BB620}"/>
              </a:ext>
            </a:extLst>
          </p:cNvPr>
          <p:cNvSpPr>
            <a:spLocks noGrp="1" noChangeArrowheads="1"/>
          </p:cNvSpPr>
          <p:nvPr>
            <p:ph type="dt" idx="1"/>
          </p:nvPr>
        </p:nvSpPr>
        <p:spPr>
          <a:ln/>
        </p:spPr>
        <p:txBody>
          <a:bodyPr/>
          <a:lstStyle/>
          <a:p>
            <a:pPr defTabSz="939729">
              <a:defRPr/>
            </a:pPr>
            <a:r>
              <a:rPr lang="en-US" altLang="en-US">
                <a:solidFill>
                  <a:prstClr val="white"/>
                </a:solidFill>
              </a:rPr>
              <a:t>Mar15 2025</a:t>
            </a:r>
          </a:p>
        </p:txBody>
      </p:sp>
      <p:sp>
        <p:nvSpPr>
          <p:cNvPr id="6" name="Rectangle 7">
            <a:extLst>
              <a:ext uri="{FF2B5EF4-FFF2-40B4-BE49-F238E27FC236}">
                <a16:creationId xmlns:a16="http://schemas.microsoft.com/office/drawing/2014/main" id="{690C2F57-4D07-0F0A-C54A-2C8E6C558DA3}"/>
              </a:ext>
            </a:extLst>
          </p:cNvPr>
          <p:cNvSpPr>
            <a:spLocks noGrp="1" noChangeArrowheads="1"/>
          </p:cNvSpPr>
          <p:nvPr>
            <p:ph type="sldNum" sz="quarter" idx="5"/>
          </p:nvPr>
        </p:nvSpPr>
        <p:spPr>
          <a:ln/>
        </p:spPr>
        <p:txBody>
          <a:bodyPr/>
          <a:lstStyle/>
          <a:p>
            <a:pPr defTabSz="939729">
              <a:defRPr/>
            </a:pPr>
            <a:fld id="{8E6CE499-F156-423F-B67F-0AD8D4D9AE7B}" type="slidenum">
              <a:rPr lang="en-US" altLang="en-US">
                <a:solidFill>
                  <a:prstClr val="white"/>
                </a:solidFill>
              </a:rPr>
              <a:pPr defTabSz="939729">
                <a:defRPr/>
              </a:pPr>
              <a:t>44</a:t>
            </a:fld>
            <a:endParaRPr lang="en-US" altLang="en-US">
              <a:solidFill>
                <a:prstClr val="white"/>
              </a:solidFill>
            </a:endParaRPr>
          </a:p>
        </p:txBody>
      </p:sp>
      <p:sp>
        <p:nvSpPr>
          <p:cNvPr id="840706" name="Rectangle 2">
            <a:extLst>
              <a:ext uri="{FF2B5EF4-FFF2-40B4-BE49-F238E27FC236}">
                <a16:creationId xmlns:a16="http://schemas.microsoft.com/office/drawing/2014/main" id="{3ABD5BC9-D6F5-AD8F-B1C5-172EFA914E56}"/>
              </a:ext>
            </a:extLst>
          </p:cNvPr>
          <p:cNvSpPr>
            <a:spLocks noGrp="1" noRot="1" noChangeAspect="1" noChangeArrowheads="1" noTextEdit="1"/>
          </p:cNvSpPr>
          <p:nvPr>
            <p:ph type="sldImg"/>
          </p:nvPr>
        </p:nvSpPr>
        <p:spPr>
          <a:xfrm>
            <a:off x="415925" y="703263"/>
            <a:ext cx="6245225" cy="3513137"/>
          </a:xfrm>
          <a:ln/>
        </p:spPr>
      </p:sp>
      <p:sp>
        <p:nvSpPr>
          <p:cNvPr id="840707" name="Rectangle 3">
            <a:extLst>
              <a:ext uri="{FF2B5EF4-FFF2-40B4-BE49-F238E27FC236}">
                <a16:creationId xmlns:a16="http://schemas.microsoft.com/office/drawing/2014/main" id="{6E062C86-9285-C719-45A9-1D92F056A015}"/>
              </a:ext>
            </a:extLst>
          </p:cNvPr>
          <p:cNvSpPr>
            <a:spLocks noGrp="1" noChangeArrowheads="1"/>
          </p:cNvSpPr>
          <p:nvPr>
            <p:ph type="body" idx="1"/>
          </p:nvPr>
        </p:nvSpPr>
        <p:spPr>
          <a:xfrm>
            <a:off x="157269" y="4216241"/>
            <a:ext cx="6762538" cy="4997027"/>
          </a:xfrm>
        </p:spPr>
        <p:txBody>
          <a:bodyPr/>
          <a:lstStyle/>
          <a:p>
            <a:pPr algn="l"/>
            <a:endParaRPr lang="en-US" altLang="en-US" dirty="0"/>
          </a:p>
        </p:txBody>
      </p:sp>
      <p:cxnSp>
        <p:nvCxnSpPr>
          <p:cNvPr id="3" name="Straight Connector 2">
            <a:extLst>
              <a:ext uri="{FF2B5EF4-FFF2-40B4-BE49-F238E27FC236}">
                <a16:creationId xmlns:a16="http://schemas.microsoft.com/office/drawing/2014/main" id="{D01D9E62-56A6-D217-08B3-FC553B815600}"/>
              </a:ext>
            </a:extLst>
          </p:cNvPr>
          <p:cNvCxnSpPr/>
          <p:nvPr/>
        </p:nvCxnSpPr>
        <p:spPr>
          <a:xfrm flipH="1" flipV="1">
            <a:off x="5661660" y="-312314"/>
            <a:ext cx="157268" cy="54655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74850230"/>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CF7181B-C2C2-A013-7EC0-6E7C4ABEEB37}"/>
            </a:ext>
          </a:extLst>
        </p:cNvPr>
        <p:cNvGrpSpPr/>
        <p:nvPr/>
      </p:nvGrpSpPr>
      <p:grpSpPr>
        <a:xfrm>
          <a:off x="0" y="0"/>
          <a:ext cx="0" cy="0"/>
          <a:chOff x="0" y="0"/>
          <a:chExt cx="0" cy="0"/>
        </a:xfrm>
      </p:grpSpPr>
      <p:sp>
        <p:nvSpPr>
          <p:cNvPr id="4" name="Rectangle 2">
            <a:extLst>
              <a:ext uri="{FF2B5EF4-FFF2-40B4-BE49-F238E27FC236}">
                <a16:creationId xmlns:a16="http://schemas.microsoft.com/office/drawing/2014/main" id="{D0C13A8B-5303-1C1E-1263-E8B68D6BD207}"/>
              </a:ext>
            </a:extLst>
          </p:cNvPr>
          <p:cNvSpPr>
            <a:spLocks noGrp="1" noChangeArrowheads="1"/>
          </p:cNvSpPr>
          <p:nvPr>
            <p:ph type="hdr" sz="quarter"/>
          </p:nvPr>
        </p:nvSpPr>
        <p:spPr>
          <a:ln/>
        </p:spPr>
        <p:txBody>
          <a:bodyPr/>
          <a:lstStyle/>
          <a:p>
            <a:pPr defTabSz="939729">
              <a:defRPr/>
            </a:pPr>
            <a:r>
              <a:rPr lang="en-US" altLang="en-US">
                <a:solidFill>
                  <a:prstClr val="white"/>
                </a:solidFill>
              </a:rPr>
              <a:t>T'shuvah </a:t>
            </a:r>
            <a:r>
              <a:rPr lang="he-IL" altLang="en-US">
                <a:solidFill>
                  <a:prstClr val="white"/>
                </a:solidFill>
              </a:rPr>
              <a:t>תְּשׁוּבָה </a:t>
            </a:r>
            <a:r>
              <a:rPr lang="en-US" altLang="en-US">
                <a:solidFill>
                  <a:prstClr val="white"/>
                </a:solidFill>
              </a:rPr>
              <a:t>Repentance Ester 4.15-16</a:t>
            </a:r>
          </a:p>
        </p:txBody>
      </p:sp>
      <p:sp>
        <p:nvSpPr>
          <p:cNvPr id="5" name="Rectangle 3">
            <a:extLst>
              <a:ext uri="{FF2B5EF4-FFF2-40B4-BE49-F238E27FC236}">
                <a16:creationId xmlns:a16="http://schemas.microsoft.com/office/drawing/2014/main" id="{043E26EA-B0F5-DAD7-908D-3C32AD406171}"/>
              </a:ext>
            </a:extLst>
          </p:cNvPr>
          <p:cNvSpPr>
            <a:spLocks noGrp="1" noChangeArrowheads="1"/>
          </p:cNvSpPr>
          <p:nvPr>
            <p:ph type="dt" idx="1"/>
          </p:nvPr>
        </p:nvSpPr>
        <p:spPr>
          <a:ln/>
        </p:spPr>
        <p:txBody>
          <a:bodyPr/>
          <a:lstStyle/>
          <a:p>
            <a:pPr defTabSz="939729">
              <a:defRPr/>
            </a:pPr>
            <a:r>
              <a:rPr lang="en-US" altLang="en-US">
                <a:solidFill>
                  <a:prstClr val="white"/>
                </a:solidFill>
              </a:rPr>
              <a:t>Mar15 2025</a:t>
            </a:r>
          </a:p>
        </p:txBody>
      </p:sp>
      <p:sp>
        <p:nvSpPr>
          <p:cNvPr id="6" name="Rectangle 7">
            <a:extLst>
              <a:ext uri="{FF2B5EF4-FFF2-40B4-BE49-F238E27FC236}">
                <a16:creationId xmlns:a16="http://schemas.microsoft.com/office/drawing/2014/main" id="{05875A0C-14DA-2A5D-4E02-F2E5711BCA88}"/>
              </a:ext>
            </a:extLst>
          </p:cNvPr>
          <p:cNvSpPr>
            <a:spLocks noGrp="1" noChangeArrowheads="1"/>
          </p:cNvSpPr>
          <p:nvPr>
            <p:ph type="sldNum" sz="quarter" idx="5"/>
          </p:nvPr>
        </p:nvSpPr>
        <p:spPr>
          <a:ln/>
        </p:spPr>
        <p:txBody>
          <a:bodyPr/>
          <a:lstStyle/>
          <a:p>
            <a:pPr defTabSz="939729">
              <a:defRPr/>
            </a:pPr>
            <a:fld id="{8E6CE499-F156-423F-B67F-0AD8D4D9AE7B}" type="slidenum">
              <a:rPr lang="en-US" altLang="en-US">
                <a:solidFill>
                  <a:prstClr val="white"/>
                </a:solidFill>
              </a:rPr>
              <a:pPr defTabSz="939729">
                <a:defRPr/>
              </a:pPr>
              <a:t>45</a:t>
            </a:fld>
            <a:endParaRPr lang="en-US" altLang="en-US">
              <a:solidFill>
                <a:prstClr val="white"/>
              </a:solidFill>
            </a:endParaRPr>
          </a:p>
        </p:txBody>
      </p:sp>
      <p:sp>
        <p:nvSpPr>
          <p:cNvPr id="840706" name="Rectangle 2">
            <a:extLst>
              <a:ext uri="{FF2B5EF4-FFF2-40B4-BE49-F238E27FC236}">
                <a16:creationId xmlns:a16="http://schemas.microsoft.com/office/drawing/2014/main" id="{D956501E-5F6A-87F5-B8BD-CCA7571F29DA}"/>
              </a:ext>
            </a:extLst>
          </p:cNvPr>
          <p:cNvSpPr>
            <a:spLocks noGrp="1" noRot="1" noChangeAspect="1" noChangeArrowheads="1" noTextEdit="1"/>
          </p:cNvSpPr>
          <p:nvPr>
            <p:ph type="sldImg"/>
          </p:nvPr>
        </p:nvSpPr>
        <p:spPr>
          <a:xfrm>
            <a:off x="415925" y="703263"/>
            <a:ext cx="6245225" cy="3513137"/>
          </a:xfrm>
          <a:ln/>
        </p:spPr>
      </p:sp>
      <p:sp>
        <p:nvSpPr>
          <p:cNvPr id="840707" name="Rectangle 3">
            <a:extLst>
              <a:ext uri="{FF2B5EF4-FFF2-40B4-BE49-F238E27FC236}">
                <a16:creationId xmlns:a16="http://schemas.microsoft.com/office/drawing/2014/main" id="{7DF56541-65B4-5828-297B-9945B7C8BB09}"/>
              </a:ext>
            </a:extLst>
          </p:cNvPr>
          <p:cNvSpPr>
            <a:spLocks noGrp="1" noChangeArrowheads="1"/>
          </p:cNvSpPr>
          <p:nvPr>
            <p:ph type="body" idx="1"/>
          </p:nvPr>
        </p:nvSpPr>
        <p:spPr>
          <a:xfrm>
            <a:off x="157269" y="4216241"/>
            <a:ext cx="6762538" cy="4997027"/>
          </a:xfrm>
        </p:spPr>
        <p:txBody>
          <a:bodyPr/>
          <a:lstStyle/>
          <a:p>
            <a:pPr algn="l"/>
            <a:endParaRPr lang="en-US" altLang="en-US" dirty="0"/>
          </a:p>
        </p:txBody>
      </p:sp>
      <p:cxnSp>
        <p:nvCxnSpPr>
          <p:cNvPr id="3" name="Straight Connector 2">
            <a:extLst>
              <a:ext uri="{FF2B5EF4-FFF2-40B4-BE49-F238E27FC236}">
                <a16:creationId xmlns:a16="http://schemas.microsoft.com/office/drawing/2014/main" id="{68832867-8451-ED4E-4F21-9609472EC1B9}"/>
              </a:ext>
            </a:extLst>
          </p:cNvPr>
          <p:cNvCxnSpPr/>
          <p:nvPr/>
        </p:nvCxnSpPr>
        <p:spPr>
          <a:xfrm flipH="1" flipV="1">
            <a:off x="5661660" y="-312314"/>
            <a:ext cx="157268" cy="54655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738219317"/>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5A7E66D-1164-280E-CE65-5716A292D367}"/>
            </a:ext>
          </a:extLst>
        </p:cNvPr>
        <p:cNvGrpSpPr/>
        <p:nvPr/>
      </p:nvGrpSpPr>
      <p:grpSpPr>
        <a:xfrm>
          <a:off x="0" y="0"/>
          <a:ext cx="0" cy="0"/>
          <a:chOff x="0" y="0"/>
          <a:chExt cx="0" cy="0"/>
        </a:xfrm>
      </p:grpSpPr>
      <p:sp>
        <p:nvSpPr>
          <p:cNvPr id="4" name="Rectangle 2">
            <a:extLst>
              <a:ext uri="{FF2B5EF4-FFF2-40B4-BE49-F238E27FC236}">
                <a16:creationId xmlns:a16="http://schemas.microsoft.com/office/drawing/2014/main" id="{B44C4E68-8A6C-4FA8-054D-B3E8C1E98F4E}"/>
              </a:ext>
            </a:extLst>
          </p:cNvPr>
          <p:cNvSpPr>
            <a:spLocks noGrp="1" noChangeArrowheads="1"/>
          </p:cNvSpPr>
          <p:nvPr>
            <p:ph type="hdr" sz="quarter"/>
          </p:nvPr>
        </p:nvSpPr>
        <p:spPr>
          <a:ln/>
        </p:spPr>
        <p:txBody>
          <a:bodyPr/>
          <a:lstStyle/>
          <a:p>
            <a:pPr defTabSz="939729">
              <a:defRPr/>
            </a:pPr>
            <a:r>
              <a:rPr lang="en-US" altLang="en-US">
                <a:solidFill>
                  <a:prstClr val="white"/>
                </a:solidFill>
              </a:rPr>
              <a:t>T'shuvah </a:t>
            </a:r>
            <a:r>
              <a:rPr lang="he-IL" altLang="en-US">
                <a:solidFill>
                  <a:prstClr val="white"/>
                </a:solidFill>
              </a:rPr>
              <a:t>תְּשׁוּבָה </a:t>
            </a:r>
            <a:r>
              <a:rPr lang="en-US" altLang="en-US">
                <a:solidFill>
                  <a:prstClr val="white"/>
                </a:solidFill>
              </a:rPr>
              <a:t>Repentance Ester 4.15-16</a:t>
            </a:r>
          </a:p>
        </p:txBody>
      </p:sp>
      <p:sp>
        <p:nvSpPr>
          <p:cNvPr id="5" name="Rectangle 3">
            <a:extLst>
              <a:ext uri="{FF2B5EF4-FFF2-40B4-BE49-F238E27FC236}">
                <a16:creationId xmlns:a16="http://schemas.microsoft.com/office/drawing/2014/main" id="{2B8538F2-CC80-C0D1-64B5-C8991B319F6B}"/>
              </a:ext>
            </a:extLst>
          </p:cNvPr>
          <p:cNvSpPr>
            <a:spLocks noGrp="1" noChangeArrowheads="1"/>
          </p:cNvSpPr>
          <p:nvPr>
            <p:ph type="dt" idx="1"/>
          </p:nvPr>
        </p:nvSpPr>
        <p:spPr>
          <a:ln/>
        </p:spPr>
        <p:txBody>
          <a:bodyPr/>
          <a:lstStyle/>
          <a:p>
            <a:pPr defTabSz="939729">
              <a:defRPr/>
            </a:pPr>
            <a:r>
              <a:rPr lang="en-US" altLang="en-US">
                <a:solidFill>
                  <a:prstClr val="white"/>
                </a:solidFill>
              </a:rPr>
              <a:t>Mar15 2025</a:t>
            </a:r>
          </a:p>
        </p:txBody>
      </p:sp>
      <p:sp>
        <p:nvSpPr>
          <p:cNvPr id="6" name="Rectangle 7">
            <a:extLst>
              <a:ext uri="{FF2B5EF4-FFF2-40B4-BE49-F238E27FC236}">
                <a16:creationId xmlns:a16="http://schemas.microsoft.com/office/drawing/2014/main" id="{A208D39B-1CA6-C484-AEFC-A4C04C62F208}"/>
              </a:ext>
            </a:extLst>
          </p:cNvPr>
          <p:cNvSpPr>
            <a:spLocks noGrp="1" noChangeArrowheads="1"/>
          </p:cNvSpPr>
          <p:nvPr>
            <p:ph type="sldNum" sz="quarter" idx="5"/>
          </p:nvPr>
        </p:nvSpPr>
        <p:spPr>
          <a:ln/>
        </p:spPr>
        <p:txBody>
          <a:bodyPr/>
          <a:lstStyle/>
          <a:p>
            <a:pPr defTabSz="939729">
              <a:defRPr/>
            </a:pPr>
            <a:fld id="{8E6CE499-F156-423F-B67F-0AD8D4D9AE7B}" type="slidenum">
              <a:rPr lang="en-US" altLang="en-US">
                <a:solidFill>
                  <a:prstClr val="white"/>
                </a:solidFill>
              </a:rPr>
              <a:pPr defTabSz="939729">
                <a:defRPr/>
              </a:pPr>
              <a:t>46</a:t>
            </a:fld>
            <a:endParaRPr lang="en-US" altLang="en-US">
              <a:solidFill>
                <a:prstClr val="white"/>
              </a:solidFill>
            </a:endParaRPr>
          </a:p>
        </p:txBody>
      </p:sp>
      <p:sp>
        <p:nvSpPr>
          <p:cNvPr id="840706" name="Rectangle 2">
            <a:extLst>
              <a:ext uri="{FF2B5EF4-FFF2-40B4-BE49-F238E27FC236}">
                <a16:creationId xmlns:a16="http://schemas.microsoft.com/office/drawing/2014/main" id="{46376AF0-9647-92B2-3A2C-FC23D81B0FDD}"/>
              </a:ext>
            </a:extLst>
          </p:cNvPr>
          <p:cNvSpPr>
            <a:spLocks noGrp="1" noRot="1" noChangeAspect="1" noChangeArrowheads="1" noTextEdit="1"/>
          </p:cNvSpPr>
          <p:nvPr>
            <p:ph type="sldImg"/>
          </p:nvPr>
        </p:nvSpPr>
        <p:spPr>
          <a:xfrm>
            <a:off x="415925" y="703263"/>
            <a:ext cx="6245225" cy="3513137"/>
          </a:xfrm>
          <a:ln/>
        </p:spPr>
      </p:sp>
      <p:sp>
        <p:nvSpPr>
          <p:cNvPr id="840707" name="Rectangle 3">
            <a:extLst>
              <a:ext uri="{FF2B5EF4-FFF2-40B4-BE49-F238E27FC236}">
                <a16:creationId xmlns:a16="http://schemas.microsoft.com/office/drawing/2014/main" id="{E340E61B-2E66-6514-2E8B-2DCD6C353292}"/>
              </a:ext>
            </a:extLst>
          </p:cNvPr>
          <p:cNvSpPr>
            <a:spLocks noGrp="1" noChangeArrowheads="1"/>
          </p:cNvSpPr>
          <p:nvPr>
            <p:ph type="body" idx="1"/>
          </p:nvPr>
        </p:nvSpPr>
        <p:spPr>
          <a:xfrm>
            <a:off x="157269" y="4216241"/>
            <a:ext cx="6762538" cy="4997027"/>
          </a:xfrm>
        </p:spPr>
        <p:txBody>
          <a:bodyPr/>
          <a:lstStyle/>
          <a:p>
            <a:pPr algn="l"/>
            <a:endParaRPr lang="en-US" altLang="en-US" dirty="0"/>
          </a:p>
        </p:txBody>
      </p:sp>
      <p:cxnSp>
        <p:nvCxnSpPr>
          <p:cNvPr id="3" name="Straight Connector 2">
            <a:extLst>
              <a:ext uri="{FF2B5EF4-FFF2-40B4-BE49-F238E27FC236}">
                <a16:creationId xmlns:a16="http://schemas.microsoft.com/office/drawing/2014/main" id="{FFE2BF54-56A1-2F62-C7AF-ACE96DC2AE59}"/>
              </a:ext>
            </a:extLst>
          </p:cNvPr>
          <p:cNvCxnSpPr/>
          <p:nvPr/>
        </p:nvCxnSpPr>
        <p:spPr>
          <a:xfrm flipH="1" flipV="1">
            <a:off x="5661660" y="-312314"/>
            <a:ext cx="157268" cy="54655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44349363"/>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CBDA6D2-5976-EF5B-2ED8-70B6A5D66B38}"/>
            </a:ext>
          </a:extLst>
        </p:cNvPr>
        <p:cNvGrpSpPr/>
        <p:nvPr/>
      </p:nvGrpSpPr>
      <p:grpSpPr>
        <a:xfrm>
          <a:off x="0" y="0"/>
          <a:ext cx="0" cy="0"/>
          <a:chOff x="0" y="0"/>
          <a:chExt cx="0" cy="0"/>
        </a:xfrm>
      </p:grpSpPr>
      <p:sp>
        <p:nvSpPr>
          <p:cNvPr id="4" name="Rectangle 2">
            <a:extLst>
              <a:ext uri="{FF2B5EF4-FFF2-40B4-BE49-F238E27FC236}">
                <a16:creationId xmlns:a16="http://schemas.microsoft.com/office/drawing/2014/main" id="{A141C90A-FF7E-758B-1567-9D34ECCCB2BA}"/>
              </a:ext>
            </a:extLst>
          </p:cNvPr>
          <p:cNvSpPr>
            <a:spLocks noGrp="1" noChangeArrowheads="1"/>
          </p:cNvSpPr>
          <p:nvPr>
            <p:ph type="hdr" sz="quarter"/>
          </p:nvPr>
        </p:nvSpPr>
        <p:spPr>
          <a:ln/>
        </p:spPr>
        <p:txBody>
          <a:bodyPr/>
          <a:lstStyle/>
          <a:p>
            <a:pPr defTabSz="939729">
              <a:defRPr/>
            </a:pPr>
            <a:r>
              <a:rPr lang="en-US" altLang="en-US">
                <a:solidFill>
                  <a:prstClr val="white"/>
                </a:solidFill>
              </a:rPr>
              <a:t>T'shuvah </a:t>
            </a:r>
            <a:r>
              <a:rPr lang="he-IL" altLang="en-US">
                <a:solidFill>
                  <a:prstClr val="white"/>
                </a:solidFill>
              </a:rPr>
              <a:t>תְּשׁוּבָה </a:t>
            </a:r>
            <a:r>
              <a:rPr lang="en-US" altLang="en-US">
                <a:solidFill>
                  <a:prstClr val="white"/>
                </a:solidFill>
              </a:rPr>
              <a:t>Repentance Ester 4.15-16</a:t>
            </a:r>
          </a:p>
        </p:txBody>
      </p:sp>
      <p:sp>
        <p:nvSpPr>
          <p:cNvPr id="5" name="Rectangle 3">
            <a:extLst>
              <a:ext uri="{FF2B5EF4-FFF2-40B4-BE49-F238E27FC236}">
                <a16:creationId xmlns:a16="http://schemas.microsoft.com/office/drawing/2014/main" id="{234233D4-0015-B881-6B7D-2BC7278B99C6}"/>
              </a:ext>
            </a:extLst>
          </p:cNvPr>
          <p:cNvSpPr>
            <a:spLocks noGrp="1" noChangeArrowheads="1"/>
          </p:cNvSpPr>
          <p:nvPr>
            <p:ph type="dt" idx="1"/>
          </p:nvPr>
        </p:nvSpPr>
        <p:spPr>
          <a:ln/>
        </p:spPr>
        <p:txBody>
          <a:bodyPr/>
          <a:lstStyle/>
          <a:p>
            <a:pPr defTabSz="939729">
              <a:defRPr/>
            </a:pPr>
            <a:r>
              <a:rPr lang="en-US" altLang="en-US">
                <a:solidFill>
                  <a:prstClr val="white"/>
                </a:solidFill>
              </a:rPr>
              <a:t>Mar15 2025</a:t>
            </a:r>
          </a:p>
        </p:txBody>
      </p:sp>
      <p:sp>
        <p:nvSpPr>
          <p:cNvPr id="6" name="Rectangle 7">
            <a:extLst>
              <a:ext uri="{FF2B5EF4-FFF2-40B4-BE49-F238E27FC236}">
                <a16:creationId xmlns:a16="http://schemas.microsoft.com/office/drawing/2014/main" id="{B3039EB4-4E59-D564-4EAD-42AB85F87F49}"/>
              </a:ext>
            </a:extLst>
          </p:cNvPr>
          <p:cNvSpPr>
            <a:spLocks noGrp="1" noChangeArrowheads="1"/>
          </p:cNvSpPr>
          <p:nvPr>
            <p:ph type="sldNum" sz="quarter" idx="5"/>
          </p:nvPr>
        </p:nvSpPr>
        <p:spPr>
          <a:ln/>
        </p:spPr>
        <p:txBody>
          <a:bodyPr/>
          <a:lstStyle/>
          <a:p>
            <a:pPr defTabSz="939729">
              <a:defRPr/>
            </a:pPr>
            <a:fld id="{8E6CE499-F156-423F-B67F-0AD8D4D9AE7B}" type="slidenum">
              <a:rPr lang="en-US" altLang="en-US">
                <a:solidFill>
                  <a:prstClr val="white"/>
                </a:solidFill>
              </a:rPr>
              <a:pPr defTabSz="939729">
                <a:defRPr/>
              </a:pPr>
              <a:t>47</a:t>
            </a:fld>
            <a:endParaRPr lang="en-US" altLang="en-US">
              <a:solidFill>
                <a:prstClr val="white"/>
              </a:solidFill>
            </a:endParaRPr>
          </a:p>
        </p:txBody>
      </p:sp>
      <p:sp>
        <p:nvSpPr>
          <p:cNvPr id="840706" name="Rectangle 2">
            <a:extLst>
              <a:ext uri="{FF2B5EF4-FFF2-40B4-BE49-F238E27FC236}">
                <a16:creationId xmlns:a16="http://schemas.microsoft.com/office/drawing/2014/main" id="{A06F8F08-2F6A-8A9A-A920-FB89B15F8B9C}"/>
              </a:ext>
            </a:extLst>
          </p:cNvPr>
          <p:cNvSpPr>
            <a:spLocks noGrp="1" noRot="1" noChangeAspect="1" noChangeArrowheads="1" noTextEdit="1"/>
          </p:cNvSpPr>
          <p:nvPr>
            <p:ph type="sldImg"/>
          </p:nvPr>
        </p:nvSpPr>
        <p:spPr>
          <a:xfrm>
            <a:off x="415925" y="703263"/>
            <a:ext cx="6245225" cy="3513137"/>
          </a:xfrm>
          <a:ln/>
        </p:spPr>
      </p:sp>
      <p:sp>
        <p:nvSpPr>
          <p:cNvPr id="840707" name="Rectangle 3">
            <a:extLst>
              <a:ext uri="{FF2B5EF4-FFF2-40B4-BE49-F238E27FC236}">
                <a16:creationId xmlns:a16="http://schemas.microsoft.com/office/drawing/2014/main" id="{5CC8A3B6-2724-123F-98DA-795DD3589E1A}"/>
              </a:ext>
            </a:extLst>
          </p:cNvPr>
          <p:cNvSpPr>
            <a:spLocks noGrp="1" noChangeArrowheads="1"/>
          </p:cNvSpPr>
          <p:nvPr>
            <p:ph type="body" idx="1"/>
          </p:nvPr>
        </p:nvSpPr>
        <p:spPr>
          <a:xfrm>
            <a:off x="157269" y="4216241"/>
            <a:ext cx="6762538" cy="4997027"/>
          </a:xfrm>
        </p:spPr>
        <p:txBody>
          <a:bodyPr/>
          <a:lstStyle/>
          <a:p>
            <a:pPr algn="l"/>
            <a:endParaRPr lang="en-US" altLang="en-US" dirty="0"/>
          </a:p>
        </p:txBody>
      </p:sp>
      <p:cxnSp>
        <p:nvCxnSpPr>
          <p:cNvPr id="3" name="Straight Connector 2">
            <a:extLst>
              <a:ext uri="{FF2B5EF4-FFF2-40B4-BE49-F238E27FC236}">
                <a16:creationId xmlns:a16="http://schemas.microsoft.com/office/drawing/2014/main" id="{7DE94C16-FE5D-B6DC-8CF6-79A37A9108B4}"/>
              </a:ext>
            </a:extLst>
          </p:cNvPr>
          <p:cNvCxnSpPr/>
          <p:nvPr/>
        </p:nvCxnSpPr>
        <p:spPr>
          <a:xfrm flipH="1" flipV="1">
            <a:off x="5661660" y="-312314"/>
            <a:ext cx="157268" cy="54655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112257571"/>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F844646-D556-5AB4-DF3A-0B2171FC7EA8}"/>
            </a:ext>
          </a:extLst>
        </p:cNvPr>
        <p:cNvGrpSpPr/>
        <p:nvPr/>
      </p:nvGrpSpPr>
      <p:grpSpPr>
        <a:xfrm>
          <a:off x="0" y="0"/>
          <a:ext cx="0" cy="0"/>
          <a:chOff x="0" y="0"/>
          <a:chExt cx="0" cy="0"/>
        </a:xfrm>
      </p:grpSpPr>
      <p:sp>
        <p:nvSpPr>
          <p:cNvPr id="4" name="Rectangle 2">
            <a:extLst>
              <a:ext uri="{FF2B5EF4-FFF2-40B4-BE49-F238E27FC236}">
                <a16:creationId xmlns:a16="http://schemas.microsoft.com/office/drawing/2014/main" id="{7C47955C-0ECD-D463-2B7B-6AD2CAC515C3}"/>
              </a:ext>
            </a:extLst>
          </p:cNvPr>
          <p:cNvSpPr>
            <a:spLocks noGrp="1" noChangeArrowheads="1"/>
          </p:cNvSpPr>
          <p:nvPr>
            <p:ph type="hdr" sz="quarter"/>
          </p:nvPr>
        </p:nvSpPr>
        <p:spPr>
          <a:ln/>
        </p:spPr>
        <p:txBody>
          <a:bodyPr/>
          <a:lstStyle/>
          <a:p>
            <a:pPr defTabSz="939729">
              <a:defRPr/>
            </a:pPr>
            <a:r>
              <a:rPr lang="en-US" altLang="en-US">
                <a:solidFill>
                  <a:prstClr val="white"/>
                </a:solidFill>
              </a:rPr>
              <a:t>T'shuvah </a:t>
            </a:r>
            <a:r>
              <a:rPr lang="he-IL" altLang="en-US">
                <a:solidFill>
                  <a:prstClr val="white"/>
                </a:solidFill>
              </a:rPr>
              <a:t>תְּשׁוּבָה </a:t>
            </a:r>
            <a:r>
              <a:rPr lang="en-US" altLang="en-US">
                <a:solidFill>
                  <a:prstClr val="white"/>
                </a:solidFill>
              </a:rPr>
              <a:t>Repentance Ester 4.15-16</a:t>
            </a:r>
          </a:p>
        </p:txBody>
      </p:sp>
      <p:sp>
        <p:nvSpPr>
          <p:cNvPr id="5" name="Rectangle 3">
            <a:extLst>
              <a:ext uri="{FF2B5EF4-FFF2-40B4-BE49-F238E27FC236}">
                <a16:creationId xmlns:a16="http://schemas.microsoft.com/office/drawing/2014/main" id="{26F768E6-D9E9-15CB-3FDD-12174B0C26B7}"/>
              </a:ext>
            </a:extLst>
          </p:cNvPr>
          <p:cNvSpPr>
            <a:spLocks noGrp="1" noChangeArrowheads="1"/>
          </p:cNvSpPr>
          <p:nvPr>
            <p:ph type="dt" idx="1"/>
          </p:nvPr>
        </p:nvSpPr>
        <p:spPr>
          <a:ln/>
        </p:spPr>
        <p:txBody>
          <a:bodyPr/>
          <a:lstStyle/>
          <a:p>
            <a:pPr defTabSz="939729">
              <a:defRPr/>
            </a:pPr>
            <a:r>
              <a:rPr lang="en-US" altLang="en-US">
                <a:solidFill>
                  <a:prstClr val="white"/>
                </a:solidFill>
              </a:rPr>
              <a:t>Mar15 2025</a:t>
            </a:r>
          </a:p>
        </p:txBody>
      </p:sp>
      <p:sp>
        <p:nvSpPr>
          <p:cNvPr id="6" name="Rectangle 7">
            <a:extLst>
              <a:ext uri="{FF2B5EF4-FFF2-40B4-BE49-F238E27FC236}">
                <a16:creationId xmlns:a16="http://schemas.microsoft.com/office/drawing/2014/main" id="{D01637DE-8024-027F-6D16-835A98F1BAEC}"/>
              </a:ext>
            </a:extLst>
          </p:cNvPr>
          <p:cNvSpPr>
            <a:spLocks noGrp="1" noChangeArrowheads="1"/>
          </p:cNvSpPr>
          <p:nvPr>
            <p:ph type="sldNum" sz="quarter" idx="5"/>
          </p:nvPr>
        </p:nvSpPr>
        <p:spPr>
          <a:ln/>
        </p:spPr>
        <p:txBody>
          <a:bodyPr/>
          <a:lstStyle/>
          <a:p>
            <a:pPr defTabSz="939729">
              <a:defRPr/>
            </a:pPr>
            <a:fld id="{8E6CE499-F156-423F-B67F-0AD8D4D9AE7B}" type="slidenum">
              <a:rPr lang="en-US" altLang="en-US">
                <a:solidFill>
                  <a:prstClr val="white"/>
                </a:solidFill>
              </a:rPr>
              <a:pPr defTabSz="939729">
                <a:defRPr/>
              </a:pPr>
              <a:t>48</a:t>
            </a:fld>
            <a:endParaRPr lang="en-US" altLang="en-US">
              <a:solidFill>
                <a:prstClr val="white"/>
              </a:solidFill>
            </a:endParaRPr>
          </a:p>
        </p:txBody>
      </p:sp>
      <p:sp>
        <p:nvSpPr>
          <p:cNvPr id="840706" name="Rectangle 2">
            <a:extLst>
              <a:ext uri="{FF2B5EF4-FFF2-40B4-BE49-F238E27FC236}">
                <a16:creationId xmlns:a16="http://schemas.microsoft.com/office/drawing/2014/main" id="{4BC819E5-0349-A6CB-4357-988F503C87DD}"/>
              </a:ext>
            </a:extLst>
          </p:cNvPr>
          <p:cNvSpPr>
            <a:spLocks noGrp="1" noRot="1" noChangeAspect="1" noChangeArrowheads="1" noTextEdit="1"/>
          </p:cNvSpPr>
          <p:nvPr>
            <p:ph type="sldImg"/>
          </p:nvPr>
        </p:nvSpPr>
        <p:spPr>
          <a:xfrm>
            <a:off x="415925" y="703263"/>
            <a:ext cx="6245225" cy="3513137"/>
          </a:xfrm>
          <a:ln/>
        </p:spPr>
      </p:sp>
      <p:sp>
        <p:nvSpPr>
          <p:cNvPr id="840707" name="Rectangle 3">
            <a:extLst>
              <a:ext uri="{FF2B5EF4-FFF2-40B4-BE49-F238E27FC236}">
                <a16:creationId xmlns:a16="http://schemas.microsoft.com/office/drawing/2014/main" id="{1E93DCCF-B012-DC1E-002C-7AE2F8B8C213}"/>
              </a:ext>
            </a:extLst>
          </p:cNvPr>
          <p:cNvSpPr>
            <a:spLocks noGrp="1" noChangeArrowheads="1"/>
          </p:cNvSpPr>
          <p:nvPr>
            <p:ph type="body" idx="1"/>
          </p:nvPr>
        </p:nvSpPr>
        <p:spPr>
          <a:xfrm>
            <a:off x="157269" y="4216241"/>
            <a:ext cx="6762538" cy="4997027"/>
          </a:xfrm>
        </p:spPr>
        <p:txBody>
          <a:bodyPr/>
          <a:lstStyle/>
          <a:p>
            <a:pPr algn="l"/>
            <a:endParaRPr lang="en-US" altLang="en-US" dirty="0"/>
          </a:p>
        </p:txBody>
      </p:sp>
      <p:cxnSp>
        <p:nvCxnSpPr>
          <p:cNvPr id="3" name="Straight Connector 2">
            <a:extLst>
              <a:ext uri="{FF2B5EF4-FFF2-40B4-BE49-F238E27FC236}">
                <a16:creationId xmlns:a16="http://schemas.microsoft.com/office/drawing/2014/main" id="{0D35F7F2-1BA2-85BC-B471-EA62380E2354}"/>
              </a:ext>
            </a:extLst>
          </p:cNvPr>
          <p:cNvCxnSpPr/>
          <p:nvPr/>
        </p:nvCxnSpPr>
        <p:spPr>
          <a:xfrm flipH="1" flipV="1">
            <a:off x="5661660" y="-312314"/>
            <a:ext cx="157268" cy="54655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08899737"/>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969897B-2E2F-DC8A-6128-ED6093287E51}"/>
            </a:ext>
          </a:extLst>
        </p:cNvPr>
        <p:cNvGrpSpPr/>
        <p:nvPr/>
      </p:nvGrpSpPr>
      <p:grpSpPr>
        <a:xfrm>
          <a:off x="0" y="0"/>
          <a:ext cx="0" cy="0"/>
          <a:chOff x="0" y="0"/>
          <a:chExt cx="0" cy="0"/>
        </a:xfrm>
      </p:grpSpPr>
      <p:sp>
        <p:nvSpPr>
          <p:cNvPr id="4" name="Rectangle 2">
            <a:extLst>
              <a:ext uri="{FF2B5EF4-FFF2-40B4-BE49-F238E27FC236}">
                <a16:creationId xmlns:a16="http://schemas.microsoft.com/office/drawing/2014/main" id="{E430992F-F4BD-5FB2-C67B-59E79CE16401}"/>
              </a:ext>
            </a:extLst>
          </p:cNvPr>
          <p:cNvSpPr>
            <a:spLocks noGrp="1" noChangeArrowheads="1"/>
          </p:cNvSpPr>
          <p:nvPr>
            <p:ph type="hdr" sz="quarter"/>
          </p:nvPr>
        </p:nvSpPr>
        <p:spPr>
          <a:ln/>
        </p:spPr>
        <p:txBody>
          <a:bodyPr/>
          <a:lstStyle/>
          <a:p>
            <a:pPr defTabSz="939729">
              <a:defRPr/>
            </a:pPr>
            <a:r>
              <a:rPr lang="en-US" altLang="en-US">
                <a:solidFill>
                  <a:prstClr val="white"/>
                </a:solidFill>
              </a:rPr>
              <a:t>T'shuvah </a:t>
            </a:r>
            <a:r>
              <a:rPr lang="he-IL" altLang="en-US">
                <a:solidFill>
                  <a:prstClr val="white"/>
                </a:solidFill>
              </a:rPr>
              <a:t>תְּשׁוּבָה </a:t>
            </a:r>
            <a:r>
              <a:rPr lang="en-US" altLang="en-US">
                <a:solidFill>
                  <a:prstClr val="white"/>
                </a:solidFill>
              </a:rPr>
              <a:t>Repentance Ester 4.15-16</a:t>
            </a:r>
          </a:p>
        </p:txBody>
      </p:sp>
      <p:sp>
        <p:nvSpPr>
          <p:cNvPr id="5" name="Rectangle 3">
            <a:extLst>
              <a:ext uri="{FF2B5EF4-FFF2-40B4-BE49-F238E27FC236}">
                <a16:creationId xmlns:a16="http://schemas.microsoft.com/office/drawing/2014/main" id="{BFBA5E64-1E17-5390-EF32-0B07950AF7CA}"/>
              </a:ext>
            </a:extLst>
          </p:cNvPr>
          <p:cNvSpPr>
            <a:spLocks noGrp="1" noChangeArrowheads="1"/>
          </p:cNvSpPr>
          <p:nvPr>
            <p:ph type="dt" idx="1"/>
          </p:nvPr>
        </p:nvSpPr>
        <p:spPr>
          <a:ln/>
        </p:spPr>
        <p:txBody>
          <a:bodyPr/>
          <a:lstStyle/>
          <a:p>
            <a:pPr defTabSz="939729">
              <a:defRPr/>
            </a:pPr>
            <a:r>
              <a:rPr lang="en-US" altLang="en-US">
                <a:solidFill>
                  <a:prstClr val="white"/>
                </a:solidFill>
              </a:rPr>
              <a:t>Mar15 2025</a:t>
            </a:r>
          </a:p>
        </p:txBody>
      </p:sp>
      <p:sp>
        <p:nvSpPr>
          <p:cNvPr id="6" name="Rectangle 7">
            <a:extLst>
              <a:ext uri="{FF2B5EF4-FFF2-40B4-BE49-F238E27FC236}">
                <a16:creationId xmlns:a16="http://schemas.microsoft.com/office/drawing/2014/main" id="{265FA6D4-0BAE-97EF-4A94-C6829CDF28FA}"/>
              </a:ext>
            </a:extLst>
          </p:cNvPr>
          <p:cNvSpPr>
            <a:spLocks noGrp="1" noChangeArrowheads="1"/>
          </p:cNvSpPr>
          <p:nvPr>
            <p:ph type="sldNum" sz="quarter" idx="5"/>
          </p:nvPr>
        </p:nvSpPr>
        <p:spPr>
          <a:ln/>
        </p:spPr>
        <p:txBody>
          <a:bodyPr/>
          <a:lstStyle/>
          <a:p>
            <a:pPr defTabSz="939729">
              <a:defRPr/>
            </a:pPr>
            <a:fld id="{8E6CE499-F156-423F-B67F-0AD8D4D9AE7B}" type="slidenum">
              <a:rPr lang="en-US" altLang="en-US">
                <a:solidFill>
                  <a:prstClr val="white"/>
                </a:solidFill>
              </a:rPr>
              <a:pPr defTabSz="939729">
                <a:defRPr/>
              </a:pPr>
              <a:t>49</a:t>
            </a:fld>
            <a:endParaRPr lang="en-US" altLang="en-US">
              <a:solidFill>
                <a:prstClr val="white"/>
              </a:solidFill>
            </a:endParaRPr>
          </a:p>
        </p:txBody>
      </p:sp>
      <p:sp>
        <p:nvSpPr>
          <p:cNvPr id="840706" name="Rectangle 2">
            <a:extLst>
              <a:ext uri="{FF2B5EF4-FFF2-40B4-BE49-F238E27FC236}">
                <a16:creationId xmlns:a16="http://schemas.microsoft.com/office/drawing/2014/main" id="{42E2FFB5-B397-63DB-75AF-1734EA5F5865}"/>
              </a:ext>
            </a:extLst>
          </p:cNvPr>
          <p:cNvSpPr>
            <a:spLocks noGrp="1" noRot="1" noChangeAspect="1" noChangeArrowheads="1" noTextEdit="1"/>
          </p:cNvSpPr>
          <p:nvPr>
            <p:ph type="sldImg"/>
          </p:nvPr>
        </p:nvSpPr>
        <p:spPr>
          <a:xfrm>
            <a:off x="415925" y="703263"/>
            <a:ext cx="6245225" cy="3513137"/>
          </a:xfrm>
          <a:ln/>
        </p:spPr>
      </p:sp>
      <p:sp>
        <p:nvSpPr>
          <p:cNvPr id="840707" name="Rectangle 3">
            <a:extLst>
              <a:ext uri="{FF2B5EF4-FFF2-40B4-BE49-F238E27FC236}">
                <a16:creationId xmlns:a16="http://schemas.microsoft.com/office/drawing/2014/main" id="{E3A8F68C-B5A0-0FCC-B59C-624D5B5AA1A0}"/>
              </a:ext>
            </a:extLst>
          </p:cNvPr>
          <p:cNvSpPr>
            <a:spLocks noGrp="1" noChangeArrowheads="1"/>
          </p:cNvSpPr>
          <p:nvPr>
            <p:ph type="body" idx="1"/>
          </p:nvPr>
        </p:nvSpPr>
        <p:spPr>
          <a:xfrm>
            <a:off x="157269" y="4216241"/>
            <a:ext cx="6762538" cy="4997027"/>
          </a:xfrm>
        </p:spPr>
        <p:txBody>
          <a:bodyPr/>
          <a:lstStyle/>
          <a:p>
            <a:pPr algn="l"/>
            <a:r>
              <a:rPr lang="en-US" altLang="en-US" dirty="0"/>
              <a:t>Our trust is NOT in Trump and Musk and Doge.</a:t>
            </a:r>
          </a:p>
        </p:txBody>
      </p:sp>
      <p:cxnSp>
        <p:nvCxnSpPr>
          <p:cNvPr id="3" name="Straight Connector 2">
            <a:extLst>
              <a:ext uri="{FF2B5EF4-FFF2-40B4-BE49-F238E27FC236}">
                <a16:creationId xmlns:a16="http://schemas.microsoft.com/office/drawing/2014/main" id="{35F9E3D3-3F25-59EA-CC21-8AFA2C7E3531}"/>
              </a:ext>
            </a:extLst>
          </p:cNvPr>
          <p:cNvCxnSpPr/>
          <p:nvPr/>
        </p:nvCxnSpPr>
        <p:spPr>
          <a:xfrm flipH="1" flipV="1">
            <a:off x="5661660" y="-312314"/>
            <a:ext cx="157268" cy="54655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1419829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7BCD914-6529-E38D-1B2F-0672AF9B36DB}"/>
            </a:ext>
          </a:extLst>
        </p:cNvPr>
        <p:cNvGrpSpPr/>
        <p:nvPr/>
      </p:nvGrpSpPr>
      <p:grpSpPr>
        <a:xfrm>
          <a:off x="0" y="0"/>
          <a:ext cx="0" cy="0"/>
          <a:chOff x="0" y="0"/>
          <a:chExt cx="0" cy="0"/>
        </a:xfrm>
      </p:grpSpPr>
      <p:sp>
        <p:nvSpPr>
          <p:cNvPr id="4" name="Rectangle 2">
            <a:extLst>
              <a:ext uri="{FF2B5EF4-FFF2-40B4-BE49-F238E27FC236}">
                <a16:creationId xmlns:a16="http://schemas.microsoft.com/office/drawing/2014/main" id="{6EB1CA85-ECCD-002E-BDB4-C8A9404DFB10}"/>
              </a:ext>
            </a:extLst>
          </p:cNvPr>
          <p:cNvSpPr>
            <a:spLocks noGrp="1" noChangeArrowheads="1"/>
          </p:cNvSpPr>
          <p:nvPr>
            <p:ph type="hdr" sz="quarter"/>
          </p:nvPr>
        </p:nvSpPr>
        <p:spPr>
          <a:ln/>
        </p:spPr>
        <p:txBody>
          <a:bodyPr/>
          <a:lstStyle/>
          <a:p>
            <a:pPr defTabSz="939729">
              <a:defRPr/>
            </a:pPr>
            <a:r>
              <a:rPr lang="en-US" altLang="en-US">
                <a:solidFill>
                  <a:prstClr val="white"/>
                </a:solidFill>
              </a:rPr>
              <a:t>T'shuvah </a:t>
            </a:r>
            <a:r>
              <a:rPr lang="he-IL" altLang="en-US">
                <a:solidFill>
                  <a:prstClr val="white"/>
                </a:solidFill>
              </a:rPr>
              <a:t>תְּשׁוּבָה </a:t>
            </a:r>
            <a:r>
              <a:rPr lang="en-US" altLang="en-US">
                <a:solidFill>
                  <a:prstClr val="white"/>
                </a:solidFill>
              </a:rPr>
              <a:t>Repentance Ester 4.15-16</a:t>
            </a:r>
          </a:p>
        </p:txBody>
      </p:sp>
      <p:sp>
        <p:nvSpPr>
          <p:cNvPr id="5" name="Rectangle 3">
            <a:extLst>
              <a:ext uri="{FF2B5EF4-FFF2-40B4-BE49-F238E27FC236}">
                <a16:creationId xmlns:a16="http://schemas.microsoft.com/office/drawing/2014/main" id="{F2D6CDBD-C4B0-2E76-F759-FE8C3E057351}"/>
              </a:ext>
            </a:extLst>
          </p:cNvPr>
          <p:cNvSpPr>
            <a:spLocks noGrp="1" noChangeArrowheads="1"/>
          </p:cNvSpPr>
          <p:nvPr>
            <p:ph type="dt" idx="1"/>
          </p:nvPr>
        </p:nvSpPr>
        <p:spPr>
          <a:ln/>
        </p:spPr>
        <p:txBody>
          <a:bodyPr/>
          <a:lstStyle/>
          <a:p>
            <a:pPr defTabSz="939729">
              <a:defRPr/>
            </a:pPr>
            <a:r>
              <a:rPr lang="en-US" altLang="en-US">
                <a:solidFill>
                  <a:prstClr val="white"/>
                </a:solidFill>
              </a:rPr>
              <a:t>Mar15 2025</a:t>
            </a:r>
          </a:p>
        </p:txBody>
      </p:sp>
      <p:sp>
        <p:nvSpPr>
          <p:cNvPr id="6" name="Rectangle 7">
            <a:extLst>
              <a:ext uri="{FF2B5EF4-FFF2-40B4-BE49-F238E27FC236}">
                <a16:creationId xmlns:a16="http://schemas.microsoft.com/office/drawing/2014/main" id="{04E090AC-AA40-D67F-F14F-FF7D7E600FBE}"/>
              </a:ext>
            </a:extLst>
          </p:cNvPr>
          <p:cNvSpPr>
            <a:spLocks noGrp="1" noChangeArrowheads="1"/>
          </p:cNvSpPr>
          <p:nvPr>
            <p:ph type="sldNum" sz="quarter" idx="5"/>
          </p:nvPr>
        </p:nvSpPr>
        <p:spPr>
          <a:ln/>
        </p:spPr>
        <p:txBody>
          <a:bodyPr/>
          <a:lstStyle/>
          <a:p>
            <a:pPr defTabSz="939729">
              <a:defRPr/>
            </a:pPr>
            <a:fld id="{8E6CE499-F156-423F-B67F-0AD8D4D9AE7B}" type="slidenum">
              <a:rPr lang="en-US" altLang="en-US">
                <a:solidFill>
                  <a:prstClr val="white"/>
                </a:solidFill>
              </a:rPr>
              <a:pPr defTabSz="939729">
                <a:defRPr/>
              </a:pPr>
              <a:t>5</a:t>
            </a:fld>
            <a:endParaRPr lang="en-US" altLang="en-US">
              <a:solidFill>
                <a:prstClr val="white"/>
              </a:solidFill>
            </a:endParaRPr>
          </a:p>
        </p:txBody>
      </p:sp>
      <p:sp>
        <p:nvSpPr>
          <p:cNvPr id="840706" name="Rectangle 2">
            <a:extLst>
              <a:ext uri="{FF2B5EF4-FFF2-40B4-BE49-F238E27FC236}">
                <a16:creationId xmlns:a16="http://schemas.microsoft.com/office/drawing/2014/main" id="{A69F0726-AAB6-2919-6552-4AC56BDA923E}"/>
              </a:ext>
            </a:extLst>
          </p:cNvPr>
          <p:cNvSpPr>
            <a:spLocks noGrp="1" noRot="1" noChangeAspect="1" noChangeArrowheads="1" noTextEdit="1"/>
          </p:cNvSpPr>
          <p:nvPr>
            <p:ph type="sldImg"/>
          </p:nvPr>
        </p:nvSpPr>
        <p:spPr>
          <a:xfrm>
            <a:off x="415925" y="703263"/>
            <a:ext cx="6245225" cy="3513137"/>
          </a:xfrm>
          <a:ln/>
        </p:spPr>
      </p:sp>
      <p:sp>
        <p:nvSpPr>
          <p:cNvPr id="840707" name="Rectangle 3">
            <a:extLst>
              <a:ext uri="{FF2B5EF4-FFF2-40B4-BE49-F238E27FC236}">
                <a16:creationId xmlns:a16="http://schemas.microsoft.com/office/drawing/2014/main" id="{992DB2D3-7146-180D-894D-E3814FCB4D9A}"/>
              </a:ext>
            </a:extLst>
          </p:cNvPr>
          <p:cNvSpPr>
            <a:spLocks noGrp="1" noChangeArrowheads="1"/>
          </p:cNvSpPr>
          <p:nvPr>
            <p:ph type="body" idx="1"/>
          </p:nvPr>
        </p:nvSpPr>
        <p:spPr>
          <a:xfrm>
            <a:off x="157269" y="4216241"/>
            <a:ext cx="6762538" cy="4997027"/>
          </a:xfrm>
        </p:spPr>
        <p:txBody>
          <a:bodyPr/>
          <a:lstStyle/>
          <a:p>
            <a:pPr algn="l"/>
            <a:endParaRPr lang="en-US" altLang="en-US" dirty="0"/>
          </a:p>
        </p:txBody>
      </p:sp>
      <p:cxnSp>
        <p:nvCxnSpPr>
          <p:cNvPr id="3" name="Straight Connector 2">
            <a:extLst>
              <a:ext uri="{FF2B5EF4-FFF2-40B4-BE49-F238E27FC236}">
                <a16:creationId xmlns:a16="http://schemas.microsoft.com/office/drawing/2014/main" id="{645658D0-11CB-16EB-1706-2E8A5BE49D88}"/>
              </a:ext>
            </a:extLst>
          </p:cNvPr>
          <p:cNvCxnSpPr/>
          <p:nvPr/>
        </p:nvCxnSpPr>
        <p:spPr>
          <a:xfrm flipH="1" flipV="1">
            <a:off x="5661660" y="-312314"/>
            <a:ext cx="157268" cy="54655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59940989"/>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A9FB708-2CE4-1152-8020-A06EDFEDB702}"/>
            </a:ext>
          </a:extLst>
        </p:cNvPr>
        <p:cNvGrpSpPr/>
        <p:nvPr/>
      </p:nvGrpSpPr>
      <p:grpSpPr>
        <a:xfrm>
          <a:off x="0" y="0"/>
          <a:ext cx="0" cy="0"/>
          <a:chOff x="0" y="0"/>
          <a:chExt cx="0" cy="0"/>
        </a:xfrm>
      </p:grpSpPr>
      <p:sp>
        <p:nvSpPr>
          <p:cNvPr id="4" name="Rectangle 2">
            <a:extLst>
              <a:ext uri="{FF2B5EF4-FFF2-40B4-BE49-F238E27FC236}">
                <a16:creationId xmlns:a16="http://schemas.microsoft.com/office/drawing/2014/main" id="{3F903136-5F8F-9217-5EAE-C11937906C3D}"/>
              </a:ext>
            </a:extLst>
          </p:cNvPr>
          <p:cNvSpPr>
            <a:spLocks noGrp="1" noChangeArrowheads="1"/>
          </p:cNvSpPr>
          <p:nvPr>
            <p:ph type="hdr" sz="quarter"/>
          </p:nvPr>
        </p:nvSpPr>
        <p:spPr>
          <a:ln/>
        </p:spPr>
        <p:txBody>
          <a:bodyPr/>
          <a:lstStyle/>
          <a:p>
            <a:pPr defTabSz="939729">
              <a:defRPr/>
            </a:pPr>
            <a:r>
              <a:rPr lang="en-US" altLang="en-US">
                <a:solidFill>
                  <a:prstClr val="white"/>
                </a:solidFill>
              </a:rPr>
              <a:t>T'shuvah </a:t>
            </a:r>
            <a:r>
              <a:rPr lang="he-IL" altLang="en-US">
                <a:solidFill>
                  <a:prstClr val="white"/>
                </a:solidFill>
              </a:rPr>
              <a:t>תְּשׁוּבָה </a:t>
            </a:r>
            <a:r>
              <a:rPr lang="en-US" altLang="en-US">
                <a:solidFill>
                  <a:prstClr val="white"/>
                </a:solidFill>
              </a:rPr>
              <a:t>Repentance Ester 4.15-16</a:t>
            </a:r>
          </a:p>
        </p:txBody>
      </p:sp>
      <p:sp>
        <p:nvSpPr>
          <p:cNvPr id="5" name="Rectangle 3">
            <a:extLst>
              <a:ext uri="{FF2B5EF4-FFF2-40B4-BE49-F238E27FC236}">
                <a16:creationId xmlns:a16="http://schemas.microsoft.com/office/drawing/2014/main" id="{85A3B217-87A6-FDF7-A731-89DA63B6FBC3}"/>
              </a:ext>
            </a:extLst>
          </p:cNvPr>
          <p:cNvSpPr>
            <a:spLocks noGrp="1" noChangeArrowheads="1"/>
          </p:cNvSpPr>
          <p:nvPr>
            <p:ph type="dt" idx="1"/>
          </p:nvPr>
        </p:nvSpPr>
        <p:spPr>
          <a:ln/>
        </p:spPr>
        <p:txBody>
          <a:bodyPr/>
          <a:lstStyle/>
          <a:p>
            <a:pPr defTabSz="939729">
              <a:defRPr/>
            </a:pPr>
            <a:r>
              <a:rPr lang="en-US" altLang="en-US">
                <a:solidFill>
                  <a:prstClr val="white"/>
                </a:solidFill>
              </a:rPr>
              <a:t>Mar15 2025</a:t>
            </a:r>
          </a:p>
        </p:txBody>
      </p:sp>
      <p:sp>
        <p:nvSpPr>
          <p:cNvPr id="6" name="Rectangle 7">
            <a:extLst>
              <a:ext uri="{FF2B5EF4-FFF2-40B4-BE49-F238E27FC236}">
                <a16:creationId xmlns:a16="http://schemas.microsoft.com/office/drawing/2014/main" id="{39543037-6319-81BB-DF56-8D5DBC4E345D}"/>
              </a:ext>
            </a:extLst>
          </p:cNvPr>
          <p:cNvSpPr>
            <a:spLocks noGrp="1" noChangeArrowheads="1"/>
          </p:cNvSpPr>
          <p:nvPr>
            <p:ph type="sldNum" sz="quarter" idx="5"/>
          </p:nvPr>
        </p:nvSpPr>
        <p:spPr>
          <a:ln/>
        </p:spPr>
        <p:txBody>
          <a:bodyPr/>
          <a:lstStyle/>
          <a:p>
            <a:pPr defTabSz="939729">
              <a:defRPr/>
            </a:pPr>
            <a:fld id="{8E6CE499-F156-423F-B67F-0AD8D4D9AE7B}" type="slidenum">
              <a:rPr lang="en-US" altLang="en-US">
                <a:solidFill>
                  <a:prstClr val="white"/>
                </a:solidFill>
              </a:rPr>
              <a:pPr defTabSz="939729">
                <a:defRPr/>
              </a:pPr>
              <a:t>50</a:t>
            </a:fld>
            <a:endParaRPr lang="en-US" altLang="en-US">
              <a:solidFill>
                <a:prstClr val="white"/>
              </a:solidFill>
            </a:endParaRPr>
          </a:p>
        </p:txBody>
      </p:sp>
      <p:sp>
        <p:nvSpPr>
          <p:cNvPr id="840706" name="Rectangle 2">
            <a:extLst>
              <a:ext uri="{FF2B5EF4-FFF2-40B4-BE49-F238E27FC236}">
                <a16:creationId xmlns:a16="http://schemas.microsoft.com/office/drawing/2014/main" id="{9A37C79C-1D5A-2525-EDDA-3ED2A9ACC417}"/>
              </a:ext>
            </a:extLst>
          </p:cNvPr>
          <p:cNvSpPr>
            <a:spLocks noGrp="1" noRot="1" noChangeAspect="1" noChangeArrowheads="1" noTextEdit="1"/>
          </p:cNvSpPr>
          <p:nvPr>
            <p:ph type="sldImg"/>
          </p:nvPr>
        </p:nvSpPr>
        <p:spPr>
          <a:xfrm>
            <a:off x="415925" y="703263"/>
            <a:ext cx="6245225" cy="3513137"/>
          </a:xfrm>
          <a:ln/>
        </p:spPr>
      </p:sp>
      <p:sp>
        <p:nvSpPr>
          <p:cNvPr id="840707" name="Rectangle 3">
            <a:extLst>
              <a:ext uri="{FF2B5EF4-FFF2-40B4-BE49-F238E27FC236}">
                <a16:creationId xmlns:a16="http://schemas.microsoft.com/office/drawing/2014/main" id="{F3BFBD32-0A05-C456-5687-684173712F8C}"/>
              </a:ext>
            </a:extLst>
          </p:cNvPr>
          <p:cNvSpPr>
            <a:spLocks noGrp="1" noChangeArrowheads="1"/>
          </p:cNvSpPr>
          <p:nvPr>
            <p:ph type="body" idx="1"/>
          </p:nvPr>
        </p:nvSpPr>
        <p:spPr>
          <a:xfrm>
            <a:off x="157269" y="4216241"/>
            <a:ext cx="6762538" cy="4997027"/>
          </a:xfrm>
        </p:spPr>
        <p:txBody>
          <a:bodyPr/>
          <a:lstStyle/>
          <a:p>
            <a:pPr algn="l"/>
            <a:endParaRPr lang="en-US" altLang="en-US" dirty="0"/>
          </a:p>
        </p:txBody>
      </p:sp>
      <p:cxnSp>
        <p:nvCxnSpPr>
          <p:cNvPr id="3" name="Straight Connector 2">
            <a:extLst>
              <a:ext uri="{FF2B5EF4-FFF2-40B4-BE49-F238E27FC236}">
                <a16:creationId xmlns:a16="http://schemas.microsoft.com/office/drawing/2014/main" id="{EC48EE25-AECD-95AF-8559-B243D3E87360}"/>
              </a:ext>
            </a:extLst>
          </p:cNvPr>
          <p:cNvCxnSpPr/>
          <p:nvPr/>
        </p:nvCxnSpPr>
        <p:spPr>
          <a:xfrm flipH="1" flipV="1">
            <a:off x="5661660" y="-312314"/>
            <a:ext cx="157268" cy="54655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40705569"/>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888E4FE-DF62-A990-B005-021A2AA932A0}"/>
            </a:ext>
          </a:extLst>
        </p:cNvPr>
        <p:cNvGrpSpPr/>
        <p:nvPr/>
      </p:nvGrpSpPr>
      <p:grpSpPr>
        <a:xfrm>
          <a:off x="0" y="0"/>
          <a:ext cx="0" cy="0"/>
          <a:chOff x="0" y="0"/>
          <a:chExt cx="0" cy="0"/>
        </a:xfrm>
      </p:grpSpPr>
      <p:sp>
        <p:nvSpPr>
          <p:cNvPr id="4" name="Rectangle 2">
            <a:extLst>
              <a:ext uri="{FF2B5EF4-FFF2-40B4-BE49-F238E27FC236}">
                <a16:creationId xmlns:a16="http://schemas.microsoft.com/office/drawing/2014/main" id="{2B47D57C-2F1E-80AB-ACCF-164530227C75}"/>
              </a:ext>
            </a:extLst>
          </p:cNvPr>
          <p:cNvSpPr>
            <a:spLocks noGrp="1" noChangeArrowheads="1"/>
          </p:cNvSpPr>
          <p:nvPr>
            <p:ph type="hdr" sz="quarter"/>
          </p:nvPr>
        </p:nvSpPr>
        <p:spPr>
          <a:ln/>
        </p:spPr>
        <p:txBody>
          <a:bodyPr/>
          <a:lstStyle/>
          <a:p>
            <a:pPr defTabSz="939729">
              <a:defRPr/>
            </a:pPr>
            <a:r>
              <a:rPr lang="en-US" altLang="en-US">
                <a:solidFill>
                  <a:prstClr val="white"/>
                </a:solidFill>
              </a:rPr>
              <a:t>T'shuvah </a:t>
            </a:r>
            <a:r>
              <a:rPr lang="he-IL" altLang="en-US">
                <a:solidFill>
                  <a:prstClr val="white"/>
                </a:solidFill>
              </a:rPr>
              <a:t>תְּשׁוּבָה </a:t>
            </a:r>
            <a:r>
              <a:rPr lang="en-US" altLang="en-US">
                <a:solidFill>
                  <a:prstClr val="white"/>
                </a:solidFill>
              </a:rPr>
              <a:t>Repentance Ester 4.15-16</a:t>
            </a:r>
          </a:p>
        </p:txBody>
      </p:sp>
      <p:sp>
        <p:nvSpPr>
          <p:cNvPr id="5" name="Rectangle 3">
            <a:extLst>
              <a:ext uri="{FF2B5EF4-FFF2-40B4-BE49-F238E27FC236}">
                <a16:creationId xmlns:a16="http://schemas.microsoft.com/office/drawing/2014/main" id="{AF4B96E9-1E45-F722-1FCD-07062811D308}"/>
              </a:ext>
            </a:extLst>
          </p:cNvPr>
          <p:cNvSpPr>
            <a:spLocks noGrp="1" noChangeArrowheads="1"/>
          </p:cNvSpPr>
          <p:nvPr>
            <p:ph type="dt" idx="1"/>
          </p:nvPr>
        </p:nvSpPr>
        <p:spPr>
          <a:ln/>
        </p:spPr>
        <p:txBody>
          <a:bodyPr/>
          <a:lstStyle/>
          <a:p>
            <a:pPr defTabSz="939729">
              <a:defRPr/>
            </a:pPr>
            <a:r>
              <a:rPr lang="en-US" altLang="en-US">
                <a:solidFill>
                  <a:prstClr val="white"/>
                </a:solidFill>
              </a:rPr>
              <a:t>Mar15 2025</a:t>
            </a:r>
          </a:p>
        </p:txBody>
      </p:sp>
      <p:sp>
        <p:nvSpPr>
          <p:cNvPr id="6" name="Rectangle 7">
            <a:extLst>
              <a:ext uri="{FF2B5EF4-FFF2-40B4-BE49-F238E27FC236}">
                <a16:creationId xmlns:a16="http://schemas.microsoft.com/office/drawing/2014/main" id="{E8DAE8DD-E0F8-73AB-53CB-D4FFC6C40C6A}"/>
              </a:ext>
            </a:extLst>
          </p:cNvPr>
          <p:cNvSpPr>
            <a:spLocks noGrp="1" noChangeArrowheads="1"/>
          </p:cNvSpPr>
          <p:nvPr>
            <p:ph type="sldNum" sz="quarter" idx="5"/>
          </p:nvPr>
        </p:nvSpPr>
        <p:spPr>
          <a:ln/>
        </p:spPr>
        <p:txBody>
          <a:bodyPr/>
          <a:lstStyle/>
          <a:p>
            <a:pPr defTabSz="939729">
              <a:defRPr/>
            </a:pPr>
            <a:fld id="{8E6CE499-F156-423F-B67F-0AD8D4D9AE7B}" type="slidenum">
              <a:rPr lang="en-US" altLang="en-US">
                <a:solidFill>
                  <a:prstClr val="white"/>
                </a:solidFill>
              </a:rPr>
              <a:pPr defTabSz="939729">
                <a:defRPr/>
              </a:pPr>
              <a:t>51</a:t>
            </a:fld>
            <a:endParaRPr lang="en-US" altLang="en-US">
              <a:solidFill>
                <a:prstClr val="white"/>
              </a:solidFill>
            </a:endParaRPr>
          </a:p>
        </p:txBody>
      </p:sp>
      <p:sp>
        <p:nvSpPr>
          <p:cNvPr id="840706" name="Rectangle 2">
            <a:extLst>
              <a:ext uri="{FF2B5EF4-FFF2-40B4-BE49-F238E27FC236}">
                <a16:creationId xmlns:a16="http://schemas.microsoft.com/office/drawing/2014/main" id="{63326937-8E64-47F1-9C4D-B20639AE2C18}"/>
              </a:ext>
            </a:extLst>
          </p:cNvPr>
          <p:cNvSpPr>
            <a:spLocks noGrp="1" noRot="1" noChangeAspect="1" noChangeArrowheads="1" noTextEdit="1"/>
          </p:cNvSpPr>
          <p:nvPr>
            <p:ph type="sldImg"/>
          </p:nvPr>
        </p:nvSpPr>
        <p:spPr>
          <a:xfrm>
            <a:off x="415925" y="703263"/>
            <a:ext cx="6245225" cy="3513137"/>
          </a:xfrm>
          <a:ln/>
        </p:spPr>
      </p:sp>
      <p:sp>
        <p:nvSpPr>
          <p:cNvPr id="840707" name="Rectangle 3">
            <a:extLst>
              <a:ext uri="{FF2B5EF4-FFF2-40B4-BE49-F238E27FC236}">
                <a16:creationId xmlns:a16="http://schemas.microsoft.com/office/drawing/2014/main" id="{EA99E561-62D7-4C5E-0227-9E46A35EFF85}"/>
              </a:ext>
            </a:extLst>
          </p:cNvPr>
          <p:cNvSpPr>
            <a:spLocks noGrp="1" noChangeArrowheads="1"/>
          </p:cNvSpPr>
          <p:nvPr>
            <p:ph type="body" idx="1"/>
          </p:nvPr>
        </p:nvSpPr>
        <p:spPr>
          <a:xfrm>
            <a:off x="157269" y="4216241"/>
            <a:ext cx="6762538" cy="4997027"/>
          </a:xfrm>
        </p:spPr>
        <p:txBody>
          <a:bodyPr/>
          <a:lstStyle/>
          <a:p>
            <a:pPr algn="l"/>
            <a:endParaRPr lang="en-US" altLang="en-US" dirty="0"/>
          </a:p>
        </p:txBody>
      </p:sp>
      <p:cxnSp>
        <p:nvCxnSpPr>
          <p:cNvPr id="3" name="Straight Connector 2">
            <a:extLst>
              <a:ext uri="{FF2B5EF4-FFF2-40B4-BE49-F238E27FC236}">
                <a16:creationId xmlns:a16="http://schemas.microsoft.com/office/drawing/2014/main" id="{87FA5DDD-0AC5-DE8F-C855-80FD8ECEE56B}"/>
              </a:ext>
            </a:extLst>
          </p:cNvPr>
          <p:cNvCxnSpPr/>
          <p:nvPr/>
        </p:nvCxnSpPr>
        <p:spPr>
          <a:xfrm flipH="1" flipV="1">
            <a:off x="5661660" y="-312314"/>
            <a:ext cx="157268" cy="54655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64416018"/>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0DB0CAA-4C27-C07C-60AE-C2F889EF626E}"/>
            </a:ext>
          </a:extLst>
        </p:cNvPr>
        <p:cNvGrpSpPr/>
        <p:nvPr/>
      </p:nvGrpSpPr>
      <p:grpSpPr>
        <a:xfrm>
          <a:off x="0" y="0"/>
          <a:ext cx="0" cy="0"/>
          <a:chOff x="0" y="0"/>
          <a:chExt cx="0" cy="0"/>
        </a:xfrm>
      </p:grpSpPr>
      <p:sp>
        <p:nvSpPr>
          <p:cNvPr id="4" name="Rectangle 2">
            <a:extLst>
              <a:ext uri="{FF2B5EF4-FFF2-40B4-BE49-F238E27FC236}">
                <a16:creationId xmlns:a16="http://schemas.microsoft.com/office/drawing/2014/main" id="{3D73A126-E629-403E-01A5-A3098B45406C}"/>
              </a:ext>
            </a:extLst>
          </p:cNvPr>
          <p:cNvSpPr>
            <a:spLocks noGrp="1" noChangeArrowheads="1"/>
          </p:cNvSpPr>
          <p:nvPr>
            <p:ph type="hdr" sz="quarter"/>
          </p:nvPr>
        </p:nvSpPr>
        <p:spPr>
          <a:ln/>
        </p:spPr>
        <p:txBody>
          <a:bodyPr/>
          <a:lstStyle/>
          <a:p>
            <a:pPr defTabSz="939729">
              <a:defRPr/>
            </a:pPr>
            <a:r>
              <a:rPr lang="en-US" altLang="en-US">
                <a:solidFill>
                  <a:prstClr val="white"/>
                </a:solidFill>
              </a:rPr>
              <a:t>T'shuvah </a:t>
            </a:r>
            <a:r>
              <a:rPr lang="he-IL" altLang="en-US">
                <a:solidFill>
                  <a:prstClr val="white"/>
                </a:solidFill>
              </a:rPr>
              <a:t>תְּשׁוּבָה </a:t>
            </a:r>
            <a:r>
              <a:rPr lang="en-US" altLang="en-US">
                <a:solidFill>
                  <a:prstClr val="white"/>
                </a:solidFill>
              </a:rPr>
              <a:t>Repentance Ester 4.15-16</a:t>
            </a:r>
          </a:p>
        </p:txBody>
      </p:sp>
      <p:sp>
        <p:nvSpPr>
          <p:cNvPr id="5" name="Rectangle 3">
            <a:extLst>
              <a:ext uri="{FF2B5EF4-FFF2-40B4-BE49-F238E27FC236}">
                <a16:creationId xmlns:a16="http://schemas.microsoft.com/office/drawing/2014/main" id="{66DE7154-588F-535F-0C14-9951D42CC338}"/>
              </a:ext>
            </a:extLst>
          </p:cNvPr>
          <p:cNvSpPr>
            <a:spLocks noGrp="1" noChangeArrowheads="1"/>
          </p:cNvSpPr>
          <p:nvPr>
            <p:ph type="dt" idx="1"/>
          </p:nvPr>
        </p:nvSpPr>
        <p:spPr>
          <a:ln/>
        </p:spPr>
        <p:txBody>
          <a:bodyPr/>
          <a:lstStyle/>
          <a:p>
            <a:pPr defTabSz="939729">
              <a:defRPr/>
            </a:pPr>
            <a:r>
              <a:rPr lang="en-US" altLang="en-US">
                <a:solidFill>
                  <a:prstClr val="white"/>
                </a:solidFill>
              </a:rPr>
              <a:t>Mar15 2025</a:t>
            </a:r>
          </a:p>
        </p:txBody>
      </p:sp>
      <p:sp>
        <p:nvSpPr>
          <p:cNvPr id="6" name="Rectangle 7">
            <a:extLst>
              <a:ext uri="{FF2B5EF4-FFF2-40B4-BE49-F238E27FC236}">
                <a16:creationId xmlns:a16="http://schemas.microsoft.com/office/drawing/2014/main" id="{F71990C5-22D9-27EC-6D1E-410C81D07EC6}"/>
              </a:ext>
            </a:extLst>
          </p:cNvPr>
          <p:cNvSpPr>
            <a:spLocks noGrp="1" noChangeArrowheads="1"/>
          </p:cNvSpPr>
          <p:nvPr>
            <p:ph type="sldNum" sz="quarter" idx="5"/>
          </p:nvPr>
        </p:nvSpPr>
        <p:spPr>
          <a:ln/>
        </p:spPr>
        <p:txBody>
          <a:bodyPr/>
          <a:lstStyle/>
          <a:p>
            <a:pPr defTabSz="939729">
              <a:defRPr/>
            </a:pPr>
            <a:fld id="{8E6CE499-F156-423F-B67F-0AD8D4D9AE7B}" type="slidenum">
              <a:rPr lang="en-US" altLang="en-US">
                <a:solidFill>
                  <a:prstClr val="white"/>
                </a:solidFill>
              </a:rPr>
              <a:pPr defTabSz="939729">
                <a:defRPr/>
              </a:pPr>
              <a:t>52</a:t>
            </a:fld>
            <a:endParaRPr lang="en-US" altLang="en-US">
              <a:solidFill>
                <a:prstClr val="white"/>
              </a:solidFill>
            </a:endParaRPr>
          </a:p>
        </p:txBody>
      </p:sp>
      <p:sp>
        <p:nvSpPr>
          <p:cNvPr id="840706" name="Rectangle 2">
            <a:extLst>
              <a:ext uri="{FF2B5EF4-FFF2-40B4-BE49-F238E27FC236}">
                <a16:creationId xmlns:a16="http://schemas.microsoft.com/office/drawing/2014/main" id="{27A928E9-9C2F-6209-B428-FA5EB02D40BA}"/>
              </a:ext>
            </a:extLst>
          </p:cNvPr>
          <p:cNvSpPr>
            <a:spLocks noGrp="1" noRot="1" noChangeAspect="1" noChangeArrowheads="1" noTextEdit="1"/>
          </p:cNvSpPr>
          <p:nvPr>
            <p:ph type="sldImg"/>
          </p:nvPr>
        </p:nvSpPr>
        <p:spPr>
          <a:xfrm>
            <a:off x="415925" y="703263"/>
            <a:ext cx="6245225" cy="3513137"/>
          </a:xfrm>
          <a:ln/>
        </p:spPr>
      </p:sp>
      <p:sp>
        <p:nvSpPr>
          <p:cNvPr id="840707" name="Rectangle 3">
            <a:extLst>
              <a:ext uri="{FF2B5EF4-FFF2-40B4-BE49-F238E27FC236}">
                <a16:creationId xmlns:a16="http://schemas.microsoft.com/office/drawing/2014/main" id="{00D7D408-649B-FE6E-8D41-716B30D112AE}"/>
              </a:ext>
            </a:extLst>
          </p:cNvPr>
          <p:cNvSpPr>
            <a:spLocks noGrp="1" noChangeArrowheads="1"/>
          </p:cNvSpPr>
          <p:nvPr>
            <p:ph type="body" idx="1"/>
          </p:nvPr>
        </p:nvSpPr>
        <p:spPr>
          <a:xfrm>
            <a:off x="157269" y="4216241"/>
            <a:ext cx="6762538" cy="4997027"/>
          </a:xfrm>
        </p:spPr>
        <p:txBody>
          <a:bodyPr/>
          <a:lstStyle/>
          <a:p>
            <a:pPr algn="l"/>
            <a:endParaRPr lang="en-US" altLang="en-US" dirty="0"/>
          </a:p>
        </p:txBody>
      </p:sp>
      <p:cxnSp>
        <p:nvCxnSpPr>
          <p:cNvPr id="3" name="Straight Connector 2">
            <a:extLst>
              <a:ext uri="{FF2B5EF4-FFF2-40B4-BE49-F238E27FC236}">
                <a16:creationId xmlns:a16="http://schemas.microsoft.com/office/drawing/2014/main" id="{1A922C33-72A0-50A4-F908-BE3EFB4381E6}"/>
              </a:ext>
            </a:extLst>
          </p:cNvPr>
          <p:cNvCxnSpPr/>
          <p:nvPr/>
        </p:nvCxnSpPr>
        <p:spPr>
          <a:xfrm flipH="1" flipV="1">
            <a:off x="5661660" y="-312314"/>
            <a:ext cx="157268" cy="54655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326746330"/>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5C7B757-EC0B-C287-40F8-CAED41ACA3C2}"/>
            </a:ext>
          </a:extLst>
        </p:cNvPr>
        <p:cNvGrpSpPr/>
        <p:nvPr/>
      </p:nvGrpSpPr>
      <p:grpSpPr>
        <a:xfrm>
          <a:off x="0" y="0"/>
          <a:ext cx="0" cy="0"/>
          <a:chOff x="0" y="0"/>
          <a:chExt cx="0" cy="0"/>
        </a:xfrm>
      </p:grpSpPr>
      <p:sp>
        <p:nvSpPr>
          <p:cNvPr id="4" name="Rectangle 2">
            <a:extLst>
              <a:ext uri="{FF2B5EF4-FFF2-40B4-BE49-F238E27FC236}">
                <a16:creationId xmlns:a16="http://schemas.microsoft.com/office/drawing/2014/main" id="{EB578D16-DEF2-1DF6-D8EC-CD55551658B2}"/>
              </a:ext>
            </a:extLst>
          </p:cNvPr>
          <p:cNvSpPr>
            <a:spLocks noGrp="1" noChangeArrowheads="1"/>
          </p:cNvSpPr>
          <p:nvPr>
            <p:ph type="hdr" sz="quarter"/>
          </p:nvPr>
        </p:nvSpPr>
        <p:spPr>
          <a:ln/>
        </p:spPr>
        <p:txBody>
          <a:bodyPr/>
          <a:lstStyle/>
          <a:p>
            <a:pPr defTabSz="939729">
              <a:defRPr/>
            </a:pPr>
            <a:r>
              <a:rPr lang="en-US" altLang="en-US">
                <a:solidFill>
                  <a:prstClr val="white"/>
                </a:solidFill>
              </a:rPr>
              <a:t>T'shuvah </a:t>
            </a:r>
            <a:r>
              <a:rPr lang="he-IL" altLang="en-US">
                <a:solidFill>
                  <a:prstClr val="white"/>
                </a:solidFill>
              </a:rPr>
              <a:t>תְּשׁוּבָה </a:t>
            </a:r>
            <a:r>
              <a:rPr lang="en-US" altLang="en-US">
                <a:solidFill>
                  <a:prstClr val="white"/>
                </a:solidFill>
              </a:rPr>
              <a:t>Repentance Ester 4.15-16</a:t>
            </a:r>
          </a:p>
        </p:txBody>
      </p:sp>
      <p:sp>
        <p:nvSpPr>
          <p:cNvPr id="5" name="Rectangle 3">
            <a:extLst>
              <a:ext uri="{FF2B5EF4-FFF2-40B4-BE49-F238E27FC236}">
                <a16:creationId xmlns:a16="http://schemas.microsoft.com/office/drawing/2014/main" id="{95104A5D-E2C8-4C05-F599-2E4D429499E7}"/>
              </a:ext>
            </a:extLst>
          </p:cNvPr>
          <p:cNvSpPr>
            <a:spLocks noGrp="1" noChangeArrowheads="1"/>
          </p:cNvSpPr>
          <p:nvPr>
            <p:ph type="dt" idx="1"/>
          </p:nvPr>
        </p:nvSpPr>
        <p:spPr>
          <a:ln/>
        </p:spPr>
        <p:txBody>
          <a:bodyPr/>
          <a:lstStyle/>
          <a:p>
            <a:pPr defTabSz="939729">
              <a:defRPr/>
            </a:pPr>
            <a:r>
              <a:rPr lang="en-US" altLang="en-US">
                <a:solidFill>
                  <a:prstClr val="white"/>
                </a:solidFill>
              </a:rPr>
              <a:t>Mar15 2025</a:t>
            </a:r>
          </a:p>
        </p:txBody>
      </p:sp>
      <p:sp>
        <p:nvSpPr>
          <p:cNvPr id="6" name="Rectangle 7">
            <a:extLst>
              <a:ext uri="{FF2B5EF4-FFF2-40B4-BE49-F238E27FC236}">
                <a16:creationId xmlns:a16="http://schemas.microsoft.com/office/drawing/2014/main" id="{F685B07C-DEF7-298B-9EDC-E52DB0CF2A82}"/>
              </a:ext>
            </a:extLst>
          </p:cNvPr>
          <p:cNvSpPr>
            <a:spLocks noGrp="1" noChangeArrowheads="1"/>
          </p:cNvSpPr>
          <p:nvPr>
            <p:ph type="sldNum" sz="quarter" idx="5"/>
          </p:nvPr>
        </p:nvSpPr>
        <p:spPr>
          <a:ln/>
        </p:spPr>
        <p:txBody>
          <a:bodyPr/>
          <a:lstStyle/>
          <a:p>
            <a:pPr defTabSz="939729">
              <a:defRPr/>
            </a:pPr>
            <a:fld id="{8E6CE499-F156-423F-B67F-0AD8D4D9AE7B}" type="slidenum">
              <a:rPr lang="en-US" altLang="en-US">
                <a:solidFill>
                  <a:prstClr val="white"/>
                </a:solidFill>
              </a:rPr>
              <a:pPr defTabSz="939729">
                <a:defRPr/>
              </a:pPr>
              <a:t>53</a:t>
            </a:fld>
            <a:endParaRPr lang="en-US" altLang="en-US">
              <a:solidFill>
                <a:prstClr val="white"/>
              </a:solidFill>
            </a:endParaRPr>
          </a:p>
        </p:txBody>
      </p:sp>
      <p:sp>
        <p:nvSpPr>
          <p:cNvPr id="840706" name="Rectangle 2">
            <a:extLst>
              <a:ext uri="{FF2B5EF4-FFF2-40B4-BE49-F238E27FC236}">
                <a16:creationId xmlns:a16="http://schemas.microsoft.com/office/drawing/2014/main" id="{5E8E076B-13EB-E8F3-37E2-876492F3CD84}"/>
              </a:ext>
            </a:extLst>
          </p:cNvPr>
          <p:cNvSpPr>
            <a:spLocks noGrp="1" noRot="1" noChangeAspect="1" noChangeArrowheads="1" noTextEdit="1"/>
          </p:cNvSpPr>
          <p:nvPr>
            <p:ph type="sldImg"/>
          </p:nvPr>
        </p:nvSpPr>
        <p:spPr>
          <a:xfrm>
            <a:off x="415925" y="703263"/>
            <a:ext cx="6245225" cy="3513137"/>
          </a:xfrm>
          <a:ln/>
        </p:spPr>
      </p:sp>
      <p:sp>
        <p:nvSpPr>
          <p:cNvPr id="840707" name="Rectangle 3">
            <a:extLst>
              <a:ext uri="{FF2B5EF4-FFF2-40B4-BE49-F238E27FC236}">
                <a16:creationId xmlns:a16="http://schemas.microsoft.com/office/drawing/2014/main" id="{1C8F3E63-2803-B52E-0D6B-4C25245A02A7}"/>
              </a:ext>
            </a:extLst>
          </p:cNvPr>
          <p:cNvSpPr>
            <a:spLocks noGrp="1" noChangeArrowheads="1"/>
          </p:cNvSpPr>
          <p:nvPr>
            <p:ph type="body" idx="1"/>
          </p:nvPr>
        </p:nvSpPr>
        <p:spPr>
          <a:xfrm>
            <a:off x="157269" y="4216241"/>
            <a:ext cx="6762538" cy="4997027"/>
          </a:xfrm>
        </p:spPr>
        <p:txBody>
          <a:bodyPr/>
          <a:lstStyle/>
          <a:p>
            <a:pPr algn="l"/>
            <a:r>
              <a:rPr lang="en-US" altLang="en-US" dirty="0"/>
              <a:t>Assumes that we need daily to  repent of failure.  </a:t>
            </a:r>
          </a:p>
          <a:p>
            <a:pPr algn="l"/>
            <a:r>
              <a:rPr lang="en-US" altLang="en-US" dirty="0"/>
              <a:t>Repentance never ends.</a:t>
            </a:r>
          </a:p>
          <a:p>
            <a:pPr algn="l"/>
            <a:r>
              <a:rPr lang="en-US" altLang="en-US" dirty="0"/>
              <a:t>It doesn’t say, “Thank you that I’ve arrived”</a:t>
            </a:r>
          </a:p>
        </p:txBody>
      </p:sp>
      <p:cxnSp>
        <p:nvCxnSpPr>
          <p:cNvPr id="3" name="Straight Connector 2">
            <a:extLst>
              <a:ext uri="{FF2B5EF4-FFF2-40B4-BE49-F238E27FC236}">
                <a16:creationId xmlns:a16="http://schemas.microsoft.com/office/drawing/2014/main" id="{14F80533-7B37-665D-2D80-1B92FC7AB7F6}"/>
              </a:ext>
            </a:extLst>
          </p:cNvPr>
          <p:cNvCxnSpPr/>
          <p:nvPr/>
        </p:nvCxnSpPr>
        <p:spPr>
          <a:xfrm flipH="1" flipV="1">
            <a:off x="5661660" y="-312314"/>
            <a:ext cx="157268" cy="54655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96630733"/>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6D8292D-0BFC-62A4-42CC-9F04AAE1DE4A}"/>
            </a:ext>
          </a:extLst>
        </p:cNvPr>
        <p:cNvGrpSpPr/>
        <p:nvPr/>
      </p:nvGrpSpPr>
      <p:grpSpPr>
        <a:xfrm>
          <a:off x="0" y="0"/>
          <a:ext cx="0" cy="0"/>
          <a:chOff x="0" y="0"/>
          <a:chExt cx="0" cy="0"/>
        </a:xfrm>
      </p:grpSpPr>
      <p:sp>
        <p:nvSpPr>
          <p:cNvPr id="4" name="Rectangle 2">
            <a:extLst>
              <a:ext uri="{FF2B5EF4-FFF2-40B4-BE49-F238E27FC236}">
                <a16:creationId xmlns:a16="http://schemas.microsoft.com/office/drawing/2014/main" id="{F9795C7B-5F42-C69C-81C1-CAAC8A42C4C1}"/>
              </a:ext>
            </a:extLst>
          </p:cNvPr>
          <p:cNvSpPr>
            <a:spLocks noGrp="1" noChangeArrowheads="1"/>
          </p:cNvSpPr>
          <p:nvPr>
            <p:ph type="hdr" sz="quarter"/>
          </p:nvPr>
        </p:nvSpPr>
        <p:spPr>
          <a:ln/>
        </p:spPr>
        <p:txBody>
          <a:bodyPr/>
          <a:lstStyle/>
          <a:p>
            <a:pPr defTabSz="939729">
              <a:defRPr/>
            </a:pPr>
            <a:r>
              <a:rPr lang="en-US" altLang="en-US">
                <a:solidFill>
                  <a:prstClr val="white"/>
                </a:solidFill>
              </a:rPr>
              <a:t>T'shuvah </a:t>
            </a:r>
            <a:r>
              <a:rPr lang="he-IL" altLang="en-US">
                <a:solidFill>
                  <a:prstClr val="white"/>
                </a:solidFill>
              </a:rPr>
              <a:t>תְּשׁוּבָה </a:t>
            </a:r>
            <a:r>
              <a:rPr lang="en-US" altLang="en-US">
                <a:solidFill>
                  <a:prstClr val="white"/>
                </a:solidFill>
              </a:rPr>
              <a:t>Repentance Ester 4.15-16</a:t>
            </a:r>
          </a:p>
        </p:txBody>
      </p:sp>
      <p:sp>
        <p:nvSpPr>
          <p:cNvPr id="5" name="Rectangle 3">
            <a:extLst>
              <a:ext uri="{FF2B5EF4-FFF2-40B4-BE49-F238E27FC236}">
                <a16:creationId xmlns:a16="http://schemas.microsoft.com/office/drawing/2014/main" id="{0F3B437C-0BD5-7D04-3F40-3A34C8314E59}"/>
              </a:ext>
            </a:extLst>
          </p:cNvPr>
          <p:cNvSpPr>
            <a:spLocks noGrp="1" noChangeArrowheads="1"/>
          </p:cNvSpPr>
          <p:nvPr>
            <p:ph type="dt" idx="1"/>
          </p:nvPr>
        </p:nvSpPr>
        <p:spPr>
          <a:ln/>
        </p:spPr>
        <p:txBody>
          <a:bodyPr/>
          <a:lstStyle/>
          <a:p>
            <a:pPr defTabSz="939729">
              <a:defRPr/>
            </a:pPr>
            <a:r>
              <a:rPr lang="en-US" altLang="en-US">
                <a:solidFill>
                  <a:prstClr val="white"/>
                </a:solidFill>
              </a:rPr>
              <a:t>Mar15 2025</a:t>
            </a:r>
          </a:p>
        </p:txBody>
      </p:sp>
      <p:sp>
        <p:nvSpPr>
          <p:cNvPr id="6" name="Rectangle 7">
            <a:extLst>
              <a:ext uri="{FF2B5EF4-FFF2-40B4-BE49-F238E27FC236}">
                <a16:creationId xmlns:a16="http://schemas.microsoft.com/office/drawing/2014/main" id="{1E328A3D-86BC-6FCE-35BD-B839E93F0F2D}"/>
              </a:ext>
            </a:extLst>
          </p:cNvPr>
          <p:cNvSpPr>
            <a:spLocks noGrp="1" noChangeArrowheads="1"/>
          </p:cNvSpPr>
          <p:nvPr>
            <p:ph type="sldNum" sz="quarter" idx="5"/>
          </p:nvPr>
        </p:nvSpPr>
        <p:spPr>
          <a:ln/>
        </p:spPr>
        <p:txBody>
          <a:bodyPr/>
          <a:lstStyle/>
          <a:p>
            <a:pPr defTabSz="939729">
              <a:defRPr/>
            </a:pPr>
            <a:fld id="{8E6CE499-F156-423F-B67F-0AD8D4D9AE7B}" type="slidenum">
              <a:rPr lang="en-US" altLang="en-US">
                <a:solidFill>
                  <a:prstClr val="white"/>
                </a:solidFill>
              </a:rPr>
              <a:pPr defTabSz="939729">
                <a:defRPr/>
              </a:pPr>
              <a:t>54</a:t>
            </a:fld>
            <a:endParaRPr lang="en-US" altLang="en-US">
              <a:solidFill>
                <a:prstClr val="white"/>
              </a:solidFill>
            </a:endParaRPr>
          </a:p>
        </p:txBody>
      </p:sp>
      <p:sp>
        <p:nvSpPr>
          <p:cNvPr id="840706" name="Rectangle 2">
            <a:extLst>
              <a:ext uri="{FF2B5EF4-FFF2-40B4-BE49-F238E27FC236}">
                <a16:creationId xmlns:a16="http://schemas.microsoft.com/office/drawing/2014/main" id="{36C4D5FC-CE73-4A79-84A4-9FF680CCC4F3}"/>
              </a:ext>
            </a:extLst>
          </p:cNvPr>
          <p:cNvSpPr>
            <a:spLocks noGrp="1" noRot="1" noChangeAspect="1" noChangeArrowheads="1" noTextEdit="1"/>
          </p:cNvSpPr>
          <p:nvPr>
            <p:ph type="sldImg"/>
          </p:nvPr>
        </p:nvSpPr>
        <p:spPr>
          <a:xfrm>
            <a:off x="415925" y="703263"/>
            <a:ext cx="6245225" cy="3513137"/>
          </a:xfrm>
          <a:ln/>
        </p:spPr>
      </p:sp>
      <p:sp>
        <p:nvSpPr>
          <p:cNvPr id="840707" name="Rectangle 3">
            <a:extLst>
              <a:ext uri="{FF2B5EF4-FFF2-40B4-BE49-F238E27FC236}">
                <a16:creationId xmlns:a16="http://schemas.microsoft.com/office/drawing/2014/main" id="{72C969FC-F8D2-DB4F-667C-AF8D3E186278}"/>
              </a:ext>
            </a:extLst>
          </p:cNvPr>
          <p:cNvSpPr>
            <a:spLocks noGrp="1" noChangeArrowheads="1"/>
          </p:cNvSpPr>
          <p:nvPr>
            <p:ph type="body" idx="1"/>
          </p:nvPr>
        </p:nvSpPr>
        <p:spPr>
          <a:xfrm>
            <a:off x="157269" y="4216241"/>
            <a:ext cx="6762538" cy="4997027"/>
          </a:xfrm>
        </p:spPr>
        <p:txBody>
          <a:bodyPr/>
          <a:lstStyle/>
          <a:p>
            <a:pPr algn="l"/>
            <a:endParaRPr lang="en-US" altLang="en-US" dirty="0"/>
          </a:p>
        </p:txBody>
      </p:sp>
      <p:cxnSp>
        <p:nvCxnSpPr>
          <p:cNvPr id="3" name="Straight Connector 2">
            <a:extLst>
              <a:ext uri="{FF2B5EF4-FFF2-40B4-BE49-F238E27FC236}">
                <a16:creationId xmlns:a16="http://schemas.microsoft.com/office/drawing/2014/main" id="{27979C8F-5B96-3C7E-F90D-7BDEE2791DD7}"/>
              </a:ext>
            </a:extLst>
          </p:cNvPr>
          <p:cNvCxnSpPr/>
          <p:nvPr/>
        </p:nvCxnSpPr>
        <p:spPr>
          <a:xfrm flipH="1" flipV="1">
            <a:off x="5661660" y="-312314"/>
            <a:ext cx="157268" cy="54655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330857990"/>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FFB0934-4BA6-B28C-4F83-23DE2CFB6E6A}"/>
            </a:ext>
          </a:extLst>
        </p:cNvPr>
        <p:cNvGrpSpPr/>
        <p:nvPr/>
      </p:nvGrpSpPr>
      <p:grpSpPr>
        <a:xfrm>
          <a:off x="0" y="0"/>
          <a:ext cx="0" cy="0"/>
          <a:chOff x="0" y="0"/>
          <a:chExt cx="0" cy="0"/>
        </a:xfrm>
      </p:grpSpPr>
      <p:sp>
        <p:nvSpPr>
          <p:cNvPr id="4" name="Rectangle 2">
            <a:extLst>
              <a:ext uri="{FF2B5EF4-FFF2-40B4-BE49-F238E27FC236}">
                <a16:creationId xmlns:a16="http://schemas.microsoft.com/office/drawing/2014/main" id="{4093F733-FD0E-57BA-40D2-027649EFE05A}"/>
              </a:ext>
            </a:extLst>
          </p:cNvPr>
          <p:cNvSpPr>
            <a:spLocks noGrp="1" noChangeArrowheads="1"/>
          </p:cNvSpPr>
          <p:nvPr>
            <p:ph type="hdr" sz="quarter"/>
          </p:nvPr>
        </p:nvSpPr>
        <p:spPr>
          <a:ln/>
        </p:spPr>
        <p:txBody>
          <a:bodyPr/>
          <a:lstStyle/>
          <a:p>
            <a:pPr defTabSz="939729">
              <a:defRPr/>
            </a:pPr>
            <a:r>
              <a:rPr lang="en-US" altLang="en-US">
                <a:solidFill>
                  <a:prstClr val="white"/>
                </a:solidFill>
              </a:rPr>
              <a:t>T'shuvah </a:t>
            </a:r>
            <a:r>
              <a:rPr lang="he-IL" altLang="en-US">
                <a:solidFill>
                  <a:prstClr val="white"/>
                </a:solidFill>
              </a:rPr>
              <a:t>תְּשׁוּבָה </a:t>
            </a:r>
            <a:r>
              <a:rPr lang="en-US" altLang="en-US">
                <a:solidFill>
                  <a:prstClr val="white"/>
                </a:solidFill>
              </a:rPr>
              <a:t>Repentance Ester 4.15-16</a:t>
            </a:r>
          </a:p>
        </p:txBody>
      </p:sp>
      <p:sp>
        <p:nvSpPr>
          <p:cNvPr id="5" name="Rectangle 3">
            <a:extLst>
              <a:ext uri="{FF2B5EF4-FFF2-40B4-BE49-F238E27FC236}">
                <a16:creationId xmlns:a16="http://schemas.microsoft.com/office/drawing/2014/main" id="{83999D99-6318-A6F5-7463-5C443C33A8A8}"/>
              </a:ext>
            </a:extLst>
          </p:cNvPr>
          <p:cNvSpPr>
            <a:spLocks noGrp="1" noChangeArrowheads="1"/>
          </p:cNvSpPr>
          <p:nvPr>
            <p:ph type="dt" idx="1"/>
          </p:nvPr>
        </p:nvSpPr>
        <p:spPr>
          <a:ln/>
        </p:spPr>
        <p:txBody>
          <a:bodyPr/>
          <a:lstStyle/>
          <a:p>
            <a:pPr defTabSz="939729">
              <a:defRPr/>
            </a:pPr>
            <a:r>
              <a:rPr lang="en-US" altLang="en-US">
                <a:solidFill>
                  <a:prstClr val="white"/>
                </a:solidFill>
              </a:rPr>
              <a:t>Mar15 2025</a:t>
            </a:r>
          </a:p>
        </p:txBody>
      </p:sp>
      <p:sp>
        <p:nvSpPr>
          <p:cNvPr id="6" name="Rectangle 7">
            <a:extLst>
              <a:ext uri="{FF2B5EF4-FFF2-40B4-BE49-F238E27FC236}">
                <a16:creationId xmlns:a16="http://schemas.microsoft.com/office/drawing/2014/main" id="{26CF98B5-9D33-1234-65F3-F6371B8271B4}"/>
              </a:ext>
            </a:extLst>
          </p:cNvPr>
          <p:cNvSpPr>
            <a:spLocks noGrp="1" noChangeArrowheads="1"/>
          </p:cNvSpPr>
          <p:nvPr>
            <p:ph type="sldNum" sz="quarter" idx="5"/>
          </p:nvPr>
        </p:nvSpPr>
        <p:spPr>
          <a:ln/>
        </p:spPr>
        <p:txBody>
          <a:bodyPr/>
          <a:lstStyle/>
          <a:p>
            <a:pPr defTabSz="939729">
              <a:defRPr/>
            </a:pPr>
            <a:fld id="{8E6CE499-F156-423F-B67F-0AD8D4D9AE7B}" type="slidenum">
              <a:rPr lang="en-US" altLang="en-US">
                <a:solidFill>
                  <a:prstClr val="white"/>
                </a:solidFill>
              </a:rPr>
              <a:pPr defTabSz="939729">
                <a:defRPr/>
              </a:pPr>
              <a:t>55</a:t>
            </a:fld>
            <a:endParaRPr lang="en-US" altLang="en-US">
              <a:solidFill>
                <a:prstClr val="white"/>
              </a:solidFill>
            </a:endParaRPr>
          </a:p>
        </p:txBody>
      </p:sp>
      <p:sp>
        <p:nvSpPr>
          <p:cNvPr id="840706" name="Rectangle 2">
            <a:extLst>
              <a:ext uri="{FF2B5EF4-FFF2-40B4-BE49-F238E27FC236}">
                <a16:creationId xmlns:a16="http://schemas.microsoft.com/office/drawing/2014/main" id="{54DDDF25-3A72-E513-1F79-C6DA3C6986E7}"/>
              </a:ext>
            </a:extLst>
          </p:cNvPr>
          <p:cNvSpPr>
            <a:spLocks noGrp="1" noRot="1" noChangeAspect="1" noChangeArrowheads="1" noTextEdit="1"/>
          </p:cNvSpPr>
          <p:nvPr>
            <p:ph type="sldImg"/>
          </p:nvPr>
        </p:nvSpPr>
        <p:spPr>
          <a:xfrm>
            <a:off x="415925" y="703263"/>
            <a:ext cx="6245225" cy="3513137"/>
          </a:xfrm>
          <a:ln/>
        </p:spPr>
      </p:sp>
      <p:sp>
        <p:nvSpPr>
          <p:cNvPr id="840707" name="Rectangle 3">
            <a:extLst>
              <a:ext uri="{FF2B5EF4-FFF2-40B4-BE49-F238E27FC236}">
                <a16:creationId xmlns:a16="http://schemas.microsoft.com/office/drawing/2014/main" id="{D5FDDD80-3BE9-C365-E789-06F6DBA0B569}"/>
              </a:ext>
            </a:extLst>
          </p:cNvPr>
          <p:cNvSpPr>
            <a:spLocks noGrp="1" noChangeArrowheads="1"/>
          </p:cNvSpPr>
          <p:nvPr>
            <p:ph type="body" idx="1"/>
          </p:nvPr>
        </p:nvSpPr>
        <p:spPr>
          <a:xfrm>
            <a:off x="157269" y="4216241"/>
            <a:ext cx="6762538" cy="4997027"/>
          </a:xfrm>
        </p:spPr>
        <p:txBody>
          <a:bodyPr/>
          <a:lstStyle/>
          <a:p>
            <a:pPr algn="l"/>
            <a:endParaRPr lang="en-US" altLang="en-US" dirty="0"/>
          </a:p>
        </p:txBody>
      </p:sp>
      <p:cxnSp>
        <p:nvCxnSpPr>
          <p:cNvPr id="3" name="Straight Connector 2">
            <a:extLst>
              <a:ext uri="{FF2B5EF4-FFF2-40B4-BE49-F238E27FC236}">
                <a16:creationId xmlns:a16="http://schemas.microsoft.com/office/drawing/2014/main" id="{382B28E8-836E-6E42-9E15-765E0CF7FF12}"/>
              </a:ext>
            </a:extLst>
          </p:cNvPr>
          <p:cNvCxnSpPr/>
          <p:nvPr/>
        </p:nvCxnSpPr>
        <p:spPr>
          <a:xfrm flipH="1" flipV="1">
            <a:off x="5661660" y="-312314"/>
            <a:ext cx="157268" cy="54655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37475910"/>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57C36D3-B323-E155-0C93-6A7A952A97F1}"/>
            </a:ext>
          </a:extLst>
        </p:cNvPr>
        <p:cNvGrpSpPr/>
        <p:nvPr/>
      </p:nvGrpSpPr>
      <p:grpSpPr>
        <a:xfrm>
          <a:off x="0" y="0"/>
          <a:ext cx="0" cy="0"/>
          <a:chOff x="0" y="0"/>
          <a:chExt cx="0" cy="0"/>
        </a:xfrm>
      </p:grpSpPr>
      <p:sp>
        <p:nvSpPr>
          <p:cNvPr id="4" name="Rectangle 2">
            <a:extLst>
              <a:ext uri="{FF2B5EF4-FFF2-40B4-BE49-F238E27FC236}">
                <a16:creationId xmlns:a16="http://schemas.microsoft.com/office/drawing/2014/main" id="{109C59A4-9FB4-708D-670B-AF8E72805BC2}"/>
              </a:ext>
            </a:extLst>
          </p:cNvPr>
          <p:cNvSpPr>
            <a:spLocks noGrp="1" noChangeArrowheads="1"/>
          </p:cNvSpPr>
          <p:nvPr>
            <p:ph type="hdr" sz="quarter"/>
          </p:nvPr>
        </p:nvSpPr>
        <p:spPr>
          <a:ln/>
        </p:spPr>
        <p:txBody>
          <a:bodyPr/>
          <a:lstStyle/>
          <a:p>
            <a:pPr defTabSz="939729">
              <a:defRPr/>
            </a:pPr>
            <a:r>
              <a:rPr lang="en-US" altLang="en-US">
                <a:solidFill>
                  <a:prstClr val="white"/>
                </a:solidFill>
              </a:rPr>
              <a:t>T'shuvah </a:t>
            </a:r>
            <a:r>
              <a:rPr lang="he-IL" altLang="en-US">
                <a:solidFill>
                  <a:prstClr val="white"/>
                </a:solidFill>
              </a:rPr>
              <a:t>תְּשׁוּבָה </a:t>
            </a:r>
            <a:r>
              <a:rPr lang="en-US" altLang="en-US">
                <a:solidFill>
                  <a:prstClr val="white"/>
                </a:solidFill>
              </a:rPr>
              <a:t>Repentance Ester 4.15-16</a:t>
            </a:r>
          </a:p>
        </p:txBody>
      </p:sp>
      <p:sp>
        <p:nvSpPr>
          <p:cNvPr id="5" name="Rectangle 3">
            <a:extLst>
              <a:ext uri="{FF2B5EF4-FFF2-40B4-BE49-F238E27FC236}">
                <a16:creationId xmlns:a16="http://schemas.microsoft.com/office/drawing/2014/main" id="{8986C94C-BDF1-F1CA-26CD-14E1C2DBED83}"/>
              </a:ext>
            </a:extLst>
          </p:cNvPr>
          <p:cNvSpPr>
            <a:spLocks noGrp="1" noChangeArrowheads="1"/>
          </p:cNvSpPr>
          <p:nvPr>
            <p:ph type="dt" idx="1"/>
          </p:nvPr>
        </p:nvSpPr>
        <p:spPr>
          <a:ln/>
        </p:spPr>
        <p:txBody>
          <a:bodyPr/>
          <a:lstStyle/>
          <a:p>
            <a:pPr defTabSz="939729">
              <a:defRPr/>
            </a:pPr>
            <a:r>
              <a:rPr lang="en-US" altLang="en-US">
                <a:solidFill>
                  <a:prstClr val="white"/>
                </a:solidFill>
              </a:rPr>
              <a:t>Mar15 2025</a:t>
            </a:r>
          </a:p>
        </p:txBody>
      </p:sp>
      <p:sp>
        <p:nvSpPr>
          <p:cNvPr id="6" name="Rectangle 7">
            <a:extLst>
              <a:ext uri="{FF2B5EF4-FFF2-40B4-BE49-F238E27FC236}">
                <a16:creationId xmlns:a16="http://schemas.microsoft.com/office/drawing/2014/main" id="{3A22E458-8E3D-3BBB-7884-23605438E96A}"/>
              </a:ext>
            </a:extLst>
          </p:cNvPr>
          <p:cNvSpPr>
            <a:spLocks noGrp="1" noChangeArrowheads="1"/>
          </p:cNvSpPr>
          <p:nvPr>
            <p:ph type="sldNum" sz="quarter" idx="5"/>
          </p:nvPr>
        </p:nvSpPr>
        <p:spPr>
          <a:ln/>
        </p:spPr>
        <p:txBody>
          <a:bodyPr/>
          <a:lstStyle/>
          <a:p>
            <a:pPr defTabSz="939729">
              <a:defRPr/>
            </a:pPr>
            <a:fld id="{8E6CE499-F156-423F-B67F-0AD8D4D9AE7B}" type="slidenum">
              <a:rPr lang="en-US" altLang="en-US">
                <a:solidFill>
                  <a:prstClr val="white"/>
                </a:solidFill>
              </a:rPr>
              <a:pPr defTabSz="939729">
                <a:defRPr/>
              </a:pPr>
              <a:t>56</a:t>
            </a:fld>
            <a:endParaRPr lang="en-US" altLang="en-US">
              <a:solidFill>
                <a:prstClr val="white"/>
              </a:solidFill>
            </a:endParaRPr>
          </a:p>
        </p:txBody>
      </p:sp>
      <p:sp>
        <p:nvSpPr>
          <p:cNvPr id="840706" name="Rectangle 2">
            <a:extLst>
              <a:ext uri="{FF2B5EF4-FFF2-40B4-BE49-F238E27FC236}">
                <a16:creationId xmlns:a16="http://schemas.microsoft.com/office/drawing/2014/main" id="{1AEC0744-C03C-0DFE-E48D-8FEA59E15C24}"/>
              </a:ext>
            </a:extLst>
          </p:cNvPr>
          <p:cNvSpPr>
            <a:spLocks noGrp="1" noRot="1" noChangeAspect="1" noChangeArrowheads="1" noTextEdit="1"/>
          </p:cNvSpPr>
          <p:nvPr>
            <p:ph type="sldImg"/>
          </p:nvPr>
        </p:nvSpPr>
        <p:spPr>
          <a:xfrm>
            <a:off x="415925" y="703263"/>
            <a:ext cx="6245225" cy="3513137"/>
          </a:xfrm>
          <a:ln/>
        </p:spPr>
      </p:sp>
      <p:sp>
        <p:nvSpPr>
          <p:cNvPr id="840707" name="Rectangle 3">
            <a:extLst>
              <a:ext uri="{FF2B5EF4-FFF2-40B4-BE49-F238E27FC236}">
                <a16:creationId xmlns:a16="http://schemas.microsoft.com/office/drawing/2014/main" id="{07873C87-0DFA-1195-75B4-1F45002D48B1}"/>
              </a:ext>
            </a:extLst>
          </p:cNvPr>
          <p:cNvSpPr>
            <a:spLocks noGrp="1" noChangeArrowheads="1"/>
          </p:cNvSpPr>
          <p:nvPr>
            <p:ph type="body" idx="1"/>
          </p:nvPr>
        </p:nvSpPr>
        <p:spPr>
          <a:xfrm>
            <a:off x="157269" y="4216241"/>
            <a:ext cx="6762538" cy="4997027"/>
          </a:xfrm>
        </p:spPr>
        <p:txBody>
          <a:bodyPr/>
          <a:lstStyle/>
          <a:p>
            <a:pPr algn="l"/>
            <a:endParaRPr lang="en-US" altLang="en-US" dirty="0"/>
          </a:p>
        </p:txBody>
      </p:sp>
      <p:cxnSp>
        <p:nvCxnSpPr>
          <p:cNvPr id="3" name="Straight Connector 2">
            <a:extLst>
              <a:ext uri="{FF2B5EF4-FFF2-40B4-BE49-F238E27FC236}">
                <a16:creationId xmlns:a16="http://schemas.microsoft.com/office/drawing/2014/main" id="{972113AE-29E8-DB0C-28AC-A5FC79C4FECE}"/>
              </a:ext>
            </a:extLst>
          </p:cNvPr>
          <p:cNvCxnSpPr/>
          <p:nvPr/>
        </p:nvCxnSpPr>
        <p:spPr>
          <a:xfrm flipH="1" flipV="1">
            <a:off x="5661660" y="-312314"/>
            <a:ext cx="157268" cy="54655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710942058"/>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689BA3C-831A-A63A-67E7-A2658CAD8A27}"/>
            </a:ext>
          </a:extLst>
        </p:cNvPr>
        <p:cNvGrpSpPr/>
        <p:nvPr/>
      </p:nvGrpSpPr>
      <p:grpSpPr>
        <a:xfrm>
          <a:off x="0" y="0"/>
          <a:ext cx="0" cy="0"/>
          <a:chOff x="0" y="0"/>
          <a:chExt cx="0" cy="0"/>
        </a:xfrm>
      </p:grpSpPr>
      <p:sp>
        <p:nvSpPr>
          <p:cNvPr id="4" name="Rectangle 2">
            <a:extLst>
              <a:ext uri="{FF2B5EF4-FFF2-40B4-BE49-F238E27FC236}">
                <a16:creationId xmlns:a16="http://schemas.microsoft.com/office/drawing/2014/main" id="{8228CB72-C26E-46E9-5F72-7292B919206E}"/>
              </a:ext>
            </a:extLst>
          </p:cNvPr>
          <p:cNvSpPr>
            <a:spLocks noGrp="1" noChangeArrowheads="1"/>
          </p:cNvSpPr>
          <p:nvPr>
            <p:ph type="hdr" sz="quarter"/>
          </p:nvPr>
        </p:nvSpPr>
        <p:spPr>
          <a:ln/>
        </p:spPr>
        <p:txBody>
          <a:bodyPr/>
          <a:lstStyle/>
          <a:p>
            <a:pPr defTabSz="939729">
              <a:defRPr/>
            </a:pPr>
            <a:r>
              <a:rPr lang="en-US" altLang="en-US">
                <a:solidFill>
                  <a:prstClr val="white"/>
                </a:solidFill>
              </a:rPr>
              <a:t>T'shuvah </a:t>
            </a:r>
            <a:r>
              <a:rPr lang="he-IL" altLang="en-US">
                <a:solidFill>
                  <a:prstClr val="white"/>
                </a:solidFill>
              </a:rPr>
              <a:t>תְּשׁוּבָה </a:t>
            </a:r>
            <a:r>
              <a:rPr lang="en-US" altLang="en-US">
                <a:solidFill>
                  <a:prstClr val="white"/>
                </a:solidFill>
              </a:rPr>
              <a:t>Repentance Ester 4.15-16</a:t>
            </a:r>
          </a:p>
        </p:txBody>
      </p:sp>
      <p:sp>
        <p:nvSpPr>
          <p:cNvPr id="5" name="Rectangle 3">
            <a:extLst>
              <a:ext uri="{FF2B5EF4-FFF2-40B4-BE49-F238E27FC236}">
                <a16:creationId xmlns:a16="http://schemas.microsoft.com/office/drawing/2014/main" id="{B68BF896-8096-3158-D907-29B38F899C34}"/>
              </a:ext>
            </a:extLst>
          </p:cNvPr>
          <p:cNvSpPr>
            <a:spLocks noGrp="1" noChangeArrowheads="1"/>
          </p:cNvSpPr>
          <p:nvPr>
            <p:ph type="dt" idx="1"/>
          </p:nvPr>
        </p:nvSpPr>
        <p:spPr>
          <a:ln/>
        </p:spPr>
        <p:txBody>
          <a:bodyPr/>
          <a:lstStyle/>
          <a:p>
            <a:pPr defTabSz="939729">
              <a:defRPr/>
            </a:pPr>
            <a:r>
              <a:rPr lang="en-US" altLang="en-US">
                <a:solidFill>
                  <a:prstClr val="white"/>
                </a:solidFill>
              </a:rPr>
              <a:t>Mar15 2025</a:t>
            </a:r>
          </a:p>
        </p:txBody>
      </p:sp>
      <p:sp>
        <p:nvSpPr>
          <p:cNvPr id="6" name="Rectangle 7">
            <a:extLst>
              <a:ext uri="{FF2B5EF4-FFF2-40B4-BE49-F238E27FC236}">
                <a16:creationId xmlns:a16="http://schemas.microsoft.com/office/drawing/2014/main" id="{DFBAFA21-9507-4560-65ED-9607106C75F9}"/>
              </a:ext>
            </a:extLst>
          </p:cNvPr>
          <p:cNvSpPr>
            <a:spLocks noGrp="1" noChangeArrowheads="1"/>
          </p:cNvSpPr>
          <p:nvPr>
            <p:ph type="sldNum" sz="quarter" idx="5"/>
          </p:nvPr>
        </p:nvSpPr>
        <p:spPr>
          <a:ln/>
        </p:spPr>
        <p:txBody>
          <a:bodyPr/>
          <a:lstStyle/>
          <a:p>
            <a:pPr defTabSz="939729">
              <a:defRPr/>
            </a:pPr>
            <a:fld id="{8E6CE499-F156-423F-B67F-0AD8D4D9AE7B}" type="slidenum">
              <a:rPr lang="en-US" altLang="en-US">
                <a:solidFill>
                  <a:prstClr val="white"/>
                </a:solidFill>
              </a:rPr>
              <a:pPr defTabSz="939729">
                <a:defRPr/>
              </a:pPr>
              <a:t>57</a:t>
            </a:fld>
            <a:endParaRPr lang="en-US" altLang="en-US">
              <a:solidFill>
                <a:prstClr val="white"/>
              </a:solidFill>
            </a:endParaRPr>
          </a:p>
        </p:txBody>
      </p:sp>
      <p:sp>
        <p:nvSpPr>
          <p:cNvPr id="840706" name="Rectangle 2">
            <a:extLst>
              <a:ext uri="{FF2B5EF4-FFF2-40B4-BE49-F238E27FC236}">
                <a16:creationId xmlns:a16="http://schemas.microsoft.com/office/drawing/2014/main" id="{7E34B7DA-895F-B10F-0782-BC766D7CFA97}"/>
              </a:ext>
            </a:extLst>
          </p:cNvPr>
          <p:cNvSpPr>
            <a:spLocks noGrp="1" noRot="1" noChangeAspect="1" noChangeArrowheads="1" noTextEdit="1"/>
          </p:cNvSpPr>
          <p:nvPr>
            <p:ph type="sldImg"/>
          </p:nvPr>
        </p:nvSpPr>
        <p:spPr>
          <a:xfrm>
            <a:off x="415925" y="703263"/>
            <a:ext cx="6245225" cy="3513137"/>
          </a:xfrm>
          <a:ln/>
        </p:spPr>
      </p:sp>
      <p:sp>
        <p:nvSpPr>
          <p:cNvPr id="840707" name="Rectangle 3">
            <a:extLst>
              <a:ext uri="{FF2B5EF4-FFF2-40B4-BE49-F238E27FC236}">
                <a16:creationId xmlns:a16="http://schemas.microsoft.com/office/drawing/2014/main" id="{B5BF3D50-2A66-609C-9C4D-C0568C9331CC}"/>
              </a:ext>
            </a:extLst>
          </p:cNvPr>
          <p:cNvSpPr>
            <a:spLocks noGrp="1" noChangeArrowheads="1"/>
          </p:cNvSpPr>
          <p:nvPr>
            <p:ph type="body" idx="1"/>
          </p:nvPr>
        </p:nvSpPr>
        <p:spPr>
          <a:xfrm>
            <a:off x="157269" y="4216241"/>
            <a:ext cx="6762538" cy="4997027"/>
          </a:xfrm>
        </p:spPr>
        <p:txBody>
          <a:bodyPr/>
          <a:lstStyle/>
          <a:p>
            <a:pPr algn="l"/>
            <a:r>
              <a:rPr lang="en-US" altLang="en-US" dirty="0"/>
              <a:t>His joy…dependent on Him.</a:t>
            </a:r>
          </a:p>
        </p:txBody>
      </p:sp>
      <p:cxnSp>
        <p:nvCxnSpPr>
          <p:cNvPr id="3" name="Straight Connector 2">
            <a:extLst>
              <a:ext uri="{FF2B5EF4-FFF2-40B4-BE49-F238E27FC236}">
                <a16:creationId xmlns:a16="http://schemas.microsoft.com/office/drawing/2014/main" id="{9C5315B1-53A9-D774-7233-DA49361959C7}"/>
              </a:ext>
            </a:extLst>
          </p:cNvPr>
          <p:cNvCxnSpPr/>
          <p:nvPr/>
        </p:nvCxnSpPr>
        <p:spPr>
          <a:xfrm flipH="1" flipV="1">
            <a:off x="5661660" y="-312314"/>
            <a:ext cx="157268" cy="54655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63401501"/>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F67164F-68DC-6E13-0471-5E0A3356BB11}"/>
            </a:ext>
          </a:extLst>
        </p:cNvPr>
        <p:cNvGrpSpPr/>
        <p:nvPr/>
      </p:nvGrpSpPr>
      <p:grpSpPr>
        <a:xfrm>
          <a:off x="0" y="0"/>
          <a:ext cx="0" cy="0"/>
          <a:chOff x="0" y="0"/>
          <a:chExt cx="0" cy="0"/>
        </a:xfrm>
      </p:grpSpPr>
      <p:sp>
        <p:nvSpPr>
          <p:cNvPr id="4" name="Rectangle 2">
            <a:extLst>
              <a:ext uri="{FF2B5EF4-FFF2-40B4-BE49-F238E27FC236}">
                <a16:creationId xmlns:a16="http://schemas.microsoft.com/office/drawing/2014/main" id="{9B088AE0-12B6-7125-07F0-2BB40EF4986D}"/>
              </a:ext>
            </a:extLst>
          </p:cNvPr>
          <p:cNvSpPr>
            <a:spLocks noGrp="1" noChangeArrowheads="1"/>
          </p:cNvSpPr>
          <p:nvPr>
            <p:ph type="hdr" sz="quarter"/>
          </p:nvPr>
        </p:nvSpPr>
        <p:spPr>
          <a:ln/>
        </p:spPr>
        <p:txBody>
          <a:bodyPr/>
          <a:lstStyle/>
          <a:p>
            <a:pPr defTabSz="939729">
              <a:defRPr/>
            </a:pPr>
            <a:r>
              <a:rPr lang="en-US" altLang="en-US">
                <a:solidFill>
                  <a:prstClr val="white"/>
                </a:solidFill>
              </a:rPr>
              <a:t>T'shuvah </a:t>
            </a:r>
            <a:r>
              <a:rPr lang="he-IL" altLang="en-US">
                <a:solidFill>
                  <a:prstClr val="white"/>
                </a:solidFill>
              </a:rPr>
              <a:t>תְּשׁוּבָה </a:t>
            </a:r>
            <a:r>
              <a:rPr lang="en-US" altLang="en-US">
                <a:solidFill>
                  <a:prstClr val="white"/>
                </a:solidFill>
              </a:rPr>
              <a:t>Repentance Ester 4.15-16</a:t>
            </a:r>
          </a:p>
        </p:txBody>
      </p:sp>
      <p:sp>
        <p:nvSpPr>
          <p:cNvPr id="5" name="Rectangle 3">
            <a:extLst>
              <a:ext uri="{FF2B5EF4-FFF2-40B4-BE49-F238E27FC236}">
                <a16:creationId xmlns:a16="http://schemas.microsoft.com/office/drawing/2014/main" id="{3F6396D7-21E2-AFC6-E094-E50CEAC063FB}"/>
              </a:ext>
            </a:extLst>
          </p:cNvPr>
          <p:cNvSpPr>
            <a:spLocks noGrp="1" noChangeArrowheads="1"/>
          </p:cNvSpPr>
          <p:nvPr>
            <p:ph type="dt" idx="1"/>
          </p:nvPr>
        </p:nvSpPr>
        <p:spPr>
          <a:ln/>
        </p:spPr>
        <p:txBody>
          <a:bodyPr/>
          <a:lstStyle/>
          <a:p>
            <a:pPr defTabSz="939729">
              <a:defRPr/>
            </a:pPr>
            <a:r>
              <a:rPr lang="en-US" altLang="en-US">
                <a:solidFill>
                  <a:prstClr val="white"/>
                </a:solidFill>
              </a:rPr>
              <a:t>Mar15 2025</a:t>
            </a:r>
          </a:p>
        </p:txBody>
      </p:sp>
      <p:sp>
        <p:nvSpPr>
          <p:cNvPr id="6" name="Rectangle 7">
            <a:extLst>
              <a:ext uri="{FF2B5EF4-FFF2-40B4-BE49-F238E27FC236}">
                <a16:creationId xmlns:a16="http://schemas.microsoft.com/office/drawing/2014/main" id="{6356FCAE-EDD3-1691-17D6-0A2074DC3CA9}"/>
              </a:ext>
            </a:extLst>
          </p:cNvPr>
          <p:cNvSpPr>
            <a:spLocks noGrp="1" noChangeArrowheads="1"/>
          </p:cNvSpPr>
          <p:nvPr>
            <p:ph type="sldNum" sz="quarter" idx="5"/>
          </p:nvPr>
        </p:nvSpPr>
        <p:spPr>
          <a:ln/>
        </p:spPr>
        <p:txBody>
          <a:bodyPr/>
          <a:lstStyle/>
          <a:p>
            <a:pPr defTabSz="939729">
              <a:defRPr/>
            </a:pPr>
            <a:fld id="{8E6CE499-F156-423F-B67F-0AD8D4D9AE7B}" type="slidenum">
              <a:rPr lang="en-US" altLang="en-US">
                <a:solidFill>
                  <a:prstClr val="white"/>
                </a:solidFill>
              </a:rPr>
              <a:pPr defTabSz="939729">
                <a:defRPr/>
              </a:pPr>
              <a:t>58</a:t>
            </a:fld>
            <a:endParaRPr lang="en-US" altLang="en-US">
              <a:solidFill>
                <a:prstClr val="white"/>
              </a:solidFill>
            </a:endParaRPr>
          </a:p>
        </p:txBody>
      </p:sp>
      <p:sp>
        <p:nvSpPr>
          <p:cNvPr id="840706" name="Rectangle 2">
            <a:extLst>
              <a:ext uri="{FF2B5EF4-FFF2-40B4-BE49-F238E27FC236}">
                <a16:creationId xmlns:a16="http://schemas.microsoft.com/office/drawing/2014/main" id="{2AC98E8E-7169-1EB0-B8AF-500136E1C84C}"/>
              </a:ext>
            </a:extLst>
          </p:cNvPr>
          <p:cNvSpPr>
            <a:spLocks noGrp="1" noRot="1" noChangeAspect="1" noChangeArrowheads="1" noTextEdit="1"/>
          </p:cNvSpPr>
          <p:nvPr>
            <p:ph type="sldImg"/>
          </p:nvPr>
        </p:nvSpPr>
        <p:spPr>
          <a:xfrm>
            <a:off x="415925" y="703263"/>
            <a:ext cx="6245225" cy="3513137"/>
          </a:xfrm>
          <a:ln/>
        </p:spPr>
      </p:sp>
      <p:sp>
        <p:nvSpPr>
          <p:cNvPr id="840707" name="Rectangle 3">
            <a:extLst>
              <a:ext uri="{FF2B5EF4-FFF2-40B4-BE49-F238E27FC236}">
                <a16:creationId xmlns:a16="http://schemas.microsoft.com/office/drawing/2014/main" id="{67715C59-7541-EA6F-A7B1-1ED3FBCFE4FB}"/>
              </a:ext>
            </a:extLst>
          </p:cNvPr>
          <p:cNvSpPr>
            <a:spLocks noGrp="1" noChangeArrowheads="1"/>
          </p:cNvSpPr>
          <p:nvPr>
            <p:ph type="body" idx="1"/>
          </p:nvPr>
        </p:nvSpPr>
        <p:spPr>
          <a:xfrm>
            <a:off x="157269" y="4216241"/>
            <a:ext cx="6762538" cy="4997027"/>
          </a:xfrm>
        </p:spPr>
        <p:txBody>
          <a:bodyPr/>
          <a:lstStyle/>
          <a:p>
            <a:pPr algn="l"/>
            <a:r>
              <a:rPr lang="en-US" altLang="en-US" dirty="0"/>
              <a:t>Repent of self reliance, dependent on glory.</a:t>
            </a:r>
          </a:p>
        </p:txBody>
      </p:sp>
      <p:cxnSp>
        <p:nvCxnSpPr>
          <p:cNvPr id="3" name="Straight Connector 2">
            <a:extLst>
              <a:ext uri="{FF2B5EF4-FFF2-40B4-BE49-F238E27FC236}">
                <a16:creationId xmlns:a16="http://schemas.microsoft.com/office/drawing/2014/main" id="{A4B000E3-ABD7-B62E-CF02-A61EC0EF092A}"/>
              </a:ext>
            </a:extLst>
          </p:cNvPr>
          <p:cNvCxnSpPr/>
          <p:nvPr/>
        </p:nvCxnSpPr>
        <p:spPr>
          <a:xfrm flipH="1" flipV="1">
            <a:off x="5661660" y="-312314"/>
            <a:ext cx="157268" cy="54655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14212329"/>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5CABAED-7BAA-DC7A-6590-CCC2B130FA70}"/>
            </a:ext>
          </a:extLst>
        </p:cNvPr>
        <p:cNvGrpSpPr/>
        <p:nvPr/>
      </p:nvGrpSpPr>
      <p:grpSpPr>
        <a:xfrm>
          <a:off x="0" y="0"/>
          <a:ext cx="0" cy="0"/>
          <a:chOff x="0" y="0"/>
          <a:chExt cx="0" cy="0"/>
        </a:xfrm>
      </p:grpSpPr>
      <p:sp>
        <p:nvSpPr>
          <p:cNvPr id="4" name="Rectangle 2">
            <a:extLst>
              <a:ext uri="{FF2B5EF4-FFF2-40B4-BE49-F238E27FC236}">
                <a16:creationId xmlns:a16="http://schemas.microsoft.com/office/drawing/2014/main" id="{291B060C-56C0-64A7-052E-E5C2A0461D1A}"/>
              </a:ext>
            </a:extLst>
          </p:cNvPr>
          <p:cNvSpPr>
            <a:spLocks noGrp="1" noChangeArrowheads="1"/>
          </p:cNvSpPr>
          <p:nvPr>
            <p:ph type="hdr" sz="quarter"/>
          </p:nvPr>
        </p:nvSpPr>
        <p:spPr>
          <a:ln/>
        </p:spPr>
        <p:txBody>
          <a:bodyPr/>
          <a:lstStyle/>
          <a:p>
            <a:pPr defTabSz="939729">
              <a:defRPr/>
            </a:pPr>
            <a:r>
              <a:rPr lang="en-US" altLang="en-US">
                <a:solidFill>
                  <a:prstClr val="white"/>
                </a:solidFill>
              </a:rPr>
              <a:t>T'shuvah </a:t>
            </a:r>
            <a:r>
              <a:rPr lang="he-IL" altLang="en-US">
                <a:solidFill>
                  <a:prstClr val="white"/>
                </a:solidFill>
              </a:rPr>
              <a:t>תְּשׁוּבָה </a:t>
            </a:r>
            <a:r>
              <a:rPr lang="en-US" altLang="en-US">
                <a:solidFill>
                  <a:prstClr val="white"/>
                </a:solidFill>
              </a:rPr>
              <a:t>Repentance Ester 4.15-16</a:t>
            </a:r>
          </a:p>
        </p:txBody>
      </p:sp>
      <p:sp>
        <p:nvSpPr>
          <p:cNvPr id="5" name="Rectangle 3">
            <a:extLst>
              <a:ext uri="{FF2B5EF4-FFF2-40B4-BE49-F238E27FC236}">
                <a16:creationId xmlns:a16="http://schemas.microsoft.com/office/drawing/2014/main" id="{770AF824-2483-FD5E-BF84-09CDB0E78065}"/>
              </a:ext>
            </a:extLst>
          </p:cNvPr>
          <p:cNvSpPr>
            <a:spLocks noGrp="1" noChangeArrowheads="1"/>
          </p:cNvSpPr>
          <p:nvPr>
            <p:ph type="dt" idx="1"/>
          </p:nvPr>
        </p:nvSpPr>
        <p:spPr>
          <a:ln/>
        </p:spPr>
        <p:txBody>
          <a:bodyPr/>
          <a:lstStyle/>
          <a:p>
            <a:pPr defTabSz="939729">
              <a:defRPr/>
            </a:pPr>
            <a:r>
              <a:rPr lang="en-US" altLang="en-US">
                <a:solidFill>
                  <a:prstClr val="white"/>
                </a:solidFill>
              </a:rPr>
              <a:t>Mar15 2025</a:t>
            </a:r>
          </a:p>
        </p:txBody>
      </p:sp>
      <p:sp>
        <p:nvSpPr>
          <p:cNvPr id="6" name="Rectangle 7">
            <a:extLst>
              <a:ext uri="{FF2B5EF4-FFF2-40B4-BE49-F238E27FC236}">
                <a16:creationId xmlns:a16="http://schemas.microsoft.com/office/drawing/2014/main" id="{8584635D-2ED4-7BEA-5F9D-AEE647023B5A}"/>
              </a:ext>
            </a:extLst>
          </p:cNvPr>
          <p:cNvSpPr>
            <a:spLocks noGrp="1" noChangeArrowheads="1"/>
          </p:cNvSpPr>
          <p:nvPr>
            <p:ph type="sldNum" sz="quarter" idx="5"/>
          </p:nvPr>
        </p:nvSpPr>
        <p:spPr>
          <a:ln/>
        </p:spPr>
        <p:txBody>
          <a:bodyPr/>
          <a:lstStyle/>
          <a:p>
            <a:pPr defTabSz="939729">
              <a:defRPr/>
            </a:pPr>
            <a:fld id="{8E6CE499-F156-423F-B67F-0AD8D4D9AE7B}" type="slidenum">
              <a:rPr lang="en-US" altLang="en-US">
                <a:solidFill>
                  <a:prstClr val="white"/>
                </a:solidFill>
              </a:rPr>
              <a:pPr defTabSz="939729">
                <a:defRPr/>
              </a:pPr>
              <a:t>59</a:t>
            </a:fld>
            <a:endParaRPr lang="en-US" altLang="en-US">
              <a:solidFill>
                <a:prstClr val="white"/>
              </a:solidFill>
            </a:endParaRPr>
          </a:p>
        </p:txBody>
      </p:sp>
      <p:sp>
        <p:nvSpPr>
          <p:cNvPr id="840706" name="Rectangle 2">
            <a:extLst>
              <a:ext uri="{FF2B5EF4-FFF2-40B4-BE49-F238E27FC236}">
                <a16:creationId xmlns:a16="http://schemas.microsoft.com/office/drawing/2014/main" id="{5D987777-A8B2-41A6-15DC-05E58AC4C0B5}"/>
              </a:ext>
            </a:extLst>
          </p:cNvPr>
          <p:cNvSpPr>
            <a:spLocks noGrp="1" noRot="1" noChangeAspect="1" noChangeArrowheads="1" noTextEdit="1"/>
          </p:cNvSpPr>
          <p:nvPr>
            <p:ph type="sldImg"/>
          </p:nvPr>
        </p:nvSpPr>
        <p:spPr>
          <a:xfrm>
            <a:off x="415925" y="703263"/>
            <a:ext cx="6245225" cy="3513137"/>
          </a:xfrm>
          <a:ln/>
        </p:spPr>
      </p:sp>
      <p:sp>
        <p:nvSpPr>
          <p:cNvPr id="840707" name="Rectangle 3">
            <a:extLst>
              <a:ext uri="{FF2B5EF4-FFF2-40B4-BE49-F238E27FC236}">
                <a16:creationId xmlns:a16="http://schemas.microsoft.com/office/drawing/2014/main" id="{C4E61CBA-7A43-A306-AA4C-89C54B57B39B}"/>
              </a:ext>
            </a:extLst>
          </p:cNvPr>
          <p:cNvSpPr>
            <a:spLocks noGrp="1" noChangeArrowheads="1"/>
          </p:cNvSpPr>
          <p:nvPr>
            <p:ph type="body" idx="1"/>
          </p:nvPr>
        </p:nvSpPr>
        <p:spPr>
          <a:xfrm>
            <a:off x="157269" y="4216241"/>
            <a:ext cx="6762538" cy="4997027"/>
          </a:xfrm>
        </p:spPr>
        <p:txBody>
          <a:bodyPr/>
          <a:lstStyle/>
          <a:p>
            <a:pPr algn="l"/>
            <a:r>
              <a:rPr lang="en-US" altLang="en-US" dirty="0"/>
              <a:t>Our dependence on Him!</a:t>
            </a:r>
          </a:p>
        </p:txBody>
      </p:sp>
      <p:cxnSp>
        <p:nvCxnSpPr>
          <p:cNvPr id="3" name="Straight Connector 2">
            <a:extLst>
              <a:ext uri="{FF2B5EF4-FFF2-40B4-BE49-F238E27FC236}">
                <a16:creationId xmlns:a16="http://schemas.microsoft.com/office/drawing/2014/main" id="{3E847F58-0392-8450-FD54-889AB3777806}"/>
              </a:ext>
            </a:extLst>
          </p:cNvPr>
          <p:cNvCxnSpPr/>
          <p:nvPr/>
        </p:nvCxnSpPr>
        <p:spPr>
          <a:xfrm flipH="1" flipV="1">
            <a:off x="5661660" y="-312314"/>
            <a:ext cx="157268" cy="54655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7437089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2B4B80D-44A1-0AE4-0E89-E4E9C92E1CEA}"/>
            </a:ext>
          </a:extLst>
        </p:cNvPr>
        <p:cNvGrpSpPr/>
        <p:nvPr/>
      </p:nvGrpSpPr>
      <p:grpSpPr>
        <a:xfrm>
          <a:off x="0" y="0"/>
          <a:ext cx="0" cy="0"/>
          <a:chOff x="0" y="0"/>
          <a:chExt cx="0" cy="0"/>
        </a:xfrm>
      </p:grpSpPr>
      <p:sp>
        <p:nvSpPr>
          <p:cNvPr id="4" name="Rectangle 2">
            <a:extLst>
              <a:ext uri="{FF2B5EF4-FFF2-40B4-BE49-F238E27FC236}">
                <a16:creationId xmlns:a16="http://schemas.microsoft.com/office/drawing/2014/main" id="{75745AE2-DAAC-F071-4720-06E41B51EBED}"/>
              </a:ext>
            </a:extLst>
          </p:cNvPr>
          <p:cNvSpPr>
            <a:spLocks noGrp="1" noChangeArrowheads="1"/>
          </p:cNvSpPr>
          <p:nvPr>
            <p:ph type="hdr" sz="quarter"/>
          </p:nvPr>
        </p:nvSpPr>
        <p:spPr>
          <a:ln/>
        </p:spPr>
        <p:txBody>
          <a:bodyPr/>
          <a:lstStyle/>
          <a:p>
            <a:pPr defTabSz="939729">
              <a:defRPr/>
            </a:pPr>
            <a:r>
              <a:rPr lang="en-US" altLang="en-US">
                <a:solidFill>
                  <a:prstClr val="white"/>
                </a:solidFill>
              </a:rPr>
              <a:t>T'shuvah </a:t>
            </a:r>
            <a:r>
              <a:rPr lang="he-IL" altLang="en-US">
                <a:solidFill>
                  <a:prstClr val="white"/>
                </a:solidFill>
              </a:rPr>
              <a:t>תְּשׁוּבָה </a:t>
            </a:r>
            <a:r>
              <a:rPr lang="en-US" altLang="en-US">
                <a:solidFill>
                  <a:prstClr val="white"/>
                </a:solidFill>
              </a:rPr>
              <a:t>Repentance Ester 4.15-16</a:t>
            </a:r>
          </a:p>
        </p:txBody>
      </p:sp>
      <p:sp>
        <p:nvSpPr>
          <p:cNvPr id="5" name="Rectangle 3">
            <a:extLst>
              <a:ext uri="{FF2B5EF4-FFF2-40B4-BE49-F238E27FC236}">
                <a16:creationId xmlns:a16="http://schemas.microsoft.com/office/drawing/2014/main" id="{12793713-B266-8EE4-68AB-64AF33E40608}"/>
              </a:ext>
            </a:extLst>
          </p:cNvPr>
          <p:cNvSpPr>
            <a:spLocks noGrp="1" noChangeArrowheads="1"/>
          </p:cNvSpPr>
          <p:nvPr>
            <p:ph type="dt" idx="1"/>
          </p:nvPr>
        </p:nvSpPr>
        <p:spPr>
          <a:ln/>
        </p:spPr>
        <p:txBody>
          <a:bodyPr/>
          <a:lstStyle/>
          <a:p>
            <a:pPr defTabSz="939729">
              <a:defRPr/>
            </a:pPr>
            <a:r>
              <a:rPr lang="en-US" altLang="en-US">
                <a:solidFill>
                  <a:prstClr val="white"/>
                </a:solidFill>
              </a:rPr>
              <a:t>Mar15 2025</a:t>
            </a:r>
          </a:p>
        </p:txBody>
      </p:sp>
      <p:sp>
        <p:nvSpPr>
          <p:cNvPr id="6" name="Rectangle 7">
            <a:extLst>
              <a:ext uri="{FF2B5EF4-FFF2-40B4-BE49-F238E27FC236}">
                <a16:creationId xmlns:a16="http://schemas.microsoft.com/office/drawing/2014/main" id="{6866FB5D-AFEB-F257-BB42-BADDCBA53AB8}"/>
              </a:ext>
            </a:extLst>
          </p:cNvPr>
          <p:cNvSpPr>
            <a:spLocks noGrp="1" noChangeArrowheads="1"/>
          </p:cNvSpPr>
          <p:nvPr>
            <p:ph type="sldNum" sz="quarter" idx="5"/>
          </p:nvPr>
        </p:nvSpPr>
        <p:spPr>
          <a:ln/>
        </p:spPr>
        <p:txBody>
          <a:bodyPr/>
          <a:lstStyle/>
          <a:p>
            <a:pPr defTabSz="939729">
              <a:defRPr/>
            </a:pPr>
            <a:fld id="{8E6CE499-F156-423F-B67F-0AD8D4D9AE7B}" type="slidenum">
              <a:rPr lang="en-US" altLang="en-US">
                <a:solidFill>
                  <a:prstClr val="white"/>
                </a:solidFill>
              </a:rPr>
              <a:pPr defTabSz="939729">
                <a:defRPr/>
              </a:pPr>
              <a:t>6</a:t>
            </a:fld>
            <a:endParaRPr lang="en-US" altLang="en-US">
              <a:solidFill>
                <a:prstClr val="white"/>
              </a:solidFill>
            </a:endParaRPr>
          </a:p>
        </p:txBody>
      </p:sp>
      <p:sp>
        <p:nvSpPr>
          <p:cNvPr id="840706" name="Rectangle 2">
            <a:extLst>
              <a:ext uri="{FF2B5EF4-FFF2-40B4-BE49-F238E27FC236}">
                <a16:creationId xmlns:a16="http://schemas.microsoft.com/office/drawing/2014/main" id="{32A86876-7B53-ADEB-546D-211E12657ED7}"/>
              </a:ext>
            </a:extLst>
          </p:cNvPr>
          <p:cNvSpPr>
            <a:spLocks noGrp="1" noRot="1" noChangeAspect="1" noChangeArrowheads="1" noTextEdit="1"/>
          </p:cNvSpPr>
          <p:nvPr>
            <p:ph type="sldImg"/>
          </p:nvPr>
        </p:nvSpPr>
        <p:spPr>
          <a:xfrm>
            <a:off x="415925" y="703263"/>
            <a:ext cx="6245225" cy="3513137"/>
          </a:xfrm>
          <a:ln/>
        </p:spPr>
      </p:sp>
      <p:sp>
        <p:nvSpPr>
          <p:cNvPr id="840707" name="Rectangle 3">
            <a:extLst>
              <a:ext uri="{FF2B5EF4-FFF2-40B4-BE49-F238E27FC236}">
                <a16:creationId xmlns:a16="http://schemas.microsoft.com/office/drawing/2014/main" id="{CE9EED5A-97EB-2D05-678C-7584A38F1B06}"/>
              </a:ext>
            </a:extLst>
          </p:cNvPr>
          <p:cNvSpPr>
            <a:spLocks noGrp="1" noChangeArrowheads="1"/>
          </p:cNvSpPr>
          <p:nvPr>
            <p:ph type="body" idx="1"/>
          </p:nvPr>
        </p:nvSpPr>
        <p:spPr>
          <a:xfrm>
            <a:off x="157269" y="4216241"/>
            <a:ext cx="6762538" cy="4997027"/>
          </a:xfrm>
        </p:spPr>
        <p:txBody>
          <a:bodyPr/>
          <a:lstStyle/>
          <a:p>
            <a:pPr algn="l"/>
            <a:endParaRPr lang="en-US" altLang="en-US" dirty="0"/>
          </a:p>
        </p:txBody>
      </p:sp>
      <p:cxnSp>
        <p:nvCxnSpPr>
          <p:cNvPr id="3" name="Straight Connector 2">
            <a:extLst>
              <a:ext uri="{FF2B5EF4-FFF2-40B4-BE49-F238E27FC236}">
                <a16:creationId xmlns:a16="http://schemas.microsoft.com/office/drawing/2014/main" id="{ABD7610E-1A31-871F-1AB4-AA0FC9BDBD5D}"/>
              </a:ext>
            </a:extLst>
          </p:cNvPr>
          <p:cNvCxnSpPr/>
          <p:nvPr/>
        </p:nvCxnSpPr>
        <p:spPr>
          <a:xfrm flipH="1" flipV="1">
            <a:off x="5661660" y="-312314"/>
            <a:ext cx="157268" cy="54655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326228546"/>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46EA05D-565B-047A-171B-617FCF5FA804}"/>
            </a:ext>
          </a:extLst>
        </p:cNvPr>
        <p:cNvGrpSpPr/>
        <p:nvPr/>
      </p:nvGrpSpPr>
      <p:grpSpPr>
        <a:xfrm>
          <a:off x="0" y="0"/>
          <a:ext cx="0" cy="0"/>
          <a:chOff x="0" y="0"/>
          <a:chExt cx="0" cy="0"/>
        </a:xfrm>
      </p:grpSpPr>
      <p:sp>
        <p:nvSpPr>
          <p:cNvPr id="4" name="Rectangle 2">
            <a:extLst>
              <a:ext uri="{FF2B5EF4-FFF2-40B4-BE49-F238E27FC236}">
                <a16:creationId xmlns:a16="http://schemas.microsoft.com/office/drawing/2014/main" id="{E3CEEA4D-6AC6-7CEB-EF50-618473829F09}"/>
              </a:ext>
            </a:extLst>
          </p:cNvPr>
          <p:cNvSpPr>
            <a:spLocks noGrp="1" noChangeArrowheads="1"/>
          </p:cNvSpPr>
          <p:nvPr>
            <p:ph type="hdr" sz="quarter"/>
          </p:nvPr>
        </p:nvSpPr>
        <p:spPr>
          <a:ln/>
        </p:spPr>
        <p:txBody>
          <a:bodyPr/>
          <a:lstStyle/>
          <a:p>
            <a:pPr defTabSz="939729">
              <a:defRPr/>
            </a:pPr>
            <a:r>
              <a:rPr lang="en-US" altLang="en-US">
                <a:solidFill>
                  <a:prstClr val="white"/>
                </a:solidFill>
              </a:rPr>
              <a:t>T'shuvah </a:t>
            </a:r>
            <a:r>
              <a:rPr lang="he-IL" altLang="en-US">
                <a:solidFill>
                  <a:prstClr val="white"/>
                </a:solidFill>
              </a:rPr>
              <a:t>תְּשׁוּבָה </a:t>
            </a:r>
            <a:r>
              <a:rPr lang="en-US" altLang="en-US">
                <a:solidFill>
                  <a:prstClr val="white"/>
                </a:solidFill>
              </a:rPr>
              <a:t>Repentance Ester 4.15-16</a:t>
            </a:r>
          </a:p>
        </p:txBody>
      </p:sp>
      <p:sp>
        <p:nvSpPr>
          <p:cNvPr id="5" name="Rectangle 3">
            <a:extLst>
              <a:ext uri="{FF2B5EF4-FFF2-40B4-BE49-F238E27FC236}">
                <a16:creationId xmlns:a16="http://schemas.microsoft.com/office/drawing/2014/main" id="{BA302A1B-E44A-8924-08E0-7482F0406EE0}"/>
              </a:ext>
            </a:extLst>
          </p:cNvPr>
          <p:cNvSpPr>
            <a:spLocks noGrp="1" noChangeArrowheads="1"/>
          </p:cNvSpPr>
          <p:nvPr>
            <p:ph type="dt" idx="1"/>
          </p:nvPr>
        </p:nvSpPr>
        <p:spPr>
          <a:ln/>
        </p:spPr>
        <p:txBody>
          <a:bodyPr/>
          <a:lstStyle/>
          <a:p>
            <a:pPr defTabSz="939729">
              <a:defRPr/>
            </a:pPr>
            <a:r>
              <a:rPr lang="en-US" altLang="en-US">
                <a:solidFill>
                  <a:prstClr val="white"/>
                </a:solidFill>
              </a:rPr>
              <a:t>Mar15 2025</a:t>
            </a:r>
          </a:p>
        </p:txBody>
      </p:sp>
      <p:sp>
        <p:nvSpPr>
          <p:cNvPr id="6" name="Rectangle 7">
            <a:extLst>
              <a:ext uri="{FF2B5EF4-FFF2-40B4-BE49-F238E27FC236}">
                <a16:creationId xmlns:a16="http://schemas.microsoft.com/office/drawing/2014/main" id="{0AF60875-25B7-FBEA-EC51-5CA692F6404A}"/>
              </a:ext>
            </a:extLst>
          </p:cNvPr>
          <p:cNvSpPr>
            <a:spLocks noGrp="1" noChangeArrowheads="1"/>
          </p:cNvSpPr>
          <p:nvPr>
            <p:ph type="sldNum" sz="quarter" idx="5"/>
          </p:nvPr>
        </p:nvSpPr>
        <p:spPr>
          <a:ln/>
        </p:spPr>
        <p:txBody>
          <a:bodyPr/>
          <a:lstStyle/>
          <a:p>
            <a:pPr defTabSz="939729">
              <a:defRPr/>
            </a:pPr>
            <a:fld id="{8E6CE499-F156-423F-B67F-0AD8D4D9AE7B}" type="slidenum">
              <a:rPr lang="en-US" altLang="en-US">
                <a:solidFill>
                  <a:prstClr val="white"/>
                </a:solidFill>
              </a:rPr>
              <a:pPr defTabSz="939729">
                <a:defRPr/>
              </a:pPr>
              <a:t>60</a:t>
            </a:fld>
            <a:endParaRPr lang="en-US" altLang="en-US">
              <a:solidFill>
                <a:prstClr val="white"/>
              </a:solidFill>
            </a:endParaRPr>
          </a:p>
        </p:txBody>
      </p:sp>
      <p:sp>
        <p:nvSpPr>
          <p:cNvPr id="840706" name="Rectangle 2">
            <a:extLst>
              <a:ext uri="{FF2B5EF4-FFF2-40B4-BE49-F238E27FC236}">
                <a16:creationId xmlns:a16="http://schemas.microsoft.com/office/drawing/2014/main" id="{ACFAE3D2-7955-89F6-A2E9-3E14B37CD799}"/>
              </a:ext>
            </a:extLst>
          </p:cNvPr>
          <p:cNvSpPr>
            <a:spLocks noGrp="1" noRot="1" noChangeAspect="1" noChangeArrowheads="1" noTextEdit="1"/>
          </p:cNvSpPr>
          <p:nvPr>
            <p:ph type="sldImg"/>
          </p:nvPr>
        </p:nvSpPr>
        <p:spPr>
          <a:xfrm>
            <a:off x="415925" y="703263"/>
            <a:ext cx="6245225" cy="3513137"/>
          </a:xfrm>
          <a:ln/>
        </p:spPr>
      </p:sp>
      <p:sp>
        <p:nvSpPr>
          <p:cNvPr id="840707" name="Rectangle 3">
            <a:extLst>
              <a:ext uri="{FF2B5EF4-FFF2-40B4-BE49-F238E27FC236}">
                <a16:creationId xmlns:a16="http://schemas.microsoft.com/office/drawing/2014/main" id="{80477D0F-F18A-D65F-3830-E6A79347995A}"/>
              </a:ext>
            </a:extLst>
          </p:cNvPr>
          <p:cNvSpPr>
            <a:spLocks noGrp="1" noChangeArrowheads="1"/>
          </p:cNvSpPr>
          <p:nvPr>
            <p:ph type="body" idx="1"/>
          </p:nvPr>
        </p:nvSpPr>
        <p:spPr>
          <a:xfrm>
            <a:off x="157269" y="4216241"/>
            <a:ext cx="6762538" cy="4997027"/>
          </a:xfrm>
        </p:spPr>
        <p:txBody>
          <a:bodyPr/>
          <a:lstStyle/>
          <a:p>
            <a:pPr algn="l"/>
            <a:endParaRPr lang="en-US" altLang="en-US" dirty="0"/>
          </a:p>
        </p:txBody>
      </p:sp>
      <p:cxnSp>
        <p:nvCxnSpPr>
          <p:cNvPr id="3" name="Straight Connector 2">
            <a:extLst>
              <a:ext uri="{FF2B5EF4-FFF2-40B4-BE49-F238E27FC236}">
                <a16:creationId xmlns:a16="http://schemas.microsoft.com/office/drawing/2014/main" id="{5297CA77-0596-15FB-5C92-32BC3F42CEF8}"/>
              </a:ext>
            </a:extLst>
          </p:cNvPr>
          <p:cNvCxnSpPr/>
          <p:nvPr/>
        </p:nvCxnSpPr>
        <p:spPr>
          <a:xfrm flipH="1" flipV="1">
            <a:off x="5661660" y="-312314"/>
            <a:ext cx="157268" cy="54655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964724047"/>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3E32CEC-8715-738F-7727-39C92CCE4C08}"/>
            </a:ext>
          </a:extLst>
        </p:cNvPr>
        <p:cNvGrpSpPr/>
        <p:nvPr/>
      </p:nvGrpSpPr>
      <p:grpSpPr>
        <a:xfrm>
          <a:off x="0" y="0"/>
          <a:ext cx="0" cy="0"/>
          <a:chOff x="0" y="0"/>
          <a:chExt cx="0" cy="0"/>
        </a:xfrm>
      </p:grpSpPr>
      <p:sp>
        <p:nvSpPr>
          <p:cNvPr id="4" name="Rectangle 2">
            <a:extLst>
              <a:ext uri="{FF2B5EF4-FFF2-40B4-BE49-F238E27FC236}">
                <a16:creationId xmlns:a16="http://schemas.microsoft.com/office/drawing/2014/main" id="{47207B37-A50E-153F-0F71-848821E166FF}"/>
              </a:ext>
            </a:extLst>
          </p:cNvPr>
          <p:cNvSpPr>
            <a:spLocks noGrp="1" noChangeArrowheads="1"/>
          </p:cNvSpPr>
          <p:nvPr>
            <p:ph type="hdr" sz="quarter"/>
          </p:nvPr>
        </p:nvSpPr>
        <p:spPr>
          <a:ln/>
        </p:spPr>
        <p:txBody>
          <a:bodyPr/>
          <a:lstStyle/>
          <a:p>
            <a:pPr defTabSz="939729">
              <a:defRPr/>
            </a:pPr>
            <a:r>
              <a:rPr lang="en-US" altLang="en-US">
                <a:solidFill>
                  <a:prstClr val="white"/>
                </a:solidFill>
              </a:rPr>
              <a:t>T'shuvah </a:t>
            </a:r>
            <a:r>
              <a:rPr lang="he-IL" altLang="en-US">
                <a:solidFill>
                  <a:prstClr val="white"/>
                </a:solidFill>
              </a:rPr>
              <a:t>תְּשׁוּבָה </a:t>
            </a:r>
            <a:r>
              <a:rPr lang="en-US" altLang="en-US">
                <a:solidFill>
                  <a:prstClr val="white"/>
                </a:solidFill>
              </a:rPr>
              <a:t>Repentance Ester 4.15-16</a:t>
            </a:r>
          </a:p>
        </p:txBody>
      </p:sp>
      <p:sp>
        <p:nvSpPr>
          <p:cNvPr id="5" name="Rectangle 3">
            <a:extLst>
              <a:ext uri="{FF2B5EF4-FFF2-40B4-BE49-F238E27FC236}">
                <a16:creationId xmlns:a16="http://schemas.microsoft.com/office/drawing/2014/main" id="{47D4C279-E18D-59D6-D2C5-055FF57F9F95}"/>
              </a:ext>
            </a:extLst>
          </p:cNvPr>
          <p:cNvSpPr>
            <a:spLocks noGrp="1" noChangeArrowheads="1"/>
          </p:cNvSpPr>
          <p:nvPr>
            <p:ph type="dt" idx="1"/>
          </p:nvPr>
        </p:nvSpPr>
        <p:spPr>
          <a:ln/>
        </p:spPr>
        <p:txBody>
          <a:bodyPr/>
          <a:lstStyle/>
          <a:p>
            <a:pPr defTabSz="939729">
              <a:defRPr/>
            </a:pPr>
            <a:r>
              <a:rPr lang="en-US" altLang="en-US">
                <a:solidFill>
                  <a:prstClr val="white"/>
                </a:solidFill>
              </a:rPr>
              <a:t>Mar15 2025</a:t>
            </a:r>
          </a:p>
        </p:txBody>
      </p:sp>
      <p:sp>
        <p:nvSpPr>
          <p:cNvPr id="6" name="Rectangle 7">
            <a:extLst>
              <a:ext uri="{FF2B5EF4-FFF2-40B4-BE49-F238E27FC236}">
                <a16:creationId xmlns:a16="http://schemas.microsoft.com/office/drawing/2014/main" id="{003FE13C-D993-1962-A119-D85857883784}"/>
              </a:ext>
            </a:extLst>
          </p:cNvPr>
          <p:cNvSpPr>
            <a:spLocks noGrp="1" noChangeArrowheads="1"/>
          </p:cNvSpPr>
          <p:nvPr>
            <p:ph type="sldNum" sz="quarter" idx="5"/>
          </p:nvPr>
        </p:nvSpPr>
        <p:spPr>
          <a:ln/>
        </p:spPr>
        <p:txBody>
          <a:bodyPr/>
          <a:lstStyle/>
          <a:p>
            <a:pPr defTabSz="939729">
              <a:defRPr/>
            </a:pPr>
            <a:fld id="{8E6CE499-F156-423F-B67F-0AD8D4D9AE7B}" type="slidenum">
              <a:rPr lang="en-US" altLang="en-US">
                <a:solidFill>
                  <a:prstClr val="white"/>
                </a:solidFill>
              </a:rPr>
              <a:pPr defTabSz="939729">
                <a:defRPr/>
              </a:pPr>
              <a:t>61</a:t>
            </a:fld>
            <a:endParaRPr lang="en-US" altLang="en-US">
              <a:solidFill>
                <a:prstClr val="white"/>
              </a:solidFill>
            </a:endParaRPr>
          </a:p>
        </p:txBody>
      </p:sp>
      <p:sp>
        <p:nvSpPr>
          <p:cNvPr id="840706" name="Rectangle 2">
            <a:extLst>
              <a:ext uri="{FF2B5EF4-FFF2-40B4-BE49-F238E27FC236}">
                <a16:creationId xmlns:a16="http://schemas.microsoft.com/office/drawing/2014/main" id="{84C53ACF-1FFB-FB3C-FABA-C3AE18D7AC81}"/>
              </a:ext>
            </a:extLst>
          </p:cNvPr>
          <p:cNvSpPr>
            <a:spLocks noGrp="1" noRot="1" noChangeAspect="1" noChangeArrowheads="1" noTextEdit="1"/>
          </p:cNvSpPr>
          <p:nvPr>
            <p:ph type="sldImg"/>
          </p:nvPr>
        </p:nvSpPr>
        <p:spPr>
          <a:xfrm>
            <a:off x="415925" y="703263"/>
            <a:ext cx="6245225" cy="3513137"/>
          </a:xfrm>
          <a:ln/>
        </p:spPr>
      </p:sp>
      <p:sp>
        <p:nvSpPr>
          <p:cNvPr id="840707" name="Rectangle 3">
            <a:extLst>
              <a:ext uri="{FF2B5EF4-FFF2-40B4-BE49-F238E27FC236}">
                <a16:creationId xmlns:a16="http://schemas.microsoft.com/office/drawing/2014/main" id="{587875A3-BAD0-CFF1-B08B-F03B29EF803C}"/>
              </a:ext>
            </a:extLst>
          </p:cNvPr>
          <p:cNvSpPr>
            <a:spLocks noGrp="1" noChangeArrowheads="1"/>
          </p:cNvSpPr>
          <p:nvPr>
            <p:ph type="body" idx="1"/>
          </p:nvPr>
        </p:nvSpPr>
        <p:spPr>
          <a:xfrm>
            <a:off x="157269" y="4216241"/>
            <a:ext cx="6762538" cy="4997027"/>
          </a:xfrm>
        </p:spPr>
        <p:txBody>
          <a:bodyPr/>
          <a:lstStyle/>
          <a:p>
            <a:pPr algn="l"/>
            <a:endParaRPr lang="en-US" altLang="en-US" dirty="0"/>
          </a:p>
        </p:txBody>
      </p:sp>
      <p:cxnSp>
        <p:nvCxnSpPr>
          <p:cNvPr id="3" name="Straight Connector 2">
            <a:extLst>
              <a:ext uri="{FF2B5EF4-FFF2-40B4-BE49-F238E27FC236}">
                <a16:creationId xmlns:a16="http://schemas.microsoft.com/office/drawing/2014/main" id="{A3AC5422-949F-B80C-F02B-FDAC830C1AE4}"/>
              </a:ext>
            </a:extLst>
          </p:cNvPr>
          <p:cNvCxnSpPr/>
          <p:nvPr/>
        </p:nvCxnSpPr>
        <p:spPr>
          <a:xfrm flipH="1" flipV="1">
            <a:off x="5661660" y="-312314"/>
            <a:ext cx="157268" cy="54655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62880130"/>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0FB13BC-BB06-E001-13CB-31FD278C84F0}"/>
            </a:ext>
          </a:extLst>
        </p:cNvPr>
        <p:cNvGrpSpPr/>
        <p:nvPr/>
      </p:nvGrpSpPr>
      <p:grpSpPr>
        <a:xfrm>
          <a:off x="0" y="0"/>
          <a:ext cx="0" cy="0"/>
          <a:chOff x="0" y="0"/>
          <a:chExt cx="0" cy="0"/>
        </a:xfrm>
      </p:grpSpPr>
      <p:sp>
        <p:nvSpPr>
          <p:cNvPr id="4" name="Rectangle 2">
            <a:extLst>
              <a:ext uri="{FF2B5EF4-FFF2-40B4-BE49-F238E27FC236}">
                <a16:creationId xmlns:a16="http://schemas.microsoft.com/office/drawing/2014/main" id="{E82474AD-37E3-F5FF-A146-E08E70F7888E}"/>
              </a:ext>
            </a:extLst>
          </p:cNvPr>
          <p:cNvSpPr>
            <a:spLocks noGrp="1" noChangeArrowheads="1"/>
          </p:cNvSpPr>
          <p:nvPr>
            <p:ph type="hdr" sz="quarter"/>
          </p:nvPr>
        </p:nvSpPr>
        <p:spPr>
          <a:ln/>
        </p:spPr>
        <p:txBody>
          <a:bodyPr/>
          <a:lstStyle/>
          <a:p>
            <a:pPr defTabSz="939729">
              <a:defRPr/>
            </a:pPr>
            <a:r>
              <a:rPr lang="en-US" altLang="en-US">
                <a:solidFill>
                  <a:prstClr val="white"/>
                </a:solidFill>
              </a:rPr>
              <a:t>T'shuvah </a:t>
            </a:r>
            <a:r>
              <a:rPr lang="he-IL" altLang="en-US">
                <a:solidFill>
                  <a:prstClr val="white"/>
                </a:solidFill>
              </a:rPr>
              <a:t>תְּשׁוּבָה </a:t>
            </a:r>
            <a:r>
              <a:rPr lang="en-US" altLang="en-US">
                <a:solidFill>
                  <a:prstClr val="white"/>
                </a:solidFill>
              </a:rPr>
              <a:t>Repentance Ester 4.15-16</a:t>
            </a:r>
          </a:p>
        </p:txBody>
      </p:sp>
      <p:sp>
        <p:nvSpPr>
          <p:cNvPr id="5" name="Rectangle 3">
            <a:extLst>
              <a:ext uri="{FF2B5EF4-FFF2-40B4-BE49-F238E27FC236}">
                <a16:creationId xmlns:a16="http://schemas.microsoft.com/office/drawing/2014/main" id="{A5F804BE-F7D6-D83D-B12F-446AF346636B}"/>
              </a:ext>
            </a:extLst>
          </p:cNvPr>
          <p:cNvSpPr>
            <a:spLocks noGrp="1" noChangeArrowheads="1"/>
          </p:cNvSpPr>
          <p:nvPr>
            <p:ph type="dt" idx="1"/>
          </p:nvPr>
        </p:nvSpPr>
        <p:spPr>
          <a:ln/>
        </p:spPr>
        <p:txBody>
          <a:bodyPr/>
          <a:lstStyle/>
          <a:p>
            <a:pPr defTabSz="939729">
              <a:defRPr/>
            </a:pPr>
            <a:r>
              <a:rPr lang="en-US" altLang="en-US">
                <a:solidFill>
                  <a:prstClr val="white"/>
                </a:solidFill>
              </a:rPr>
              <a:t>Mar15 2025</a:t>
            </a:r>
          </a:p>
        </p:txBody>
      </p:sp>
      <p:sp>
        <p:nvSpPr>
          <p:cNvPr id="6" name="Rectangle 7">
            <a:extLst>
              <a:ext uri="{FF2B5EF4-FFF2-40B4-BE49-F238E27FC236}">
                <a16:creationId xmlns:a16="http://schemas.microsoft.com/office/drawing/2014/main" id="{9A2D1078-3C6D-7CCF-AA7D-094035F02B1A}"/>
              </a:ext>
            </a:extLst>
          </p:cNvPr>
          <p:cNvSpPr>
            <a:spLocks noGrp="1" noChangeArrowheads="1"/>
          </p:cNvSpPr>
          <p:nvPr>
            <p:ph type="sldNum" sz="quarter" idx="5"/>
          </p:nvPr>
        </p:nvSpPr>
        <p:spPr>
          <a:ln/>
        </p:spPr>
        <p:txBody>
          <a:bodyPr/>
          <a:lstStyle/>
          <a:p>
            <a:pPr defTabSz="939729">
              <a:defRPr/>
            </a:pPr>
            <a:fld id="{8E6CE499-F156-423F-B67F-0AD8D4D9AE7B}" type="slidenum">
              <a:rPr lang="en-US" altLang="en-US">
                <a:solidFill>
                  <a:prstClr val="white"/>
                </a:solidFill>
              </a:rPr>
              <a:pPr defTabSz="939729">
                <a:defRPr/>
              </a:pPr>
              <a:t>62</a:t>
            </a:fld>
            <a:endParaRPr lang="en-US" altLang="en-US">
              <a:solidFill>
                <a:prstClr val="white"/>
              </a:solidFill>
            </a:endParaRPr>
          </a:p>
        </p:txBody>
      </p:sp>
      <p:sp>
        <p:nvSpPr>
          <p:cNvPr id="840706" name="Rectangle 2">
            <a:extLst>
              <a:ext uri="{FF2B5EF4-FFF2-40B4-BE49-F238E27FC236}">
                <a16:creationId xmlns:a16="http://schemas.microsoft.com/office/drawing/2014/main" id="{8D734A93-0C77-1C56-8694-5C9566F4A889}"/>
              </a:ext>
            </a:extLst>
          </p:cNvPr>
          <p:cNvSpPr>
            <a:spLocks noGrp="1" noRot="1" noChangeAspect="1" noChangeArrowheads="1" noTextEdit="1"/>
          </p:cNvSpPr>
          <p:nvPr>
            <p:ph type="sldImg"/>
          </p:nvPr>
        </p:nvSpPr>
        <p:spPr>
          <a:xfrm>
            <a:off x="415925" y="703263"/>
            <a:ext cx="6245225" cy="3513137"/>
          </a:xfrm>
          <a:ln/>
        </p:spPr>
      </p:sp>
      <p:sp>
        <p:nvSpPr>
          <p:cNvPr id="840707" name="Rectangle 3">
            <a:extLst>
              <a:ext uri="{FF2B5EF4-FFF2-40B4-BE49-F238E27FC236}">
                <a16:creationId xmlns:a16="http://schemas.microsoft.com/office/drawing/2014/main" id="{D9DE2050-81DB-30C1-D4B4-6983C28DC912}"/>
              </a:ext>
            </a:extLst>
          </p:cNvPr>
          <p:cNvSpPr>
            <a:spLocks noGrp="1" noChangeArrowheads="1"/>
          </p:cNvSpPr>
          <p:nvPr>
            <p:ph type="body" idx="1"/>
          </p:nvPr>
        </p:nvSpPr>
        <p:spPr>
          <a:xfrm>
            <a:off x="157269" y="4216241"/>
            <a:ext cx="6762538" cy="4997027"/>
          </a:xfrm>
        </p:spPr>
        <p:txBody>
          <a:bodyPr/>
          <a:lstStyle/>
          <a:p>
            <a:pPr algn="l"/>
            <a:endParaRPr lang="en-US" altLang="en-US" dirty="0"/>
          </a:p>
        </p:txBody>
      </p:sp>
      <p:cxnSp>
        <p:nvCxnSpPr>
          <p:cNvPr id="3" name="Straight Connector 2">
            <a:extLst>
              <a:ext uri="{FF2B5EF4-FFF2-40B4-BE49-F238E27FC236}">
                <a16:creationId xmlns:a16="http://schemas.microsoft.com/office/drawing/2014/main" id="{56E7C4D1-F2BA-49CB-83B1-679EED919FFA}"/>
              </a:ext>
            </a:extLst>
          </p:cNvPr>
          <p:cNvCxnSpPr/>
          <p:nvPr/>
        </p:nvCxnSpPr>
        <p:spPr>
          <a:xfrm flipH="1" flipV="1">
            <a:off x="5661660" y="-312314"/>
            <a:ext cx="157268" cy="54655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790707017"/>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42B2041-226C-7486-9E91-990B5C25C8B3}"/>
            </a:ext>
          </a:extLst>
        </p:cNvPr>
        <p:cNvGrpSpPr/>
        <p:nvPr/>
      </p:nvGrpSpPr>
      <p:grpSpPr>
        <a:xfrm>
          <a:off x="0" y="0"/>
          <a:ext cx="0" cy="0"/>
          <a:chOff x="0" y="0"/>
          <a:chExt cx="0" cy="0"/>
        </a:xfrm>
      </p:grpSpPr>
      <p:sp>
        <p:nvSpPr>
          <p:cNvPr id="4" name="Rectangle 2">
            <a:extLst>
              <a:ext uri="{FF2B5EF4-FFF2-40B4-BE49-F238E27FC236}">
                <a16:creationId xmlns:a16="http://schemas.microsoft.com/office/drawing/2014/main" id="{3A507BF1-7DB8-1AFF-5783-4D8AB11CB7FE}"/>
              </a:ext>
            </a:extLst>
          </p:cNvPr>
          <p:cNvSpPr>
            <a:spLocks noGrp="1" noChangeArrowheads="1"/>
          </p:cNvSpPr>
          <p:nvPr>
            <p:ph type="hdr" sz="quarter"/>
          </p:nvPr>
        </p:nvSpPr>
        <p:spPr>
          <a:ln/>
        </p:spPr>
        <p:txBody>
          <a:bodyPr/>
          <a:lstStyle/>
          <a:p>
            <a:pPr defTabSz="939729">
              <a:defRPr/>
            </a:pPr>
            <a:r>
              <a:rPr lang="en-US" altLang="en-US">
                <a:solidFill>
                  <a:prstClr val="white"/>
                </a:solidFill>
              </a:rPr>
              <a:t>T'shuvah </a:t>
            </a:r>
            <a:r>
              <a:rPr lang="he-IL" altLang="en-US">
                <a:solidFill>
                  <a:prstClr val="white"/>
                </a:solidFill>
              </a:rPr>
              <a:t>תְּשׁוּבָה </a:t>
            </a:r>
            <a:r>
              <a:rPr lang="en-US" altLang="en-US">
                <a:solidFill>
                  <a:prstClr val="white"/>
                </a:solidFill>
              </a:rPr>
              <a:t>Repentance Ester 4.15-16</a:t>
            </a:r>
          </a:p>
        </p:txBody>
      </p:sp>
      <p:sp>
        <p:nvSpPr>
          <p:cNvPr id="5" name="Rectangle 3">
            <a:extLst>
              <a:ext uri="{FF2B5EF4-FFF2-40B4-BE49-F238E27FC236}">
                <a16:creationId xmlns:a16="http://schemas.microsoft.com/office/drawing/2014/main" id="{8865564B-9389-61A8-25CE-E67A47F6971C}"/>
              </a:ext>
            </a:extLst>
          </p:cNvPr>
          <p:cNvSpPr>
            <a:spLocks noGrp="1" noChangeArrowheads="1"/>
          </p:cNvSpPr>
          <p:nvPr>
            <p:ph type="dt" idx="1"/>
          </p:nvPr>
        </p:nvSpPr>
        <p:spPr>
          <a:ln/>
        </p:spPr>
        <p:txBody>
          <a:bodyPr/>
          <a:lstStyle/>
          <a:p>
            <a:pPr defTabSz="939729">
              <a:defRPr/>
            </a:pPr>
            <a:r>
              <a:rPr lang="en-US" altLang="en-US">
                <a:solidFill>
                  <a:prstClr val="white"/>
                </a:solidFill>
              </a:rPr>
              <a:t>Mar15 2025</a:t>
            </a:r>
          </a:p>
        </p:txBody>
      </p:sp>
      <p:sp>
        <p:nvSpPr>
          <p:cNvPr id="6" name="Rectangle 7">
            <a:extLst>
              <a:ext uri="{FF2B5EF4-FFF2-40B4-BE49-F238E27FC236}">
                <a16:creationId xmlns:a16="http://schemas.microsoft.com/office/drawing/2014/main" id="{47900477-17B8-AE79-64ED-FC0E802AB64D}"/>
              </a:ext>
            </a:extLst>
          </p:cNvPr>
          <p:cNvSpPr>
            <a:spLocks noGrp="1" noChangeArrowheads="1"/>
          </p:cNvSpPr>
          <p:nvPr>
            <p:ph type="sldNum" sz="quarter" idx="5"/>
          </p:nvPr>
        </p:nvSpPr>
        <p:spPr>
          <a:ln/>
        </p:spPr>
        <p:txBody>
          <a:bodyPr/>
          <a:lstStyle/>
          <a:p>
            <a:pPr defTabSz="939729">
              <a:defRPr/>
            </a:pPr>
            <a:fld id="{8E6CE499-F156-423F-B67F-0AD8D4D9AE7B}" type="slidenum">
              <a:rPr lang="en-US" altLang="en-US">
                <a:solidFill>
                  <a:prstClr val="white"/>
                </a:solidFill>
              </a:rPr>
              <a:pPr defTabSz="939729">
                <a:defRPr/>
              </a:pPr>
              <a:t>63</a:t>
            </a:fld>
            <a:endParaRPr lang="en-US" altLang="en-US">
              <a:solidFill>
                <a:prstClr val="white"/>
              </a:solidFill>
            </a:endParaRPr>
          </a:p>
        </p:txBody>
      </p:sp>
      <p:sp>
        <p:nvSpPr>
          <p:cNvPr id="840706" name="Rectangle 2">
            <a:extLst>
              <a:ext uri="{FF2B5EF4-FFF2-40B4-BE49-F238E27FC236}">
                <a16:creationId xmlns:a16="http://schemas.microsoft.com/office/drawing/2014/main" id="{910CB28F-DBD0-1E36-602B-44A5547864A2}"/>
              </a:ext>
            </a:extLst>
          </p:cNvPr>
          <p:cNvSpPr>
            <a:spLocks noGrp="1" noRot="1" noChangeAspect="1" noChangeArrowheads="1" noTextEdit="1"/>
          </p:cNvSpPr>
          <p:nvPr>
            <p:ph type="sldImg"/>
          </p:nvPr>
        </p:nvSpPr>
        <p:spPr>
          <a:xfrm>
            <a:off x="415925" y="703263"/>
            <a:ext cx="6245225" cy="3513137"/>
          </a:xfrm>
          <a:ln/>
        </p:spPr>
      </p:sp>
      <p:sp>
        <p:nvSpPr>
          <p:cNvPr id="840707" name="Rectangle 3">
            <a:extLst>
              <a:ext uri="{FF2B5EF4-FFF2-40B4-BE49-F238E27FC236}">
                <a16:creationId xmlns:a16="http://schemas.microsoft.com/office/drawing/2014/main" id="{A9BA1F57-0523-1451-07EF-7FB575CDCF3B}"/>
              </a:ext>
            </a:extLst>
          </p:cNvPr>
          <p:cNvSpPr>
            <a:spLocks noGrp="1" noChangeArrowheads="1"/>
          </p:cNvSpPr>
          <p:nvPr>
            <p:ph type="body" idx="1"/>
          </p:nvPr>
        </p:nvSpPr>
        <p:spPr>
          <a:xfrm>
            <a:off x="157269" y="4216241"/>
            <a:ext cx="6762538" cy="4997027"/>
          </a:xfrm>
        </p:spPr>
        <p:txBody>
          <a:bodyPr/>
          <a:lstStyle/>
          <a:p>
            <a:pPr algn="l"/>
            <a:r>
              <a:rPr lang="en-US" altLang="en-US" dirty="0"/>
              <a:t>Gid’on saw idolatry of Israel as related to their subjugation by the Midianites.</a:t>
            </a:r>
          </a:p>
        </p:txBody>
      </p:sp>
      <p:cxnSp>
        <p:nvCxnSpPr>
          <p:cNvPr id="3" name="Straight Connector 2">
            <a:extLst>
              <a:ext uri="{FF2B5EF4-FFF2-40B4-BE49-F238E27FC236}">
                <a16:creationId xmlns:a16="http://schemas.microsoft.com/office/drawing/2014/main" id="{5EE7DF97-7BC0-1E6C-7F47-5A868B8929CB}"/>
              </a:ext>
            </a:extLst>
          </p:cNvPr>
          <p:cNvCxnSpPr/>
          <p:nvPr/>
        </p:nvCxnSpPr>
        <p:spPr>
          <a:xfrm flipH="1" flipV="1">
            <a:off x="5661660" y="-312314"/>
            <a:ext cx="157268" cy="54655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24700038"/>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5312E35-8764-A780-D158-8FFD83782362}"/>
            </a:ext>
          </a:extLst>
        </p:cNvPr>
        <p:cNvGrpSpPr/>
        <p:nvPr/>
      </p:nvGrpSpPr>
      <p:grpSpPr>
        <a:xfrm>
          <a:off x="0" y="0"/>
          <a:ext cx="0" cy="0"/>
          <a:chOff x="0" y="0"/>
          <a:chExt cx="0" cy="0"/>
        </a:xfrm>
      </p:grpSpPr>
      <p:sp>
        <p:nvSpPr>
          <p:cNvPr id="4" name="Rectangle 2">
            <a:extLst>
              <a:ext uri="{FF2B5EF4-FFF2-40B4-BE49-F238E27FC236}">
                <a16:creationId xmlns:a16="http://schemas.microsoft.com/office/drawing/2014/main" id="{57745997-88F6-C018-C733-F7747B5471EA}"/>
              </a:ext>
            </a:extLst>
          </p:cNvPr>
          <p:cNvSpPr>
            <a:spLocks noGrp="1" noChangeArrowheads="1"/>
          </p:cNvSpPr>
          <p:nvPr>
            <p:ph type="hdr" sz="quarter"/>
          </p:nvPr>
        </p:nvSpPr>
        <p:spPr>
          <a:ln/>
        </p:spPr>
        <p:txBody>
          <a:bodyPr/>
          <a:lstStyle/>
          <a:p>
            <a:pPr defTabSz="939729">
              <a:defRPr/>
            </a:pPr>
            <a:r>
              <a:rPr lang="en-US" altLang="en-US">
                <a:solidFill>
                  <a:prstClr val="white"/>
                </a:solidFill>
              </a:rPr>
              <a:t>T'shuvah </a:t>
            </a:r>
            <a:r>
              <a:rPr lang="he-IL" altLang="en-US">
                <a:solidFill>
                  <a:prstClr val="white"/>
                </a:solidFill>
              </a:rPr>
              <a:t>תְּשׁוּבָה </a:t>
            </a:r>
            <a:r>
              <a:rPr lang="en-US" altLang="en-US">
                <a:solidFill>
                  <a:prstClr val="white"/>
                </a:solidFill>
              </a:rPr>
              <a:t>Repentance Ester 4.15-16</a:t>
            </a:r>
          </a:p>
        </p:txBody>
      </p:sp>
      <p:sp>
        <p:nvSpPr>
          <p:cNvPr id="5" name="Rectangle 3">
            <a:extLst>
              <a:ext uri="{FF2B5EF4-FFF2-40B4-BE49-F238E27FC236}">
                <a16:creationId xmlns:a16="http://schemas.microsoft.com/office/drawing/2014/main" id="{CDB6D08D-44C8-5BEF-4129-73EC39117368}"/>
              </a:ext>
            </a:extLst>
          </p:cNvPr>
          <p:cNvSpPr>
            <a:spLocks noGrp="1" noChangeArrowheads="1"/>
          </p:cNvSpPr>
          <p:nvPr>
            <p:ph type="dt" idx="1"/>
          </p:nvPr>
        </p:nvSpPr>
        <p:spPr>
          <a:ln/>
        </p:spPr>
        <p:txBody>
          <a:bodyPr/>
          <a:lstStyle/>
          <a:p>
            <a:pPr defTabSz="939729">
              <a:defRPr/>
            </a:pPr>
            <a:r>
              <a:rPr lang="en-US" altLang="en-US">
                <a:solidFill>
                  <a:prstClr val="white"/>
                </a:solidFill>
              </a:rPr>
              <a:t>Mar15 2025</a:t>
            </a:r>
          </a:p>
        </p:txBody>
      </p:sp>
      <p:sp>
        <p:nvSpPr>
          <p:cNvPr id="6" name="Rectangle 7">
            <a:extLst>
              <a:ext uri="{FF2B5EF4-FFF2-40B4-BE49-F238E27FC236}">
                <a16:creationId xmlns:a16="http://schemas.microsoft.com/office/drawing/2014/main" id="{62C61775-0A2B-0601-F698-A814E400C86E}"/>
              </a:ext>
            </a:extLst>
          </p:cNvPr>
          <p:cNvSpPr>
            <a:spLocks noGrp="1" noChangeArrowheads="1"/>
          </p:cNvSpPr>
          <p:nvPr>
            <p:ph type="sldNum" sz="quarter" idx="5"/>
          </p:nvPr>
        </p:nvSpPr>
        <p:spPr>
          <a:ln/>
        </p:spPr>
        <p:txBody>
          <a:bodyPr/>
          <a:lstStyle/>
          <a:p>
            <a:pPr defTabSz="939729">
              <a:defRPr/>
            </a:pPr>
            <a:fld id="{8E6CE499-F156-423F-B67F-0AD8D4D9AE7B}" type="slidenum">
              <a:rPr lang="en-US" altLang="en-US">
                <a:solidFill>
                  <a:prstClr val="white"/>
                </a:solidFill>
              </a:rPr>
              <a:pPr defTabSz="939729">
                <a:defRPr/>
              </a:pPr>
              <a:t>64</a:t>
            </a:fld>
            <a:endParaRPr lang="en-US" altLang="en-US">
              <a:solidFill>
                <a:prstClr val="white"/>
              </a:solidFill>
            </a:endParaRPr>
          </a:p>
        </p:txBody>
      </p:sp>
      <p:sp>
        <p:nvSpPr>
          <p:cNvPr id="840706" name="Rectangle 2">
            <a:extLst>
              <a:ext uri="{FF2B5EF4-FFF2-40B4-BE49-F238E27FC236}">
                <a16:creationId xmlns:a16="http://schemas.microsoft.com/office/drawing/2014/main" id="{4D38EBA2-C3E2-9F66-EFAB-438561887DAF}"/>
              </a:ext>
            </a:extLst>
          </p:cNvPr>
          <p:cNvSpPr>
            <a:spLocks noGrp="1" noRot="1" noChangeAspect="1" noChangeArrowheads="1" noTextEdit="1"/>
          </p:cNvSpPr>
          <p:nvPr>
            <p:ph type="sldImg"/>
          </p:nvPr>
        </p:nvSpPr>
        <p:spPr>
          <a:xfrm>
            <a:off x="415925" y="703263"/>
            <a:ext cx="6245225" cy="3513137"/>
          </a:xfrm>
          <a:ln/>
        </p:spPr>
      </p:sp>
      <p:sp>
        <p:nvSpPr>
          <p:cNvPr id="840707" name="Rectangle 3">
            <a:extLst>
              <a:ext uri="{FF2B5EF4-FFF2-40B4-BE49-F238E27FC236}">
                <a16:creationId xmlns:a16="http://schemas.microsoft.com/office/drawing/2014/main" id="{79C89A91-B590-16F2-A76A-D0D49A85CF23}"/>
              </a:ext>
            </a:extLst>
          </p:cNvPr>
          <p:cNvSpPr>
            <a:spLocks noGrp="1" noChangeArrowheads="1"/>
          </p:cNvSpPr>
          <p:nvPr>
            <p:ph type="body" idx="1"/>
          </p:nvPr>
        </p:nvSpPr>
        <p:spPr>
          <a:xfrm>
            <a:off x="157269" y="4216241"/>
            <a:ext cx="6762538" cy="4997027"/>
          </a:xfrm>
        </p:spPr>
        <p:txBody>
          <a:bodyPr/>
          <a:lstStyle/>
          <a:p>
            <a:pPr algn="l"/>
            <a:r>
              <a:rPr lang="en-US" altLang="en-US" dirty="0"/>
              <a:t>So, Gid’on tore down the idol and worshipped G-d.</a:t>
            </a:r>
          </a:p>
        </p:txBody>
      </p:sp>
      <p:cxnSp>
        <p:nvCxnSpPr>
          <p:cNvPr id="3" name="Straight Connector 2">
            <a:extLst>
              <a:ext uri="{FF2B5EF4-FFF2-40B4-BE49-F238E27FC236}">
                <a16:creationId xmlns:a16="http://schemas.microsoft.com/office/drawing/2014/main" id="{1A89751B-E6D7-F615-E38C-943B3C494DC2}"/>
              </a:ext>
            </a:extLst>
          </p:cNvPr>
          <p:cNvCxnSpPr/>
          <p:nvPr/>
        </p:nvCxnSpPr>
        <p:spPr>
          <a:xfrm flipH="1" flipV="1">
            <a:off x="5661660" y="-312314"/>
            <a:ext cx="157268" cy="54655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642579691"/>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BE73631-1DAD-A730-F546-5711E8C7C442}"/>
            </a:ext>
          </a:extLst>
        </p:cNvPr>
        <p:cNvGrpSpPr/>
        <p:nvPr/>
      </p:nvGrpSpPr>
      <p:grpSpPr>
        <a:xfrm>
          <a:off x="0" y="0"/>
          <a:ext cx="0" cy="0"/>
          <a:chOff x="0" y="0"/>
          <a:chExt cx="0" cy="0"/>
        </a:xfrm>
      </p:grpSpPr>
      <p:sp>
        <p:nvSpPr>
          <p:cNvPr id="4" name="Rectangle 2">
            <a:extLst>
              <a:ext uri="{FF2B5EF4-FFF2-40B4-BE49-F238E27FC236}">
                <a16:creationId xmlns:a16="http://schemas.microsoft.com/office/drawing/2014/main" id="{E61DD7BA-864E-A6F9-2048-F35ECFCD42C6}"/>
              </a:ext>
            </a:extLst>
          </p:cNvPr>
          <p:cNvSpPr>
            <a:spLocks noGrp="1" noChangeArrowheads="1"/>
          </p:cNvSpPr>
          <p:nvPr>
            <p:ph type="hdr" sz="quarter"/>
          </p:nvPr>
        </p:nvSpPr>
        <p:spPr>
          <a:ln/>
        </p:spPr>
        <p:txBody>
          <a:bodyPr/>
          <a:lstStyle/>
          <a:p>
            <a:pPr defTabSz="939729">
              <a:defRPr/>
            </a:pPr>
            <a:r>
              <a:rPr lang="en-US" altLang="en-US">
                <a:solidFill>
                  <a:prstClr val="white"/>
                </a:solidFill>
              </a:rPr>
              <a:t>T'shuvah </a:t>
            </a:r>
            <a:r>
              <a:rPr lang="he-IL" altLang="en-US">
                <a:solidFill>
                  <a:prstClr val="white"/>
                </a:solidFill>
              </a:rPr>
              <a:t>תְּשׁוּבָה </a:t>
            </a:r>
            <a:r>
              <a:rPr lang="en-US" altLang="en-US">
                <a:solidFill>
                  <a:prstClr val="white"/>
                </a:solidFill>
              </a:rPr>
              <a:t>Repentance Ester 4.15-16</a:t>
            </a:r>
          </a:p>
        </p:txBody>
      </p:sp>
      <p:sp>
        <p:nvSpPr>
          <p:cNvPr id="5" name="Rectangle 3">
            <a:extLst>
              <a:ext uri="{FF2B5EF4-FFF2-40B4-BE49-F238E27FC236}">
                <a16:creationId xmlns:a16="http://schemas.microsoft.com/office/drawing/2014/main" id="{BA61F14B-E179-4545-9578-EC2D1D26B864}"/>
              </a:ext>
            </a:extLst>
          </p:cNvPr>
          <p:cNvSpPr>
            <a:spLocks noGrp="1" noChangeArrowheads="1"/>
          </p:cNvSpPr>
          <p:nvPr>
            <p:ph type="dt" idx="1"/>
          </p:nvPr>
        </p:nvSpPr>
        <p:spPr>
          <a:ln/>
        </p:spPr>
        <p:txBody>
          <a:bodyPr/>
          <a:lstStyle/>
          <a:p>
            <a:pPr defTabSz="939729">
              <a:defRPr/>
            </a:pPr>
            <a:r>
              <a:rPr lang="en-US" altLang="en-US">
                <a:solidFill>
                  <a:prstClr val="white"/>
                </a:solidFill>
              </a:rPr>
              <a:t>Mar15 2025</a:t>
            </a:r>
          </a:p>
        </p:txBody>
      </p:sp>
      <p:sp>
        <p:nvSpPr>
          <p:cNvPr id="6" name="Rectangle 7">
            <a:extLst>
              <a:ext uri="{FF2B5EF4-FFF2-40B4-BE49-F238E27FC236}">
                <a16:creationId xmlns:a16="http://schemas.microsoft.com/office/drawing/2014/main" id="{0BB7B134-7FDD-337A-E783-68D0C10EE0CB}"/>
              </a:ext>
            </a:extLst>
          </p:cNvPr>
          <p:cNvSpPr>
            <a:spLocks noGrp="1" noChangeArrowheads="1"/>
          </p:cNvSpPr>
          <p:nvPr>
            <p:ph type="sldNum" sz="quarter" idx="5"/>
          </p:nvPr>
        </p:nvSpPr>
        <p:spPr>
          <a:ln/>
        </p:spPr>
        <p:txBody>
          <a:bodyPr/>
          <a:lstStyle/>
          <a:p>
            <a:pPr defTabSz="939729">
              <a:defRPr/>
            </a:pPr>
            <a:fld id="{8E6CE499-F156-423F-B67F-0AD8D4D9AE7B}" type="slidenum">
              <a:rPr lang="en-US" altLang="en-US">
                <a:solidFill>
                  <a:prstClr val="white"/>
                </a:solidFill>
              </a:rPr>
              <a:pPr defTabSz="939729">
                <a:defRPr/>
              </a:pPr>
              <a:t>65</a:t>
            </a:fld>
            <a:endParaRPr lang="en-US" altLang="en-US">
              <a:solidFill>
                <a:prstClr val="white"/>
              </a:solidFill>
            </a:endParaRPr>
          </a:p>
        </p:txBody>
      </p:sp>
      <p:sp>
        <p:nvSpPr>
          <p:cNvPr id="840706" name="Rectangle 2">
            <a:extLst>
              <a:ext uri="{FF2B5EF4-FFF2-40B4-BE49-F238E27FC236}">
                <a16:creationId xmlns:a16="http://schemas.microsoft.com/office/drawing/2014/main" id="{FC362D7A-6536-54E2-21D0-8464E551FD8F}"/>
              </a:ext>
            </a:extLst>
          </p:cNvPr>
          <p:cNvSpPr>
            <a:spLocks noGrp="1" noRot="1" noChangeAspect="1" noChangeArrowheads="1" noTextEdit="1"/>
          </p:cNvSpPr>
          <p:nvPr>
            <p:ph type="sldImg"/>
          </p:nvPr>
        </p:nvSpPr>
        <p:spPr>
          <a:xfrm>
            <a:off x="415925" y="703263"/>
            <a:ext cx="6245225" cy="3513137"/>
          </a:xfrm>
          <a:ln/>
        </p:spPr>
      </p:sp>
      <p:sp>
        <p:nvSpPr>
          <p:cNvPr id="840707" name="Rectangle 3">
            <a:extLst>
              <a:ext uri="{FF2B5EF4-FFF2-40B4-BE49-F238E27FC236}">
                <a16:creationId xmlns:a16="http://schemas.microsoft.com/office/drawing/2014/main" id="{11094268-0039-1DA5-D6D2-B52FC375B449}"/>
              </a:ext>
            </a:extLst>
          </p:cNvPr>
          <p:cNvSpPr>
            <a:spLocks noGrp="1" noChangeArrowheads="1"/>
          </p:cNvSpPr>
          <p:nvPr>
            <p:ph type="body" idx="1"/>
          </p:nvPr>
        </p:nvSpPr>
        <p:spPr>
          <a:xfrm>
            <a:off x="157269" y="4216241"/>
            <a:ext cx="6762538" cy="4997027"/>
          </a:xfrm>
        </p:spPr>
        <p:txBody>
          <a:bodyPr/>
          <a:lstStyle/>
          <a:p>
            <a:pPr algn="l"/>
            <a:endParaRPr lang="en-US" altLang="en-US" dirty="0"/>
          </a:p>
        </p:txBody>
      </p:sp>
      <p:cxnSp>
        <p:nvCxnSpPr>
          <p:cNvPr id="3" name="Straight Connector 2">
            <a:extLst>
              <a:ext uri="{FF2B5EF4-FFF2-40B4-BE49-F238E27FC236}">
                <a16:creationId xmlns:a16="http://schemas.microsoft.com/office/drawing/2014/main" id="{58E5833C-45F6-4031-7210-CC2C0F2C80FA}"/>
              </a:ext>
            </a:extLst>
          </p:cNvPr>
          <p:cNvCxnSpPr/>
          <p:nvPr/>
        </p:nvCxnSpPr>
        <p:spPr>
          <a:xfrm flipH="1" flipV="1">
            <a:off x="5661660" y="-312314"/>
            <a:ext cx="157268" cy="54655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3473856"/>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A33EB1B-6BA3-250E-C60B-A1451B67E429}"/>
            </a:ext>
          </a:extLst>
        </p:cNvPr>
        <p:cNvGrpSpPr/>
        <p:nvPr/>
      </p:nvGrpSpPr>
      <p:grpSpPr>
        <a:xfrm>
          <a:off x="0" y="0"/>
          <a:ext cx="0" cy="0"/>
          <a:chOff x="0" y="0"/>
          <a:chExt cx="0" cy="0"/>
        </a:xfrm>
      </p:grpSpPr>
      <p:sp>
        <p:nvSpPr>
          <p:cNvPr id="4" name="Rectangle 2">
            <a:extLst>
              <a:ext uri="{FF2B5EF4-FFF2-40B4-BE49-F238E27FC236}">
                <a16:creationId xmlns:a16="http://schemas.microsoft.com/office/drawing/2014/main" id="{44076C79-C83B-0A91-E006-B4B9E099B083}"/>
              </a:ext>
            </a:extLst>
          </p:cNvPr>
          <p:cNvSpPr>
            <a:spLocks noGrp="1" noChangeArrowheads="1"/>
          </p:cNvSpPr>
          <p:nvPr>
            <p:ph type="hdr" sz="quarter"/>
          </p:nvPr>
        </p:nvSpPr>
        <p:spPr>
          <a:ln/>
        </p:spPr>
        <p:txBody>
          <a:bodyPr/>
          <a:lstStyle/>
          <a:p>
            <a:pPr defTabSz="939729">
              <a:defRPr/>
            </a:pPr>
            <a:r>
              <a:rPr lang="en-US" altLang="en-US">
                <a:solidFill>
                  <a:prstClr val="white"/>
                </a:solidFill>
              </a:rPr>
              <a:t>T'shuvah </a:t>
            </a:r>
            <a:r>
              <a:rPr lang="he-IL" altLang="en-US">
                <a:solidFill>
                  <a:prstClr val="white"/>
                </a:solidFill>
              </a:rPr>
              <a:t>תְּשׁוּבָה </a:t>
            </a:r>
            <a:r>
              <a:rPr lang="en-US" altLang="en-US">
                <a:solidFill>
                  <a:prstClr val="white"/>
                </a:solidFill>
              </a:rPr>
              <a:t>Repentance Ester 4.15-16</a:t>
            </a:r>
          </a:p>
        </p:txBody>
      </p:sp>
      <p:sp>
        <p:nvSpPr>
          <p:cNvPr id="5" name="Rectangle 3">
            <a:extLst>
              <a:ext uri="{FF2B5EF4-FFF2-40B4-BE49-F238E27FC236}">
                <a16:creationId xmlns:a16="http://schemas.microsoft.com/office/drawing/2014/main" id="{8FCFBB61-DBFD-7A13-8731-6589C7E15BA5}"/>
              </a:ext>
            </a:extLst>
          </p:cNvPr>
          <p:cNvSpPr>
            <a:spLocks noGrp="1" noChangeArrowheads="1"/>
          </p:cNvSpPr>
          <p:nvPr>
            <p:ph type="dt" idx="1"/>
          </p:nvPr>
        </p:nvSpPr>
        <p:spPr>
          <a:ln/>
        </p:spPr>
        <p:txBody>
          <a:bodyPr/>
          <a:lstStyle/>
          <a:p>
            <a:pPr defTabSz="939729">
              <a:defRPr/>
            </a:pPr>
            <a:r>
              <a:rPr lang="en-US" altLang="en-US">
                <a:solidFill>
                  <a:prstClr val="white"/>
                </a:solidFill>
              </a:rPr>
              <a:t>Mar15 2025</a:t>
            </a:r>
          </a:p>
        </p:txBody>
      </p:sp>
      <p:sp>
        <p:nvSpPr>
          <p:cNvPr id="6" name="Rectangle 7">
            <a:extLst>
              <a:ext uri="{FF2B5EF4-FFF2-40B4-BE49-F238E27FC236}">
                <a16:creationId xmlns:a16="http://schemas.microsoft.com/office/drawing/2014/main" id="{22FEFB61-6F29-4A9F-79B9-F9CE5F8C6902}"/>
              </a:ext>
            </a:extLst>
          </p:cNvPr>
          <p:cNvSpPr>
            <a:spLocks noGrp="1" noChangeArrowheads="1"/>
          </p:cNvSpPr>
          <p:nvPr>
            <p:ph type="sldNum" sz="quarter" idx="5"/>
          </p:nvPr>
        </p:nvSpPr>
        <p:spPr>
          <a:ln/>
        </p:spPr>
        <p:txBody>
          <a:bodyPr/>
          <a:lstStyle/>
          <a:p>
            <a:pPr defTabSz="939729">
              <a:defRPr/>
            </a:pPr>
            <a:fld id="{8E6CE499-F156-423F-B67F-0AD8D4D9AE7B}" type="slidenum">
              <a:rPr lang="en-US" altLang="en-US">
                <a:solidFill>
                  <a:prstClr val="white"/>
                </a:solidFill>
              </a:rPr>
              <a:pPr defTabSz="939729">
                <a:defRPr/>
              </a:pPr>
              <a:t>66</a:t>
            </a:fld>
            <a:endParaRPr lang="en-US" altLang="en-US">
              <a:solidFill>
                <a:prstClr val="white"/>
              </a:solidFill>
            </a:endParaRPr>
          </a:p>
        </p:txBody>
      </p:sp>
      <p:sp>
        <p:nvSpPr>
          <p:cNvPr id="840706" name="Rectangle 2">
            <a:extLst>
              <a:ext uri="{FF2B5EF4-FFF2-40B4-BE49-F238E27FC236}">
                <a16:creationId xmlns:a16="http://schemas.microsoft.com/office/drawing/2014/main" id="{08DE4529-63EA-F5EC-14DE-10863C5C6AF6}"/>
              </a:ext>
            </a:extLst>
          </p:cNvPr>
          <p:cNvSpPr>
            <a:spLocks noGrp="1" noRot="1" noChangeAspect="1" noChangeArrowheads="1" noTextEdit="1"/>
          </p:cNvSpPr>
          <p:nvPr>
            <p:ph type="sldImg"/>
          </p:nvPr>
        </p:nvSpPr>
        <p:spPr>
          <a:xfrm>
            <a:off x="415925" y="703263"/>
            <a:ext cx="6245225" cy="3513137"/>
          </a:xfrm>
          <a:ln/>
        </p:spPr>
      </p:sp>
      <p:sp>
        <p:nvSpPr>
          <p:cNvPr id="840707" name="Rectangle 3">
            <a:extLst>
              <a:ext uri="{FF2B5EF4-FFF2-40B4-BE49-F238E27FC236}">
                <a16:creationId xmlns:a16="http://schemas.microsoft.com/office/drawing/2014/main" id="{254F8499-2B58-5355-F3C8-BA9697DF8CC7}"/>
              </a:ext>
            </a:extLst>
          </p:cNvPr>
          <p:cNvSpPr>
            <a:spLocks noGrp="1" noChangeArrowheads="1"/>
          </p:cNvSpPr>
          <p:nvPr>
            <p:ph type="body" idx="1"/>
          </p:nvPr>
        </p:nvSpPr>
        <p:spPr>
          <a:xfrm>
            <a:off x="157269" y="4216241"/>
            <a:ext cx="6762538" cy="4997027"/>
          </a:xfrm>
        </p:spPr>
        <p:txBody>
          <a:bodyPr/>
          <a:lstStyle/>
          <a:p>
            <a:pPr algn="l"/>
            <a:endParaRPr lang="en-US" altLang="en-US" dirty="0"/>
          </a:p>
        </p:txBody>
      </p:sp>
      <p:cxnSp>
        <p:nvCxnSpPr>
          <p:cNvPr id="3" name="Straight Connector 2">
            <a:extLst>
              <a:ext uri="{FF2B5EF4-FFF2-40B4-BE49-F238E27FC236}">
                <a16:creationId xmlns:a16="http://schemas.microsoft.com/office/drawing/2014/main" id="{70DC7F3B-4582-B412-86F2-EDD8798E5DFA}"/>
              </a:ext>
            </a:extLst>
          </p:cNvPr>
          <p:cNvCxnSpPr/>
          <p:nvPr/>
        </p:nvCxnSpPr>
        <p:spPr>
          <a:xfrm flipH="1" flipV="1">
            <a:off x="5661660" y="-312314"/>
            <a:ext cx="157268" cy="54655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06483869"/>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F69ED42-B02A-1F56-6C64-76C4D601330A}"/>
            </a:ext>
          </a:extLst>
        </p:cNvPr>
        <p:cNvGrpSpPr/>
        <p:nvPr/>
      </p:nvGrpSpPr>
      <p:grpSpPr>
        <a:xfrm>
          <a:off x="0" y="0"/>
          <a:ext cx="0" cy="0"/>
          <a:chOff x="0" y="0"/>
          <a:chExt cx="0" cy="0"/>
        </a:xfrm>
      </p:grpSpPr>
      <p:sp>
        <p:nvSpPr>
          <p:cNvPr id="4" name="Rectangle 2">
            <a:extLst>
              <a:ext uri="{FF2B5EF4-FFF2-40B4-BE49-F238E27FC236}">
                <a16:creationId xmlns:a16="http://schemas.microsoft.com/office/drawing/2014/main" id="{CF1C1D5C-DB89-5774-13FD-00A06153A387}"/>
              </a:ext>
            </a:extLst>
          </p:cNvPr>
          <p:cNvSpPr>
            <a:spLocks noGrp="1" noChangeArrowheads="1"/>
          </p:cNvSpPr>
          <p:nvPr>
            <p:ph type="hdr" sz="quarter"/>
          </p:nvPr>
        </p:nvSpPr>
        <p:spPr>
          <a:ln/>
        </p:spPr>
        <p:txBody>
          <a:bodyPr/>
          <a:lstStyle/>
          <a:p>
            <a:pPr defTabSz="939729">
              <a:defRPr/>
            </a:pPr>
            <a:r>
              <a:rPr lang="en-US" altLang="en-US">
                <a:solidFill>
                  <a:prstClr val="white"/>
                </a:solidFill>
              </a:rPr>
              <a:t>T'shuvah </a:t>
            </a:r>
            <a:r>
              <a:rPr lang="he-IL" altLang="en-US">
                <a:solidFill>
                  <a:prstClr val="white"/>
                </a:solidFill>
              </a:rPr>
              <a:t>תְּשׁוּבָה </a:t>
            </a:r>
            <a:r>
              <a:rPr lang="en-US" altLang="en-US">
                <a:solidFill>
                  <a:prstClr val="white"/>
                </a:solidFill>
              </a:rPr>
              <a:t>Repentance Ester 4.15-16</a:t>
            </a:r>
          </a:p>
        </p:txBody>
      </p:sp>
      <p:sp>
        <p:nvSpPr>
          <p:cNvPr id="5" name="Rectangle 3">
            <a:extLst>
              <a:ext uri="{FF2B5EF4-FFF2-40B4-BE49-F238E27FC236}">
                <a16:creationId xmlns:a16="http://schemas.microsoft.com/office/drawing/2014/main" id="{22782929-C79C-3F6B-CD01-7051EA80FEA1}"/>
              </a:ext>
            </a:extLst>
          </p:cNvPr>
          <p:cNvSpPr>
            <a:spLocks noGrp="1" noChangeArrowheads="1"/>
          </p:cNvSpPr>
          <p:nvPr>
            <p:ph type="dt" idx="1"/>
          </p:nvPr>
        </p:nvSpPr>
        <p:spPr>
          <a:ln/>
        </p:spPr>
        <p:txBody>
          <a:bodyPr/>
          <a:lstStyle/>
          <a:p>
            <a:pPr defTabSz="939729">
              <a:defRPr/>
            </a:pPr>
            <a:r>
              <a:rPr lang="en-US" altLang="en-US">
                <a:solidFill>
                  <a:prstClr val="white"/>
                </a:solidFill>
              </a:rPr>
              <a:t>Mar15 2025</a:t>
            </a:r>
          </a:p>
        </p:txBody>
      </p:sp>
      <p:sp>
        <p:nvSpPr>
          <p:cNvPr id="6" name="Rectangle 7">
            <a:extLst>
              <a:ext uri="{FF2B5EF4-FFF2-40B4-BE49-F238E27FC236}">
                <a16:creationId xmlns:a16="http://schemas.microsoft.com/office/drawing/2014/main" id="{90A860B0-C39E-F451-C86E-6432553B8524}"/>
              </a:ext>
            </a:extLst>
          </p:cNvPr>
          <p:cNvSpPr>
            <a:spLocks noGrp="1" noChangeArrowheads="1"/>
          </p:cNvSpPr>
          <p:nvPr>
            <p:ph type="sldNum" sz="quarter" idx="5"/>
          </p:nvPr>
        </p:nvSpPr>
        <p:spPr>
          <a:ln/>
        </p:spPr>
        <p:txBody>
          <a:bodyPr/>
          <a:lstStyle/>
          <a:p>
            <a:pPr defTabSz="939729">
              <a:defRPr/>
            </a:pPr>
            <a:fld id="{8E6CE499-F156-423F-B67F-0AD8D4D9AE7B}" type="slidenum">
              <a:rPr lang="en-US" altLang="en-US">
                <a:solidFill>
                  <a:prstClr val="white"/>
                </a:solidFill>
              </a:rPr>
              <a:pPr defTabSz="939729">
                <a:defRPr/>
              </a:pPr>
              <a:t>67</a:t>
            </a:fld>
            <a:endParaRPr lang="en-US" altLang="en-US">
              <a:solidFill>
                <a:prstClr val="white"/>
              </a:solidFill>
            </a:endParaRPr>
          </a:p>
        </p:txBody>
      </p:sp>
      <p:sp>
        <p:nvSpPr>
          <p:cNvPr id="840706" name="Rectangle 2">
            <a:extLst>
              <a:ext uri="{FF2B5EF4-FFF2-40B4-BE49-F238E27FC236}">
                <a16:creationId xmlns:a16="http://schemas.microsoft.com/office/drawing/2014/main" id="{D6A4932E-5464-2FA2-EE80-B92516901662}"/>
              </a:ext>
            </a:extLst>
          </p:cNvPr>
          <p:cNvSpPr>
            <a:spLocks noGrp="1" noRot="1" noChangeAspect="1" noChangeArrowheads="1" noTextEdit="1"/>
          </p:cNvSpPr>
          <p:nvPr>
            <p:ph type="sldImg"/>
          </p:nvPr>
        </p:nvSpPr>
        <p:spPr>
          <a:xfrm>
            <a:off x="415925" y="703263"/>
            <a:ext cx="6245225" cy="3513137"/>
          </a:xfrm>
          <a:ln/>
        </p:spPr>
      </p:sp>
      <p:sp>
        <p:nvSpPr>
          <p:cNvPr id="840707" name="Rectangle 3">
            <a:extLst>
              <a:ext uri="{FF2B5EF4-FFF2-40B4-BE49-F238E27FC236}">
                <a16:creationId xmlns:a16="http://schemas.microsoft.com/office/drawing/2014/main" id="{6F246777-EE30-7DBE-7CBB-F85B5F0675A3}"/>
              </a:ext>
            </a:extLst>
          </p:cNvPr>
          <p:cNvSpPr>
            <a:spLocks noGrp="1" noChangeArrowheads="1"/>
          </p:cNvSpPr>
          <p:nvPr>
            <p:ph type="body" idx="1"/>
          </p:nvPr>
        </p:nvSpPr>
        <p:spPr>
          <a:xfrm>
            <a:off x="157269" y="4216241"/>
            <a:ext cx="6762538" cy="4997027"/>
          </a:xfrm>
        </p:spPr>
        <p:txBody>
          <a:bodyPr/>
          <a:lstStyle/>
          <a:p>
            <a:pPr algn="l"/>
            <a:endParaRPr lang="en-US" altLang="en-US" dirty="0"/>
          </a:p>
        </p:txBody>
      </p:sp>
      <p:cxnSp>
        <p:nvCxnSpPr>
          <p:cNvPr id="3" name="Straight Connector 2">
            <a:extLst>
              <a:ext uri="{FF2B5EF4-FFF2-40B4-BE49-F238E27FC236}">
                <a16:creationId xmlns:a16="http://schemas.microsoft.com/office/drawing/2014/main" id="{72E572F7-BE34-0E3C-6084-62C337D1132C}"/>
              </a:ext>
            </a:extLst>
          </p:cNvPr>
          <p:cNvCxnSpPr/>
          <p:nvPr/>
        </p:nvCxnSpPr>
        <p:spPr>
          <a:xfrm flipH="1" flipV="1">
            <a:off x="5661660" y="-312314"/>
            <a:ext cx="157268" cy="54655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157833"/>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5A75E46-EC3E-F890-2847-C1BD3A09CBAD}"/>
            </a:ext>
          </a:extLst>
        </p:cNvPr>
        <p:cNvGrpSpPr/>
        <p:nvPr/>
      </p:nvGrpSpPr>
      <p:grpSpPr>
        <a:xfrm>
          <a:off x="0" y="0"/>
          <a:ext cx="0" cy="0"/>
          <a:chOff x="0" y="0"/>
          <a:chExt cx="0" cy="0"/>
        </a:xfrm>
      </p:grpSpPr>
      <p:sp>
        <p:nvSpPr>
          <p:cNvPr id="4" name="Rectangle 2">
            <a:extLst>
              <a:ext uri="{FF2B5EF4-FFF2-40B4-BE49-F238E27FC236}">
                <a16:creationId xmlns:a16="http://schemas.microsoft.com/office/drawing/2014/main" id="{D2565189-CDE8-30E0-78EF-DFBE4B4C21B2}"/>
              </a:ext>
            </a:extLst>
          </p:cNvPr>
          <p:cNvSpPr>
            <a:spLocks noGrp="1" noChangeArrowheads="1"/>
          </p:cNvSpPr>
          <p:nvPr>
            <p:ph type="hdr" sz="quarter"/>
          </p:nvPr>
        </p:nvSpPr>
        <p:spPr>
          <a:ln/>
        </p:spPr>
        <p:txBody>
          <a:bodyPr/>
          <a:lstStyle/>
          <a:p>
            <a:pPr defTabSz="939729">
              <a:defRPr/>
            </a:pPr>
            <a:r>
              <a:rPr lang="en-US" altLang="en-US">
                <a:solidFill>
                  <a:prstClr val="white"/>
                </a:solidFill>
              </a:rPr>
              <a:t>T'shuvah </a:t>
            </a:r>
            <a:r>
              <a:rPr lang="he-IL" altLang="en-US">
                <a:solidFill>
                  <a:prstClr val="white"/>
                </a:solidFill>
              </a:rPr>
              <a:t>תְּשׁוּבָה </a:t>
            </a:r>
            <a:r>
              <a:rPr lang="en-US" altLang="en-US">
                <a:solidFill>
                  <a:prstClr val="white"/>
                </a:solidFill>
              </a:rPr>
              <a:t>Repentance Ester 4.15-16</a:t>
            </a:r>
          </a:p>
        </p:txBody>
      </p:sp>
      <p:sp>
        <p:nvSpPr>
          <p:cNvPr id="5" name="Rectangle 3">
            <a:extLst>
              <a:ext uri="{FF2B5EF4-FFF2-40B4-BE49-F238E27FC236}">
                <a16:creationId xmlns:a16="http://schemas.microsoft.com/office/drawing/2014/main" id="{572B955E-EF9D-98B7-8A09-3FDDB6A9D100}"/>
              </a:ext>
            </a:extLst>
          </p:cNvPr>
          <p:cNvSpPr>
            <a:spLocks noGrp="1" noChangeArrowheads="1"/>
          </p:cNvSpPr>
          <p:nvPr>
            <p:ph type="dt" idx="1"/>
          </p:nvPr>
        </p:nvSpPr>
        <p:spPr>
          <a:ln/>
        </p:spPr>
        <p:txBody>
          <a:bodyPr/>
          <a:lstStyle/>
          <a:p>
            <a:pPr defTabSz="939729">
              <a:defRPr/>
            </a:pPr>
            <a:r>
              <a:rPr lang="en-US" altLang="en-US">
                <a:solidFill>
                  <a:prstClr val="white"/>
                </a:solidFill>
              </a:rPr>
              <a:t>Mar15 2025</a:t>
            </a:r>
          </a:p>
        </p:txBody>
      </p:sp>
      <p:sp>
        <p:nvSpPr>
          <p:cNvPr id="6" name="Rectangle 7">
            <a:extLst>
              <a:ext uri="{FF2B5EF4-FFF2-40B4-BE49-F238E27FC236}">
                <a16:creationId xmlns:a16="http://schemas.microsoft.com/office/drawing/2014/main" id="{DC98B0C9-F974-58D9-49E2-6F7176984354}"/>
              </a:ext>
            </a:extLst>
          </p:cNvPr>
          <p:cNvSpPr>
            <a:spLocks noGrp="1" noChangeArrowheads="1"/>
          </p:cNvSpPr>
          <p:nvPr>
            <p:ph type="sldNum" sz="quarter" idx="5"/>
          </p:nvPr>
        </p:nvSpPr>
        <p:spPr>
          <a:ln/>
        </p:spPr>
        <p:txBody>
          <a:bodyPr/>
          <a:lstStyle/>
          <a:p>
            <a:pPr defTabSz="939729">
              <a:defRPr/>
            </a:pPr>
            <a:fld id="{8E6CE499-F156-423F-B67F-0AD8D4D9AE7B}" type="slidenum">
              <a:rPr lang="en-US" altLang="en-US">
                <a:solidFill>
                  <a:prstClr val="white"/>
                </a:solidFill>
              </a:rPr>
              <a:pPr defTabSz="939729">
                <a:defRPr/>
              </a:pPr>
              <a:t>68</a:t>
            </a:fld>
            <a:endParaRPr lang="en-US" altLang="en-US">
              <a:solidFill>
                <a:prstClr val="white"/>
              </a:solidFill>
            </a:endParaRPr>
          </a:p>
        </p:txBody>
      </p:sp>
      <p:sp>
        <p:nvSpPr>
          <p:cNvPr id="840706" name="Rectangle 2">
            <a:extLst>
              <a:ext uri="{FF2B5EF4-FFF2-40B4-BE49-F238E27FC236}">
                <a16:creationId xmlns:a16="http://schemas.microsoft.com/office/drawing/2014/main" id="{D432C6FE-71C9-EC28-14E1-D34D76EBF149}"/>
              </a:ext>
            </a:extLst>
          </p:cNvPr>
          <p:cNvSpPr>
            <a:spLocks noGrp="1" noRot="1" noChangeAspect="1" noChangeArrowheads="1" noTextEdit="1"/>
          </p:cNvSpPr>
          <p:nvPr>
            <p:ph type="sldImg"/>
          </p:nvPr>
        </p:nvSpPr>
        <p:spPr>
          <a:xfrm>
            <a:off x="415925" y="703263"/>
            <a:ext cx="6245225" cy="3513137"/>
          </a:xfrm>
          <a:ln/>
        </p:spPr>
      </p:sp>
      <p:sp>
        <p:nvSpPr>
          <p:cNvPr id="840707" name="Rectangle 3">
            <a:extLst>
              <a:ext uri="{FF2B5EF4-FFF2-40B4-BE49-F238E27FC236}">
                <a16:creationId xmlns:a16="http://schemas.microsoft.com/office/drawing/2014/main" id="{6311D0F1-AA8D-5FAC-84F6-3259BA7B8846}"/>
              </a:ext>
            </a:extLst>
          </p:cNvPr>
          <p:cNvSpPr>
            <a:spLocks noGrp="1" noChangeArrowheads="1"/>
          </p:cNvSpPr>
          <p:nvPr>
            <p:ph type="body" idx="1"/>
          </p:nvPr>
        </p:nvSpPr>
        <p:spPr>
          <a:xfrm>
            <a:off x="157269" y="4216241"/>
            <a:ext cx="6762538" cy="4997027"/>
          </a:xfrm>
        </p:spPr>
        <p:txBody>
          <a:bodyPr/>
          <a:lstStyle/>
          <a:p>
            <a:pPr algn="l"/>
            <a:r>
              <a:rPr lang="en-US" altLang="en-US" dirty="0"/>
              <a:t>https://youtu.be/wX4YXlQCjSo</a:t>
            </a:r>
          </a:p>
          <a:p>
            <a:pPr algn="l"/>
            <a:r>
              <a:rPr lang="en-US" sz="2100" dirty="0"/>
              <a:t>From Russel Reitz</a:t>
            </a:r>
            <a:endParaRPr lang="en-US" altLang="en-US" dirty="0"/>
          </a:p>
        </p:txBody>
      </p:sp>
      <p:cxnSp>
        <p:nvCxnSpPr>
          <p:cNvPr id="3" name="Straight Connector 2">
            <a:extLst>
              <a:ext uri="{FF2B5EF4-FFF2-40B4-BE49-F238E27FC236}">
                <a16:creationId xmlns:a16="http://schemas.microsoft.com/office/drawing/2014/main" id="{993E93D7-D8DB-2340-1A1F-6260C8565F19}"/>
              </a:ext>
            </a:extLst>
          </p:cNvPr>
          <p:cNvCxnSpPr/>
          <p:nvPr/>
        </p:nvCxnSpPr>
        <p:spPr>
          <a:xfrm flipH="1" flipV="1">
            <a:off x="5661660" y="-312314"/>
            <a:ext cx="157268" cy="54655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09628283"/>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2D8BF1E-1937-4E97-26F4-BB541F12FCB9}"/>
            </a:ext>
          </a:extLst>
        </p:cNvPr>
        <p:cNvGrpSpPr/>
        <p:nvPr/>
      </p:nvGrpSpPr>
      <p:grpSpPr>
        <a:xfrm>
          <a:off x="0" y="0"/>
          <a:ext cx="0" cy="0"/>
          <a:chOff x="0" y="0"/>
          <a:chExt cx="0" cy="0"/>
        </a:xfrm>
      </p:grpSpPr>
      <p:sp>
        <p:nvSpPr>
          <p:cNvPr id="4" name="Rectangle 2">
            <a:extLst>
              <a:ext uri="{FF2B5EF4-FFF2-40B4-BE49-F238E27FC236}">
                <a16:creationId xmlns:a16="http://schemas.microsoft.com/office/drawing/2014/main" id="{113BEEF0-5A8D-1E38-0482-6FE4B7030505}"/>
              </a:ext>
            </a:extLst>
          </p:cNvPr>
          <p:cNvSpPr>
            <a:spLocks noGrp="1" noChangeArrowheads="1"/>
          </p:cNvSpPr>
          <p:nvPr>
            <p:ph type="hdr" sz="quarter"/>
          </p:nvPr>
        </p:nvSpPr>
        <p:spPr>
          <a:ln/>
        </p:spPr>
        <p:txBody>
          <a:bodyPr/>
          <a:lstStyle/>
          <a:p>
            <a:pPr defTabSz="939729">
              <a:defRPr/>
            </a:pPr>
            <a:r>
              <a:rPr lang="en-US" altLang="en-US">
                <a:solidFill>
                  <a:prstClr val="white"/>
                </a:solidFill>
              </a:rPr>
              <a:t>T'shuvah </a:t>
            </a:r>
            <a:r>
              <a:rPr lang="he-IL" altLang="en-US">
                <a:solidFill>
                  <a:prstClr val="white"/>
                </a:solidFill>
              </a:rPr>
              <a:t>תְּשׁוּבָה </a:t>
            </a:r>
            <a:r>
              <a:rPr lang="en-US" altLang="en-US">
                <a:solidFill>
                  <a:prstClr val="white"/>
                </a:solidFill>
              </a:rPr>
              <a:t>Repentance Ester 4.15-16</a:t>
            </a:r>
          </a:p>
        </p:txBody>
      </p:sp>
      <p:sp>
        <p:nvSpPr>
          <p:cNvPr id="5" name="Rectangle 3">
            <a:extLst>
              <a:ext uri="{FF2B5EF4-FFF2-40B4-BE49-F238E27FC236}">
                <a16:creationId xmlns:a16="http://schemas.microsoft.com/office/drawing/2014/main" id="{881E857E-C687-26A6-9178-F7E4661FE392}"/>
              </a:ext>
            </a:extLst>
          </p:cNvPr>
          <p:cNvSpPr>
            <a:spLocks noGrp="1" noChangeArrowheads="1"/>
          </p:cNvSpPr>
          <p:nvPr>
            <p:ph type="dt" idx="1"/>
          </p:nvPr>
        </p:nvSpPr>
        <p:spPr>
          <a:ln/>
        </p:spPr>
        <p:txBody>
          <a:bodyPr/>
          <a:lstStyle/>
          <a:p>
            <a:pPr defTabSz="939729">
              <a:defRPr/>
            </a:pPr>
            <a:r>
              <a:rPr lang="en-US" altLang="en-US">
                <a:solidFill>
                  <a:prstClr val="white"/>
                </a:solidFill>
              </a:rPr>
              <a:t>Mar15 2025</a:t>
            </a:r>
          </a:p>
        </p:txBody>
      </p:sp>
      <p:sp>
        <p:nvSpPr>
          <p:cNvPr id="6" name="Rectangle 7">
            <a:extLst>
              <a:ext uri="{FF2B5EF4-FFF2-40B4-BE49-F238E27FC236}">
                <a16:creationId xmlns:a16="http://schemas.microsoft.com/office/drawing/2014/main" id="{9DF72C77-19C6-E02C-4D4F-E2CA2D92FEA1}"/>
              </a:ext>
            </a:extLst>
          </p:cNvPr>
          <p:cNvSpPr>
            <a:spLocks noGrp="1" noChangeArrowheads="1"/>
          </p:cNvSpPr>
          <p:nvPr>
            <p:ph type="sldNum" sz="quarter" idx="5"/>
          </p:nvPr>
        </p:nvSpPr>
        <p:spPr>
          <a:ln/>
        </p:spPr>
        <p:txBody>
          <a:bodyPr/>
          <a:lstStyle/>
          <a:p>
            <a:pPr defTabSz="939729">
              <a:defRPr/>
            </a:pPr>
            <a:fld id="{8E6CE499-F156-423F-B67F-0AD8D4D9AE7B}" type="slidenum">
              <a:rPr lang="en-US" altLang="en-US">
                <a:solidFill>
                  <a:prstClr val="white"/>
                </a:solidFill>
              </a:rPr>
              <a:pPr defTabSz="939729">
                <a:defRPr/>
              </a:pPr>
              <a:t>69</a:t>
            </a:fld>
            <a:endParaRPr lang="en-US" altLang="en-US">
              <a:solidFill>
                <a:prstClr val="white"/>
              </a:solidFill>
            </a:endParaRPr>
          </a:p>
        </p:txBody>
      </p:sp>
      <p:sp>
        <p:nvSpPr>
          <p:cNvPr id="840706" name="Rectangle 2">
            <a:extLst>
              <a:ext uri="{FF2B5EF4-FFF2-40B4-BE49-F238E27FC236}">
                <a16:creationId xmlns:a16="http://schemas.microsoft.com/office/drawing/2014/main" id="{C7D6883B-F558-025D-6D44-65C078C73142}"/>
              </a:ext>
            </a:extLst>
          </p:cNvPr>
          <p:cNvSpPr>
            <a:spLocks noGrp="1" noRot="1" noChangeAspect="1" noChangeArrowheads="1" noTextEdit="1"/>
          </p:cNvSpPr>
          <p:nvPr>
            <p:ph type="sldImg"/>
          </p:nvPr>
        </p:nvSpPr>
        <p:spPr>
          <a:xfrm>
            <a:off x="415925" y="703263"/>
            <a:ext cx="6245225" cy="3513137"/>
          </a:xfrm>
          <a:ln/>
        </p:spPr>
      </p:sp>
      <p:sp>
        <p:nvSpPr>
          <p:cNvPr id="840707" name="Rectangle 3">
            <a:extLst>
              <a:ext uri="{FF2B5EF4-FFF2-40B4-BE49-F238E27FC236}">
                <a16:creationId xmlns:a16="http://schemas.microsoft.com/office/drawing/2014/main" id="{D33CB545-F73A-8A1D-5EB4-8EBE7196D9B1}"/>
              </a:ext>
            </a:extLst>
          </p:cNvPr>
          <p:cNvSpPr>
            <a:spLocks noGrp="1" noChangeArrowheads="1"/>
          </p:cNvSpPr>
          <p:nvPr>
            <p:ph type="body" idx="1"/>
          </p:nvPr>
        </p:nvSpPr>
        <p:spPr>
          <a:xfrm>
            <a:off x="157269" y="4216241"/>
            <a:ext cx="6762538" cy="4997027"/>
          </a:xfrm>
        </p:spPr>
        <p:txBody>
          <a:bodyPr/>
          <a:lstStyle/>
          <a:p>
            <a:pPr algn="l"/>
            <a:r>
              <a:rPr lang="en-US" altLang="en-US" sz="1050" dirty="0"/>
              <a:t>https://www.drjamesdobson.org/articles/the-attack-on-our-fundamental-liberties?utm_campaign=6458768-2025%20Public%20Policy&amp;utm_medium=email&amp;_hsenc=p2ANqtz--gXRuztA9EHOWAMzkif87oc1ArioGAwLhk2J-z1JSgH2TtYXocMKYcr5bYLckaGuFUCoXXy0LYwsXn2gAwOCr0a7XXbQ&amp;_hsmi=348269053&amp;utm_content=348269051&amp;utm_source=hs_email</a:t>
            </a:r>
          </a:p>
        </p:txBody>
      </p:sp>
      <p:cxnSp>
        <p:nvCxnSpPr>
          <p:cNvPr id="3" name="Straight Connector 2">
            <a:extLst>
              <a:ext uri="{FF2B5EF4-FFF2-40B4-BE49-F238E27FC236}">
                <a16:creationId xmlns:a16="http://schemas.microsoft.com/office/drawing/2014/main" id="{E66600B3-7C5B-43A4-30C2-A591E7033F96}"/>
              </a:ext>
            </a:extLst>
          </p:cNvPr>
          <p:cNvCxnSpPr/>
          <p:nvPr/>
        </p:nvCxnSpPr>
        <p:spPr>
          <a:xfrm flipH="1" flipV="1">
            <a:off x="5661660" y="-312314"/>
            <a:ext cx="157268" cy="54655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8748335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D06D673-B588-1151-407F-D2050647982F}"/>
            </a:ext>
          </a:extLst>
        </p:cNvPr>
        <p:cNvGrpSpPr/>
        <p:nvPr/>
      </p:nvGrpSpPr>
      <p:grpSpPr>
        <a:xfrm>
          <a:off x="0" y="0"/>
          <a:ext cx="0" cy="0"/>
          <a:chOff x="0" y="0"/>
          <a:chExt cx="0" cy="0"/>
        </a:xfrm>
      </p:grpSpPr>
      <p:sp>
        <p:nvSpPr>
          <p:cNvPr id="4" name="Rectangle 2">
            <a:extLst>
              <a:ext uri="{FF2B5EF4-FFF2-40B4-BE49-F238E27FC236}">
                <a16:creationId xmlns:a16="http://schemas.microsoft.com/office/drawing/2014/main" id="{07ABCFCD-0766-39D7-DB0A-2095A95C447A}"/>
              </a:ext>
            </a:extLst>
          </p:cNvPr>
          <p:cNvSpPr>
            <a:spLocks noGrp="1" noChangeArrowheads="1"/>
          </p:cNvSpPr>
          <p:nvPr>
            <p:ph type="hdr" sz="quarter"/>
          </p:nvPr>
        </p:nvSpPr>
        <p:spPr>
          <a:ln/>
        </p:spPr>
        <p:txBody>
          <a:bodyPr/>
          <a:lstStyle/>
          <a:p>
            <a:pPr defTabSz="939729">
              <a:defRPr/>
            </a:pPr>
            <a:r>
              <a:rPr lang="en-US" altLang="en-US">
                <a:solidFill>
                  <a:prstClr val="white"/>
                </a:solidFill>
              </a:rPr>
              <a:t>T'shuvah </a:t>
            </a:r>
            <a:r>
              <a:rPr lang="he-IL" altLang="en-US">
                <a:solidFill>
                  <a:prstClr val="white"/>
                </a:solidFill>
              </a:rPr>
              <a:t>תְּשׁוּבָה </a:t>
            </a:r>
            <a:r>
              <a:rPr lang="en-US" altLang="en-US">
                <a:solidFill>
                  <a:prstClr val="white"/>
                </a:solidFill>
              </a:rPr>
              <a:t>Repentance Ester 4.15-16</a:t>
            </a:r>
          </a:p>
        </p:txBody>
      </p:sp>
      <p:sp>
        <p:nvSpPr>
          <p:cNvPr id="5" name="Rectangle 3">
            <a:extLst>
              <a:ext uri="{FF2B5EF4-FFF2-40B4-BE49-F238E27FC236}">
                <a16:creationId xmlns:a16="http://schemas.microsoft.com/office/drawing/2014/main" id="{E38D5618-6DB1-C745-4BF5-C2B9081314FD}"/>
              </a:ext>
            </a:extLst>
          </p:cNvPr>
          <p:cNvSpPr>
            <a:spLocks noGrp="1" noChangeArrowheads="1"/>
          </p:cNvSpPr>
          <p:nvPr>
            <p:ph type="dt" idx="1"/>
          </p:nvPr>
        </p:nvSpPr>
        <p:spPr>
          <a:ln/>
        </p:spPr>
        <p:txBody>
          <a:bodyPr/>
          <a:lstStyle/>
          <a:p>
            <a:pPr defTabSz="939729">
              <a:defRPr/>
            </a:pPr>
            <a:r>
              <a:rPr lang="en-US" altLang="en-US">
                <a:solidFill>
                  <a:prstClr val="white"/>
                </a:solidFill>
              </a:rPr>
              <a:t>Mar15 2025</a:t>
            </a:r>
          </a:p>
        </p:txBody>
      </p:sp>
      <p:sp>
        <p:nvSpPr>
          <p:cNvPr id="6" name="Rectangle 7">
            <a:extLst>
              <a:ext uri="{FF2B5EF4-FFF2-40B4-BE49-F238E27FC236}">
                <a16:creationId xmlns:a16="http://schemas.microsoft.com/office/drawing/2014/main" id="{75ADEEBD-7BE1-6C28-370E-00C076AC3824}"/>
              </a:ext>
            </a:extLst>
          </p:cNvPr>
          <p:cNvSpPr>
            <a:spLocks noGrp="1" noChangeArrowheads="1"/>
          </p:cNvSpPr>
          <p:nvPr>
            <p:ph type="sldNum" sz="quarter" idx="5"/>
          </p:nvPr>
        </p:nvSpPr>
        <p:spPr>
          <a:ln/>
        </p:spPr>
        <p:txBody>
          <a:bodyPr/>
          <a:lstStyle/>
          <a:p>
            <a:pPr defTabSz="939729">
              <a:defRPr/>
            </a:pPr>
            <a:fld id="{8E6CE499-F156-423F-B67F-0AD8D4D9AE7B}" type="slidenum">
              <a:rPr lang="en-US" altLang="en-US">
                <a:solidFill>
                  <a:prstClr val="white"/>
                </a:solidFill>
              </a:rPr>
              <a:pPr defTabSz="939729">
                <a:defRPr/>
              </a:pPr>
              <a:t>7</a:t>
            </a:fld>
            <a:endParaRPr lang="en-US" altLang="en-US">
              <a:solidFill>
                <a:prstClr val="white"/>
              </a:solidFill>
            </a:endParaRPr>
          </a:p>
        </p:txBody>
      </p:sp>
      <p:sp>
        <p:nvSpPr>
          <p:cNvPr id="840706" name="Rectangle 2">
            <a:extLst>
              <a:ext uri="{FF2B5EF4-FFF2-40B4-BE49-F238E27FC236}">
                <a16:creationId xmlns:a16="http://schemas.microsoft.com/office/drawing/2014/main" id="{1917C2FE-D9EB-C187-0811-C4A2CF6DA4D6}"/>
              </a:ext>
            </a:extLst>
          </p:cNvPr>
          <p:cNvSpPr>
            <a:spLocks noGrp="1" noRot="1" noChangeAspect="1" noChangeArrowheads="1" noTextEdit="1"/>
          </p:cNvSpPr>
          <p:nvPr>
            <p:ph type="sldImg"/>
          </p:nvPr>
        </p:nvSpPr>
        <p:spPr>
          <a:xfrm>
            <a:off x="415925" y="703263"/>
            <a:ext cx="6245225" cy="3513137"/>
          </a:xfrm>
          <a:ln/>
        </p:spPr>
      </p:sp>
      <p:sp>
        <p:nvSpPr>
          <p:cNvPr id="840707" name="Rectangle 3">
            <a:extLst>
              <a:ext uri="{FF2B5EF4-FFF2-40B4-BE49-F238E27FC236}">
                <a16:creationId xmlns:a16="http://schemas.microsoft.com/office/drawing/2014/main" id="{FB0DF26E-424B-73F6-E7AE-81BF62C1EBB2}"/>
              </a:ext>
            </a:extLst>
          </p:cNvPr>
          <p:cNvSpPr>
            <a:spLocks noGrp="1" noChangeArrowheads="1"/>
          </p:cNvSpPr>
          <p:nvPr>
            <p:ph type="body" idx="1"/>
          </p:nvPr>
        </p:nvSpPr>
        <p:spPr>
          <a:xfrm>
            <a:off x="157269" y="4216241"/>
            <a:ext cx="6762538" cy="4997027"/>
          </a:xfrm>
        </p:spPr>
        <p:txBody>
          <a:bodyPr/>
          <a:lstStyle/>
          <a:p>
            <a:pPr algn="l"/>
            <a:endParaRPr lang="en-US" altLang="en-US" dirty="0"/>
          </a:p>
        </p:txBody>
      </p:sp>
      <p:cxnSp>
        <p:nvCxnSpPr>
          <p:cNvPr id="3" name="Straight Connector 2">
            <a:extLst>
              <a:ext uri="{FF2B5EF4-FFF2-40B4-BE49-F238E27FC236}">
                <a16:creationId xmlns:a16="http://schemas.microsoft.com/office/drawing/2014/main" id="{CF0D0E09-8369-07B4-E6AA-C53C36D4E621}"/>
              </a:ext>
            </a:extLst>
          </p:cNvPr>
          <p:cNvCxnSpPr/>
          <p:nvPr/>
        </p:nvCxnSpPr>
        <p:spPr>
          <a:xfrm flipH="1" flipV="1">
            <a:off x="5661660" y="-312314"/>
            <a:ext cx="157268" cy="54655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60988407"/>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78DE980-862D-5F26-074B-667C4ED979C3}"/>
            </a:ext>
          </a:extLst>
        </p:cNvPr>
        <p:cNvGrpSpPr/>
        <p:nvPr/>
      </p:nvGrpSpPr>
      <p:grpSpPr>
        <a:xfrm>
          <a:off x="0" y="0"/>
          <a:ext cx="0" cy="0"/>
          <a:chOff x="0" y="0"/>
          <a:chExt cx="0" cy="0"/>
        </a:xfrm>
      </p:grpSpPr>
      <p:sp>
        <p:nvSpPr>
          <p:cNvPr id="4" name="Rectangle 2">
            <a:extLst>
              <a:ext uri="{FF2B5EF4-FFF2-40B4-BE49-F238E27FC236}">
                <a16:creationId xmlns:a16="http://schemas.microsoft.com/office/drawing/2014/main" id="{F7ADB191-6E34-D139-2A2D-32B301C21C6F}"/>
              </a:ext>
            </a:extLst>
          </p:cNvPr>
          <p:cNvSpPr>
            <a:spLocks noGrp="1" noChangeArrowheads="1"/>
          </p:cNvSpPr>
          <p:nvPr>
            <p:ph type="hdr" sz="quarter"/>
          </p:nvPr>
        </p:nvSpPr>
        <p:spPr>
          <a:ln/>
        </p:spPr>
        <p:txBody>
          <a:bodyPr/>
          <a:lstStyle/>
          <a:p>
            <a:pPr defTabSz="939729">
              <a:defRPr/>
            </a:pPr>
            <a:r>
              <a:rPr lang="en-US" altLang="en-US">
                <a:solidFill>
                  <a:prstClr val="white"/>
                </a:solidFill>
              </a:rPr>
              <a:t>T'shuvah </a:t>
            </a:r>
            <a:r>
              <a:rPr lang="he-IL" altLang="en-US">
                <a:solidFill>
                  <a:prstClr val="white"/>
                </a:solidFill>
              </a:rPr>
              <a:t>תְּשׁוּבָה </a:t>
            </a:r>
            <a:r>
              <a:rPr lang="en-US" altLang="en-US">
                <a:solidFill>
                  <a:prstClr val="white"/>
                </a:solidFill>
              </a:rPr>
              <a:t>Repentance Ester 4.15-16</a:t>
            </a:r>
          </a:p>
        </p:txBody>
      </p:sp>
      <p:sp>
        <p:nvSpPr>
          <p:cNvPr id="5" name="Rectangle 3">
            <a:extLst>
              <a:ext uri="{FF2B5EF4-FFF2-40B4-BE49-F238E27FC236}">
                <a16:creationId xmlns:a16="http://schemas.microsoft.com/office/drawing/2014/main" id="{F00FEA9C-5DE2-7EE6-B87E-F0D228FC871D}"/>
              </a:ext>
            </a:extLst>
          </p:cNvPr>
          <p:cNvSpPr>
            <a:spLocks noGrp="1" noChangeArrowheads="1"/>
          </p:cNvSpPr>
          <p:nvPr>
            <p:ph type="dt" idx="1"/>
          </p:nvPr>
        </p:nvSpPr>
        <p:spPr>
          <a:ln/>
        </p:spPr>
        <p:txBody>
          <a:bodyPr/>
          <a:lstStyle/>
          <a:p>
            <a:pPr defTabSz="939729">
              <a:defRPr/>
            </a:pPr>
            <a:r>
              <a:rPr lang="en-US" altLang="en-US">
                <a:solidFill>
                  <a:prstClr val="white"/>
                </a:solidFill>
              </a:rPr>
              <a:t>Mar15 2025</a:t>
            </a:r>
          </a:p>
        </p:txBody>
      </p:sp>
      <p:sp>
        <p:nvSpPr>
          <p:cNvPr id="6" name="Rectangle 7">
            <a:extLst>
              <a:ext uri="{FF2B5EF4-FFF2-40B4-BE49-F238E27FC236}">
                <a16:creationId xmlns:a16="http://schemas.microsoft.com/office/drawing/2014/main" id="{36C5438F-6AD4-2FF2-1E0F-442CAD3F5225}"/>
              </a:ext>
            </a:extLst>
          </p:cNvPr>
          <p:cNvSpPr>
            <a:spLocks noGrp="1" noChangeArrowheads="1"/>
          </p:cNvSpPr>
          <p:nvPr>
            <p:ph type="sldNum" sz="quarter" idx="5"/>
          </p:nvPr>
        </p:nvSpPr>
        <p:spPr>
          <a:ln/>
        </p:spPr>
        <p:txBody>
          <a:bodyPr/>
          <a:lstStyle/>
          <a:p>
            <a:pPr defTabSz="939729">
              <a:defRPr/>
            </a:pPr>
            <a:fld id="{8E6CE499-F156-423F-B67F-0AD8D4D9AE7B}" type="slidenum">
              <a:rPr lang="en-US" altLang="en-US">
                <a:solidFill>
                  <a:prstClr val="white"/>
                </a:solidFill>
              </a:rPr>
              <a:pPr defTabSz="939729">
                <a:defRPr/>
              </a:pPr>
              <a:t>70</a:t>
            </a:fld>
            <a:endParaRPr lang="en-US" altLang="en-US">
              <a:solidFill>
                <a:prstClr val="white"/>
              </a:solidFill>
            </a:endParaRPr>
          </a:p>
        </p:txBody>
      </p:sp>
      <p:sp>
        <p:nvSpPr>
          <p:cNvPr id="840706" name="Rectangle 2">
            <a:extLst>
              <a:ext uri="{FF2B5EF4-FFF2-40B4-BE49-F238E27FC236}">
                <a16:creationId xmlns:a16="http://schemas.microsoft.com/office/drawing/2014/main" id="{75FBBC58-3B6B-2480-66A4-6EA83E2CA2C2}"/>
              </a:ext>
            </a:extLst>
          </p:cNvPr>
          <p:cNvSpPr>
            <a:spLocks noGrp="1" noRot="1" noChangeAspect="1" noChangeArrowheads="1" noTextEdit="1"/>
          </p:cNvSpPr>
          <p:nvPr>
            <p:ph type="sldImg"/>
          </p:nvPr>
        </p:nvSpPr>
        <p:spPr>
          <a:xfrm>
            <a:off x="415925" y="703263"/>
            <a:ext cx="6245225" cy="3513137"/>
          </a:xfrm>
          <a:ln/>
        </p:spPr>
      </p:sp>
      <p:sp>
        <p:nvSpPr>
          <p:cNvPr id="840707" name="Rectangle 3">
            <a:extLst>
              <a:ext uri="{FF2B5EF4-FFF2-40B4-BE49-F238E27FC236}">
                <a16:creationId xmlns:a16="http://schemas.microsoft.com/office/drawing/2014/main" id="{3A020205-C5A9-6B68-CBD7-5188232B9337}"/>
              </a:ext>
            </a:extLst>
          </p:cNvPr>
          <p:cNvSpPr>
            <a:spLocks noGrp="1" noChangeArrowheads="1"/>
          </p:cNvSpPr>
          <p:nvPr>
            <p:ph type="body" idx="1"/>
          </p:nvPr>
        </p:nvSpPr>
        <p:spPr>
          <a:xfrm>
            <a:off x="157269" y="4216241"/>
            <a:ext cx="6762538" cy="4997027"/>
          </a:xfrm>
        </p:spPr>
        <p:txBody>
          <a:bodyPr/>
          <a:lstStyle/>
          <a:p>
            <a:pPr algn="l"/>
            <a:endParaRPr lang="en-US" altLang="en-US" dirty="0"/>
          </a:p>
        </p:txBody>
      </p:sp>
      <p:cxnSp>
        <p:nvCxnSpPr>
          <p:cNvPr id="3" name="Straight Connector 2">
            <a:extLst>
              <a:ext uri="{FF2B5EF4-FFF2-40B4-BE49-F238E27FC236}">
                <a16:creationId xmlns:a16="http://schemas.microsoft.com/office/drawing/2014/main" id="{C3D9AE17-6433-D5E3-8738-385E614A26C7}"/>
              </a:ext>
            </a:extLst>
          </p:cNvPr>
          <p:cNvCxnSpPr/>
          <p:nvPr/>
        </p:nvCxnSpPr>
        <p:spPr>
          <a:xfrm flipH="1" flipV="1">
            <a:off x="5661660" y="-312314"/>
            <a:ext cx="157268" cy="54655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43033746"/>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8EDFAFA-1ADE-D038-79F3-70A7695838BA}"/>
            </a:ext>
          </a:extLst>
        </p:cNvPr>
        <p:cNvGrpSpPr/>
        <p:nvPr/>
      </p:nvGrpSpPr>
      <p:grpSpPr>
        <a:xfrm>
          <a:off x="0" y="0"/>
          <a:ext cx="0" cy="0"/>
          <a:chOff x="0" y="0"/>
          <a:chExt cx="0" cy="0"/>
        </a:xfrm>
      </p:grpSpPr>
      <p:sp>
        <p:nvSpPr>
          <p:cNvPr id="4" name="Rectangle 2">
            <a:extLst>
              <a:ext uri="{FF2B5EF4-FFF2-40B4-BE49-F238E27FC236}">
                <a16:creationId xmlns:a16="http://schemas.microsoft.com/office/drawing/2014/main" id="{EF1AC3D9-F0D3-AA76-31FC-DA380B91ECA4}"/>
              </a:ext>
            </a:extLst>
          </p:cNvPr>
          <p:cNvSpPr>
            <a:spLocks noGrp="1" noChangeArrowheads="1"/>
          </p:cNvSpPr>
          <p:nvPr>
            <p:ph type="hdr" sz="quarter"/>
          </p:nvPr>
        </p:nvSpPr>
        <p:spPr>
          <a:ln/>
        </p:spPr>
        <p:txBody>
          <a:bodyPr/>
          <a:lstStyle/>
          <a:p>
            <a:pPr defTabSz="939729">
              <a:defRPr/>
            </a:pPr>
            <a:r>
              <a:rPr lang="en-US" altLang="en-US">
                <a:solidFill>
                  <a:prstClr val="white"/>
                </a:solidFill>
              </a:rPr>
              <a:t>T'shuvah </a:t>
            </a:r>
            <a:r>
              <a:rPr lang="he-IL" altLang="en-US">
                <a:solidFill>
                  <a:prstClr val="white"/>
                </a:solidFill>
              </a:rPr>
              <a:t>תְּשׁוּבָה </a:t>
            </a:r>
            <a:r>
              <a:rPr lang="en-US" altLang="en-US">
                <a:solidFill>
                  <a:prstClr val="white"/>
                </a:solidFill>
              </a:rPr>
              <a:t>Repentance Ester 4.15-16</a:t>
            </a:r>
          </a:p>
        </p:txBody>
      </p:sp>
      <p:sp>
        <p:nvSpPr>
          <p:cNvPr id="5" name="Rectangle 3">
            <a:extLst>
              <a:ext uri="{FF2B5EF4-FFF2-40B4-BE49-F238E27FC236}">
                <a16:creationId xmlns:a16="http://schemas.microsoft.com/office/drawing/2014/main" id="{832A4201-C6CF-1E04-8848-EEA6D9F61871}"/>
              </a:ext>
            </a:extLst>
          </p:cNvPr>
          <p:cNvSpPr>
            <a:spLocks noGrp="1" noChangeArrowheads="1"/>
          </p:cNvSpPr>
          <p:nvPr>
            <p:ph type="dt" idx="1"/>
          </p:nvPr>
        </p:nvSpPr>
        <p:spPr>
          <a:ln/>
        </p:spPr>
        <p:txBody>
          <a:bodyPr/>
          <a:lstStyle/>
          <a:p>
            <a:pPr defTabSz="939729">
              <a:defRPr/>
            </a:pPr>
            <a:r>
              <a:rPr lang="en-US" altLang="en-US">
                <a:solidFill>
                  <a:prstClr val="white"/>
                </a:solidFill>
              </a:rPr>
              <a:t>Mar15 2025</a:t>
            </a:r>
          </a:p>
        </p:txBody>
      </p:sp>
      <p:sp>
        <p:nvSpPr>
          <p:cNvPr id="6" name="Rectangle 7">
            <a:extLst>
              <a:ext uri="{FF2B5EF4-FFF2-40B4-BE49-F238E27FC236}">
                <a16:creationId xmlns:a16="http://schemas.microsoft.com/office/drawing/2014/main" id="{D41EE922-9A10-F8D1-0F49-CC659A0467E7}"/>
              </a:ext>
            </a:extLst>
          </p:cNvPr>
          <p:cNvSpPr>
            <a:spLocks noGrp="1" noChangeArrowheads="1"/>
          </p:cNvSpPr>
          <p:nvPr>
            <p:ph type="sldNum" sz="quarter" idx="5"/>
          </p:nvPr>
        </p:nvSpPr>
        <p:spPr>
          <a:ln/>
        </p:spPr>
        <p:txBody>
          <a:bodyPr/>
          <a:lstStyle/>
          <a:p>
            <a:pPr defTabSz="939729">
              <a:defRPr/>
            </a:pPr>
            <a:fld id="{8E6CE499-F156-423F-B67F-0AD8D4D9AE7B}" type="slidenum">
              <a:rPr lang="en-US" altLang="en-US">
                <a:solidFill>
                  <a:prstClr val="white"/>
                </a:solidFill>
              </a:rPr>
              <a:pPr defTabSz="939729">
                <a:defRPr/>
              </a:pPr>
              <a:t>71</a:t>
            </a:fld>
            <a:endParaRPr lang="en-US" altLang="en-US">
              <a:solidFill>
                <a:prstClr val="white"/>
              </a:solidFill>
            </a:endParaRPr>
          </a:p>
        </p:txBody>
      </p:sp>
      <p:sp>
        <p:nvSpPr>
          <p:cNvPr id="840706" name="Rectangle 2">
            <a:extLst>
              <a:ext uri="{FF2B5EF4-FFF2-40B4-BE49-F238E27FC236}">
                <a16:creationId xmlns:a16="http://schemas.microsoft.com/office/drawing/2014/main" id="{92495F01-F9B8-6C04-464E-5B5C5AA4F00B}"/>
              </a:ext>
            </a:extLst>
          </p:cNvPr>
          <p:cNvSpPr>
            <a:spLocks noGrp="1" noRot="1" noChangeAspect="1" noChangeArrowheads="1" noTextEdit="1"/>
          </p:cNvSpPr>
          <p:nvPr>
            <p:ph type="sldImg"/>
          </p:nvPr>
        </p:nvSpPr>
        <p:spPr>
          <a:xfrm>
            <a:off x="415925" y="703263"/>
            <a:ext cx="6245225" cy="3513137"/>
          </a:xfrm>
          <a:ln/>
        </p:spPr>
      </p:sp>
      <p:sp>
        <p:nvSpPr>
          <p:cNvPr id="840707" name="Rectangle 3">
            <a:extLst>
              <a:ext uri="{FF2B5EF4-FFF2-40B4-BE49-F238E27FC236}">
                <a16:creationId xmlns:a16="http://schemas.microsoft.com/office/drawing/2014/main" id="{59CC6EE6-2B0F-2B2D-990C-285D9D77ABF0}"/>
              </a:ext>
            </a:extLst>
          </p:cNvPr>
          <p:cNvSpPr>
            <a:spLocks noGrp="1" noChangeArrowheads="1"/>
          </p:cNvSpPr>
          <p:nvPr>
            <p:ph type="body" idx="1"/>
          </p:nvPr>
        </p:nvSpPr>
        <p:spPr>
          <a:xfrm>
            <a:off x="157269" y="4216241"/>
            <a:ext cx="6762538" cy="4997027"/>
          </a:xfrm>
        </p:spPr>
        <p:txBody>
          <a:bodyPr/>
          <a:lstStyle/>
          <a:p>
            <a:pPr algn="l"/>
            <a:endParaRPr lang="en-US" altLang="en-US" dirty="0"/>
          </a:p>
        </p:txBody>
      </p:sp>
      <p:cxnSp>
        <p:nvCxnSpPr>
          <p:cNvPr id="3" name="Straight Connector 2">
            <a:extLst>
              <a:ext uri="{FF2B5EF4-FFF2-40B4-BE49-F238E27FC236}">
                <a16:creationId xmlns:a16="http://schemas.microsoft.com/office/drawing/2014/main" id="{0BC976A6-E1E9-F746-1354-6F2E535A7A59}"/>
              </a:ext>
            </a:extLst>
          </p:cNvPr>
          <p:cNvCxnSpPr/>
          <p:nvPr/>
        </p:nvCxnSpPr>
        <p:spPr>
          <a:xfrm flipH="1" flipV="1">
            <a:off x="5661660" y="-312314"/>
            <a:ext cx="157268" cy="54655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54576709"/>
      </p:ext>
    </p:extLst>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D51F514-45E2-AA9A-504C-BE4F71C5273A}"/>
            </a:ext>
          </a:extLst>
        </p:cNvPr>
        <p:cNvGrpSpPr/>
        <p:nvPr/>
      </p:nvGrpSpPr>
      <p:grpSpPr>
        <a:xfrm>
          <a:off x="0" y="0"/>
          <a:ext cx="0" cy="0"/>
          <a:chOff x="0" y="0"/>
          <a:chExt cx="0" cy="0"/>
        </a:xfrm>
      </p:grpSpPr>
      <p:sp>
        <p:nvSpPr>
          <p:cNvPr id="4" name="Rectangle 2">
            <a:extLst>
              <a:ext uri="{FF2B5EF4-FFF2-40B4-BE49-F238E27FC236}">
                <a16:creationId xmlns:a16="http://schemas.microsoft.com/office/drawing/2014/main" id="{1E478A3D-5F50-5FA1-B030-2D3EF925C717}"/>
              </a:ext>
            </a:extLst>
          </p:cNvPr>
          <p:cNvSpPr>
            <a:spLocks noGrp="1" noChangeArrowheads="1"/>
          </p:cNvSpPr>
          <p:nvPr>
            <p:ph type="hdr" sz="quarter"/>
          </p:nvPr>
        </p:nvSpPr>
        <p:spPr>
          <a:ln/>
        </p:spPr>
        <p:txBody>
          <a:bodyPr/>
          <a:lstStyle/>
          <a:p>
            <a:pPr defTabSz="939729">
              <a:defRPr/>
            </a:pPr>
            <a:r>
              <a:rPr lang="en-US" altLang="en-US">
                <a:solidFill>
                  <a:prstClr val="white"/>
                </a:solidFill>
              </a:rPr>
              <a:t>T'shuvah </a:t>
            </a:r>
            <a:r>
              <a:rPr lang="he-IL" altLang="en-US">
                <a:solidFill>
                  <a:prstClr val="white"/>
                </a:solidFill>
              </a:rPr>
              <a:t>תְּשׁוּבָה </a:t>
            </a:r>
            <a:r>
              <a:rPr lang="en-US" altLang="en-US">
                <a:solidFill>
                  <a:prstClr val="white"/>
                </a:solidFill>
              </a:rPr>
              <a:t>Repentance Ester 4.15-16</a:t>
            </a:r>
          </a:p>
        </p:txBody>
      </p:sp>
      <p:sp>
        <p:nvSpPr>
          <p:cNvPr id="5" name="Rectangle 3">
            <a:extLst>
              <a:ext uri="{FF2B5EF4-FFF2-40B4-BE49-F238E27FC236}">
                <a16:creationId xmlns:a16="http://schemas.microsoft.com/office/drawing/2014/main" id="{35DBA105-AC41-F694-C4E5-88098A127F8C}"/>
              </a:ext>
            </a:extLst>
          </p:cNvPr>
          <p:cNvSpPr>
            <a:spLocks noGrp="1" noChangeArrowheads="1"/>
          </p:cNvSpPr>
          <p:nvPr>
            <p:ph type="dt" idx="1"/>
          </p:nvPr>
        </p:nvSpPr>
        <p:spPr>
          <a:ln/>
        </p:spPr>
        <p:txBody>
          <a:bodyPr/>
          <a:lstStyle/>
          <a:p>
            <a:pPr defTabSz="939729">
              <a:defRPr/>
            </a:pPr>
            <a:r>
              <a:rPr lang="en-US" altLang="en-US">
                <a:solidFill>
                  <a:prstClr val="white"/>
                </a:solidFill>
              </a:rPr>
              <a:t>Mar15 2025</a:t>
            </a:r>
          </a:p>
        </p:txBody>
      </p:sp>
      <p:sp>
        <p:nvSpPr>
          <p:cNvPr id="6" name="Rectangle 7">
            <a:extLst>
              <a:ext uri="{FF2B5EF4-FFF2-40B4-BE49-F238E27FC236}">
                <a16:creationId xmlns:a16="http://schemas.microsoft.com/office/drawing/2014/main" id="{8E845853-DCB6-9338-285F-DEA7F73A2AC0}"/>
              </a:ext>
            </a:extLst>
          </p:cNvPr>
          <p:cNvSpPr>
            <a:spLocks noGrp="1" noChangeArrowheads="1"/>
          </p:cNvSpPr>
          <p:nvPr>
            <p:ph type="sldNum" sz="quarter" idx="5"/>
          </p:nvPr>
        </p:nvSpPr>
        <p:spPr>
          <a:ln/>
        </p:spPr>
        <p:txBody>
          <a:bodyPr/>
          <a:lstStyle/>
          <a:p>
            <a:pPr defTabSz="939729">
              <a:defRPr/>
            </a:pPr>
            <a:fld id="{8E6CE499-F156-423F-B67F-0AD8D4D9AE7B}" type="slidenum">
              <a:rPr lang="en-US" altLang="en-US">
                <a:solidFill>
                  <a:prstClr val="white"/>
                </a:solidFill>
              </a:rPr>
              <a:pPr defTabSz="939729">
                <a:defRPr/>
              </a:pPr>
              <a:t>72</a:t>
            </a:fld>
            <a:endParaRPr lang="en-US" altLang="en-US">
              <a:solidFill>
                <a:prstClr val="white"/>
              </a:solidFill>
            </a:endParaRPr>
          </a:p>
        </p:txBody>
      </p:sp>
      <p:sp>
        <p:nvSpPr>
          <p:cNvPr id="840706" name="Rectangle 2">
            <a:extLst>
              <a:ext uri="{FF2B5EF4-FFF2-40B4-BE49-F238E27FC236}">
                <a16:creationId xmlns:a16="http://schemas.microsoft.com/office/drawing/2014/main" id="{CBF6426D-9F27-FC51-C669-DEF7FBCCE088}"/>
              </a:ext>
            </a:extLst>
          </p:cNvPr>
          <p:cNvSpPr>
            <a:spLocks noGrp="1" noRot="1" noChangeAspect="1" noChangeArrowheads="1" noTextEdit="1"/>
          </p:cNvSpPr>
          <p:nvPr>
            <p:ph type="sldImg"/>
          </p:nvPr>
        </p:nvSpPr>
        <p:spPr>
          <a:xfrm>
            <a:off x="415925" y="703263"/>
            <a:ext cx="6245225" cy="3513137"/>
          </a:xfrm>
          <a:ln/>
        </p:spPr>
      </p:sp>
      <p:sp>
        <p:nvSpPr>
          <p:cNvPr id="840707" name="Rectangle 3">
            <a:extLst>
              <a:ext uri="{FF2B5EF4-FFF2-40B4-BE49-F238E27FC236}">
                <a16:creationId xmlns:a16="http://schemas.microsoft.com/office/drawing/2014/main" id="{A1FE420F-3581-3598-5917-CD241A8D2374}"/>
              </a:ext>
            </a:extLst>
          </p:cNvPr>
          <p:cNvSpPr>
            <a:spLocks noGrp="1" noChangeArrowheads="1"/>
          </p:cNvSpPr>
          <p:nvPr>
            <p:ph type="body" idx="1"/>
          </p:nvPr>
        </p:nvSpPr>
        <p:spPr>
          <a:xfrm>
            <a:off x="157269" y="4216241"/>
            <a:ext cx="6762538" cy="4997027"/>
          </a:xfrm>
        </p:spPr>
        <p:txBody>
          <a:bodyPr/>
          <a:lstStyle/>
          <a:p>
            <a:pPr algn="l"/>
            <a:endParaRPr lang="en-US" altLang="en-US" dirty="0"/>
          </a:p>
        </p:txBody>
      </p:sp>
      <p:cxnSp>
        <p:nvCxnSpPr>
          <p:cNvPr id="3" name="Straight Connector 2">
            <a:extLst>
              <a:ext uri="{FF2B5EF4-FFF2-40B4-BE49-F238E27FC236}">
                <a16:creationId xmlns:a16="http://schemas.microsoft.com/office/drawing/2014/main" id="{D155237D-0F14-A5B4-7F02-5226CEBB03DC}"/>
              </a:ext>
            </a:extLst>
          </p:cNvPr>
          <p:cNvCxnSpPr/>
          <p:nvPr/>
        </p:nvCxnSpPr>
        <p:spPr>
          <a:xfrm flipH="1" flipV="1">
            <a:off x="5661660" y="-312314"/>
            <a:ext cx="157268" cy="54655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24847743"/>
      </p:ext>
    </p:extLst>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DE7A006-2EDC-7140-DC78-8F3D3F2CEB34}"/>
            </a:ext>
          </a:extLst>
        </p:cNvPr>
        <p:cNvGrpSpPr/>
        <p:nvPr/>
      </p:nvGrpSpPr>
      <p:grpSpPr>
        <a:xfrm>
          <a:off x="0" y="0"/>
          <a:ext cx="0" cy="0"/>
          <a:chOff x="0" y="0"/>
          <a:chExt cx="0" cy="0"/>
        </a:xfrm>
      </p:grpSpPr>
      <p:sp>
        <p:nvSpPr>
          <p:cNvPr id="4" name="Rectangle 2">
            <a:extLst>
              <a:ext uri="{FF2B5EF4-FFF2-40B4-BE49-F238E27FC236}">
                <a16:creationId xmlns:a16="http://schemas.microsoft.com/office/drawing/2014/main" id="{ECC45699-B8E8-D51F-F987-F4DAD95BE8A3}"/>
              </a:ext>
            </a:extLst>
          </p:cNvPr>
          <p:cNvSpPr>
            <a:spLocks noGrp="1" noChangeArrowheads="1"/>
          </p:cNvSpPr>
          <p:nvPr>
            <p:ph type="hdr" sz="quarter"/>
          </p:nvPr>
        </p:nvSpPr>
        <p:spPr>
          <a:ln/>
        </p:spPr>
        <p:txBody>
          <a:bodyPr/>
          <a:lstStyle/>
          <a:p>
            <a:pPr defTabSz="939729">
              <a:defRPr/>
            </a:pPr>
            <a:r>
              <a:rPr lang="en-US" altLang="en-US">
                <a:solidFill>
                  <a:prstClr val="white"/>
                </a:solidFill>
              </a:rPr>
              <a:t>T'shuvah </a:t>
            </a:r>
            <a:r>
              <a:rPr lang="he-IL" altLang="en-US">
                <a:solidFill>
                  <a:prstClr val="white"/>
                </a:solidFill>
              </a:rPr>
              <a:t>תְּשׁוּבָה </a:t>
            </a:r>
            <a:r>
              <a:rPr lang="en-US" altLang="en-US">
                <a:solidFill>
                  <a:prstClr val="white"/>
                </a:solidFill>
              </a:rPr>
              <a:t>Repentance Ester 4.15-16</a:t>
            </a:r>
          </a:p>
        </p:txBody>
      </p:sp>
      <p:sp>
        <p:nvSpPr>
          <p:cNvPr id="5" name="Rectangle 3">
            <a:extLst>
              <a:ext uri="{FF2B5EF4-FFF2-40B4-BE49-F238E27FC236}">
                <a16:creationId xmlns:a16="http://schemas.microsoft.com/office/drawing/2014/main" id="{2B3D1353-19A2-3FFA-265C-FC75249C52AE}"/>
              </a:ext>
            </a:extLst>
          </p:cNvPr>
          <p:cNvSpPr>
            <a:spLocks noGrp="1" noChangeArrowheads="1"/>
          </p:cNvSpPr>
          <p:nvPr>
            <p:ph type="dt" idx="1"/>
          </p:nvPr>
        </p:nvSpPr>
        <p:spPr>
          <a:ln/>
        </p:spPr>
        <p:txBody>
          <a:bodyPr/>
          <a:lstStyle/>
          <a:p>
            <a:pPr defTabSz="939729">
              <a:defRPr/>
            </a:pPr>
            <a:r>
              <a:rPr lang="en-US" altLang="en-US">
                <a:solidFill>
                  <a:prstClr val="white"/>
                </a:solidFill>
              </a:rPr>
              <a:t>Mar15 2025</a:t>
            </a:r>
          </a:p>
        </p:txBody>
      </p:sp>
      <p:sp>
        <p:nvSpPr>
          <p:cNvPr id="6" name="Rectangle 7">
            <a:extLst>
              <a:ext uri="{FF2B5EF4-FFF2-40B4-BE49-F238E27FC236}">
                <a16:creationId xmlns:a16="http://schemas.microsoft.com/office/drawing/2014/main" id="{F9A1E639-D68C-1616-2902-4564A6DEA536}"/>
              </a:ext>
            </a:extLst>
          </p:cNvPr>
          <p:cNvSpPr>
            <a:spLocks noGrp="1" noChangeArrowheads="1"/>
          </p:cNvSpPr>
          <p:nvPr>
            <p:ph type="sldNum" sz="quarter" idx="5"/>
          </p:nvPr>
        </p:nvSpPr>
        <p:spPr>
          <a:ln/>
        </p:spPr>
        <p:txBody>
          <a:bodyPr/>
          <a:lstStyle/>
          <a:p>
            <a:pPr defTabSz="939729">
              <a:defRPr/>
            </a:pPr>
            <a:fld id="{8E6CE499-F156-423F-B67F-0AD8D4D9AE7B}" type="slidenum">
              <a:rPr lang="en-US" altLang="en-US">
                <a:solidFill>
                  <a:prstClr val="white"/>
                </a:solidFill>
              </a:rPr>
              <a:pPr defTabSz="939729">
                <a:defRPr/>
              </a:pPr>
              <a:t>73</a:t>
            </a:fld>
            <a:endParaRPr lang="en-US" altLang="en-US">
              <a:solidFill>
                <a:prstClr val="white"/>
              </a:solidFill>
            </a:endParaRPr>
          </a:p>
        </p:txBody>
      </p:sp>
      <p:sp>
        <p:nvSpPr>
          <p:cNvPr id="840706" name="Rectangle 2">
            <a:extLst>
              <a:ext uri="{FF2B5EF4-FFF2-40B4-BE49-F238E27FC236}">
                <a16:creationId xmlns:a16="http://schemas.microsoft.com/office/drawing/2014/main" id="{295A5E13-67C2-F622-2F0F-0E16D81A466A}"/>
              </a:ext>
            </a:extLst>
          </p:cNvPr>
          <p:cNvSpPr>
            <a:spLocks noGrp="1" noRot="1" noChangeAspect="1" noChangeArrowheads="1" noTextEdit="1"/>
          </p:cNvSpPr>
          <p:nvPr>
            <p:ph type="sldImg"/>
          </p:nvPr>
        </p:nvSpPr>
        <p:spPr>
          <a:xfrm>
            <a:off x="415925" y="703263"/>
            <a:ext cx="6245225" cy="3513137"/>
          </a:xfrm>
          <a:ln/>
        </p:spPr>
      </p:sp>
      <p:sp>
        <p:nvSpPr>
          <p:cNvPr id="840707" name="Rectangle 3">
            <a:extLst>
              <a:ext uri="{FF2B5EF4-FFF2-40B4-BE49-F238E27FC236}">
                <a16:creationId xmlns:a16="http://schemas.microsoft.com/office/drawing/2014/main" id="{A72437FB-6AB1-66A2-9F31-D85681B6F808}"/>
              </a:ext>
            </a:extLst>
          </p:cNvPr>
          <p:cNvSpPr>
            <a:spLocks noGrp="1" noChangeArrowheads="1"/>
          </p:cNvSpPr>
          <p:nvPr>
            <p:ph type="body" idx="1"/>
          </p:nvPr>
        </p:nvSpPr>
        <p:spPr>
          <a:xfrm>
            <a:off x="157269" y="4216241"/>
            <a:ext cx="6762538" cy="4997027"/>
          </a:xfrm>
        </p:spPr>
        <p:txBody>
          <a:bodyPr/>
          <a:lstStyle/>
          <a:p>
            <a:pPr algn="l"/>
            <a:endParaRPr lang="en-US" altLang="en-US" dirty="0"/>
          </a:p>
        </p:txBody>
      </p:sp>
      <p:cxnSp>
        <p:nvCxnSpPr>
          <p:cNvPr id="3" name="Straight Connector 2">
            <a:extLst>
              <a:ext uri="{FF2B5EF4-FFF2-40B4-BE49-F238E27FC236}">
                <a16:creationId xmlns:a16="http://schemas.microsoft.com/office/drawing/2014/main" id="{CB9AF059-9802-502B-7955-C5B4368EDBE7}"/>
              </a:ext>
            </a:extLst>
          </p:cNvPr>
          <p:cNvCxnSpPr/>
          <p:nvPr/>
        </p:nvCxnSpPr>
        <p:spPr>
          <a:xfrm flipH="1" flipV="1">
            <a:off x="5661660" y="-312314"/>
            <a:ext cx="157268" cy="54655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190539928"/>
      </p:ext>
    </p:extLst>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61C0428-2B47-D6D1-8D99-3DB3132DA043}"/>
            </a:ext>
          </a:extLst>
        </p:cNvPr>
        <p:cNvGrpSpPr/>
        <p:nvPr/>
      </p:nvGrpSpPr>
      <p:grpSpPr>
        <a:xfrm>
          <a:off x="0" y="0"/>
          <a:ext cx="0" cy="0"/>
          <a:chOff x="0" y="0"/>
          <a:chExt cx="0" cy="0"/>
        </a:xfrm>
      </p:grpSpPr>
      <p:sp>
        <p:nvSpPr>
          <p:cNvPr id="4" name="Rectangle 2">
            <a:extLst>
              <a:ext uri="{FF2B5EF4-FFF2-40B4-BE49-F238E27FC236}">
                <a16:creationId xmlns:a16="http://schemas.microsoft.com/office/drawing/2014/main" id="{7659519B-81A8-7B0F-0B42-9CFD5616B0A6}"/>
              </a:ext>
            </a:extLst>
          </p:cNvPr>
          <p:cNvSpPr>
            <a:spLocks noGrp="1" noChangeArrowheads="1"/>
          </p:cNvSpPr>
          <p:nvPr>
            <p:ph type="hdr" sz="quarter"/>
          </p:nvPr>
        </p:nvSpPr>
        <p:spPr>
          <a:ln/>
        </p:spPr>
        <p:txBody>
          <a:bodyPr/>
          <a:lstStyle/>
          <a:p>
            <a:pPr defTabSz="939729">
              <a:defRPr/>
            </a:pPr>
            <a:r>
              <a:rPr lang="en-US" altLang="en-US">
                <a:solidFill>
                  <a:prstClr val="white"/>
                </a:solidFill>
              </a:rPr>
              <a:t>T'shuvah </a:t>
            </a:r>
            <a:r>
              <a:rPr lang="he-IL" altLang="en-US">
                <a:solidFill>
                  <a:prstClr val="white"/>
                </a:solidFill>
              </a:rPr>
              <a:t>תְּשׁוּבָה </a:t>
            </a:r>
            <a:r>
              <a:rPr lang="en-US" altLang="en-US">
                <a:solidFill>
                  <a:prstClr val="white"/>
                </a:solidFill>
              </a:rPr>
              <a:t>Repentance Ester 4.15-16</a:t>
            </a:r>
          </a:p>
        </p:txBody>
      </p:sp>
      <p:sp>
        <p:nvSpPr>
          <p:cNvPr id="5" name="Rectangle 3">
            <a:extLst>
              <a:ext uri="{FF2B5EF4-FFF2-40B4-BE49-F238E27FC236}">
                <a16:creationId xmlns:a16="http://schemas.microsoft.com/office/drawing/2014/main" id="{9752BEA3-47C8-3305-7F51-B6B77098A32B}"/>
              </a:ext>
            </a:extLst>
          </p:cNvPr>
          <p:cNvSpPr>
            <a:spLocks noGrp="1" noChangeArrowheads="1"/>
          </p:cNvSpPr>
          <p:nvPr>
            <p:ph type="dt" idx="1"/>
          </p:nvPr>
        </p:nvSpPr>
        <p:spPr>
          <a:ln/>
        </p:spPr>
        <p:txBody>
          <a:bodyPr/>
          <a:lstStyle/>
          <a:p>
            <a:pPr defTabSz="939729">
              <a:defRPr/>
            </a:pPr>
            <a:r>
              <a:rPr lang="en-US" altLang="en-US">
                <a:solidFill>
                  <a:prstClr val="white"/>
                </a:solidFill>
              </a:rPr>
              <a:t>Mar15 2025</a:t>
            </a:r>
          </a:p>
        </p:txBody>
      </p:sp>
      <p:sp>
        <p:nvSpPr>
          <p:cNvPr id="6" name="Rectangle 7">
            <a:extLst>
              <a:ext uri="{FF2B5EF4-FFF2-40B4-BE49-F238E27FC236}">
                <a16:creationId xmlns:a16="http://schemas.microsoft.com/office/drawing/2014/main" id="{9FDCCA8E-02DA-C526-12C6-5F21D8C8B213}"/>
              </a:ext>
            </a:extLst>
          </p:cNvPr>
          <p:cNvSpPr>
            <a:spLocks noGrp="1" noChangeArrowheads="1"/>
          </p:cNvSpPr>
          <p:nvPr>
            <p:ph type="sldNum" sz="quarter" idx="5"/>
          </p:nvPr>
        </p:nvSpPr>
        <p:spPr>
          <a:ln/>
        </p:spPr>
        <p:txBody>
          <a:bodyPr/>
          <a:lstStyle/>
          <a:p>
            <a:pPr defTabSz="939729">
              <a:defRPr/>
            </a:pPr>
            <a:fld id="{8E6CE499-F156-423F-B67F-0AD8D4D9AE7B}" type="slidenum">
              <a:rPr lang="en-US" altLang="en-US">
                <a:solidFill>
                  <a:prstClr val="white"/>
                </a:solidFill>
              </a:rPr>
              <a:pPr defTabSz="939729">
                <a:defRPr/>
              </a:pPr>
              <a:t>74</a:t>
            </a:fld>
            <a:endParaRPr lang="en-US" altLang="en-US">
              <a:solidFill>
                <a:prstClr val="white"/>
              </a:solidFill>
            </a:endParaRPr>
          </a:p>
        </p:txBody>
      </p:sp>
      <p:sp>
        <p:nvSpPr>
          <p:cNvPr id="840706" name="Rectangle 2">
            <a:extLst>
              <a:ext uri="{FF2B5EF4-FFF2-40B4-BE49-F238E27FC236}">
                <a16:creationId xmlns:a16="http://schemas.microsoft.com/office/drawing/2014/main" id="{CC5BB524-C000-6717-DBF4-89399882A675}"/>
              </a:ext>
            </a:extLst>
          </p:cNvPr>
          <p:cNvSpPr>
            <a:spLocks noGrp="1" noRot="1" noChangeAspect="1" noChangeArrowheads="1" noTextEdit="1"/>
          </p:cNvSpPr>
          <p:nvPr>
            <p:ph type="sldImg"/>
          </p:nvPr>
        </p:nvSpPr>
        <p:spPr>
          <a:xfrm>
            <a:off x="415925" y="703263"/>
            <a:ext cx="6245225" cy="3513137"/>
          </a:xfrm>
          <a:ln/>
        </p:spPr>
      </p:sp>
      <p:sp>
        <p:nvSpPr>
          <p:cNvPr id="840707" name="Rectangle 3">
            <a:extLst>
              <a:ext uri="{FF2B5EF4-FFF2-40B4-BE49-F238E27FC236}">
                <a16:creationId xmlns:a16="http://schemas.microsoft.com/office/drawing/2014/main" id="{E083ACD4-2D24-7F98-FA19-E32DB5CBF30D}"/>
              </a:ext>
            </a:extLst>
          </p:cNvPr>
          <p:cNvSpPr>
            <a:spLocks noGrp="1" noChangeArrowheads="1"/>
          </p:cNvSpPr>
          <p:nvPr>
            <p:ph type="body" idx="1"/>
          </p:nvPr>
        </p:nvSpPr>
        <p:spPr>
          <a:xfrm>
            <a:off x="157269" y="4216241"/>
            <a:ext cx="6762538" cy="4997027"/>
          </a:xfrm>
        </p:spPr>
        <p:txBody>
          <a:bodyPr/>
          <a:lstStyle/>
          <a:p>
            <a:pPr algn="l"/>
            <a:endParaRPr lang="en-US" altLang="en-US" dirty="0"/>
          </a:p>
        </p:txBody>
      </p:sp>
      <p:cxnSp>
        <p:nvCxnSpPr>
          <p:cNvPr id="3" name="Straight Connector 2">
            <a:extLst>
              <a:ext uri="{FF2B5EF4-FFF2-40B4-BE49-F238E27FC236}">
                <a16:creationId xmlns:a16="http://schemas.microsoft.com/office/drawing/2014/main" id="{AED7181C-D369-5A33-3D0E-AC875ADACF58}"/>
              </a:ext>
            </a:extLst>
          </p:cNvPr>
          <p:cNvCxnSpPr/>
          <p:nvPr/>
        </p:nvCxnSpPr>
        <p:spPr>
          <a:xfrm flipH="1" flipV="1">
            <a:off x="5661660" y="-312314"/>
            <a:ext cx="157268" cy="54655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46695928"/>
      </p:ext>
    </p:extLst>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DEE1C1A-CBBE-FFDD-2EB2-2BEFC04FBF8E}"/>
            </a:ext>
          </a:extLst>
        </p:cNvPr>
        <p:cNvGrpSpPr/>
        <p:nvPr/>
      </p:nvGrpSpPr>
      <p:grpSpPr>
        <a:xfrm>
          <a:off x="0" y="0"/>
          <a:ext cx="0" cy="0"/>
          <a:chOff x="0" y="0"/>
          <a:chExt cx="0" cy="0"/>
        </a:xfrm>
      </p:grpSpPr>
      <p:sp>
        <p:nvSpPr>
          <p:cNvPr id="4" name="Rectangle 2">
            <a:extLst>
              <a:ext uri="{FF2B5EF4-FFF2-40B4-BE49-F238E27FC236}">
                <a16:creationId xmlns:a16="http://schemas.microsoft.com/office/drawing/2014/main" id="{17C1BDE5-9092-80E6-A0CD-00DA0C68F046}"/>
              </a:ext>
            </a:extLst>
          </p:cNvPr>
          <p:cNvSpPr>
            <a:spLocks noGrp="1" noChangeArrowheads="1"/>
          </p:cNvSpPr>
          <p:nvPr>
            <p:ph type="hdr" sz="quarter"/>
          </p:nvPr>
        </p:nvSpPr>
        <p:spPr>
          <a:ln/>
        </p:spPr>
        <p:txBody>
          <a:bodyPr/>
          <a:lstStyle/>
          <a:p>
            <a:pPr defTabSz="939729">
              <a:defRPr/>
            </a:pPr>
            <a:r>
              <a:rPr lang="en-US" altLang="en-US">
                <a:solidFill>
                  <a:prstClr val="white"/>
                </a:solidFill>
              </a:rPr>
              <a:t>T'shuvah </a:t>
            </a:r>
            <a:r>
              <a:rPr lang="he-IL" altLang="en-US">
                <a:solidFill>
                  <a:prstClr val="white"/>
                </a:solidFill>
              </a:rPr>
              <a:t>תְּשׁוּבָה </a:t>
            </a:r>
            <a:r>
              <a:rPr lang="en-US" altLang="en-US">
                <a:solidFill>
                  <a:prstClr val="white"/>
                </a:solidFill>
              </a:rPr>
              <a:t>Repentance Ester 4.15-16</a:t>
            </a:r>
          </a:p>
        </p:txBody>
      </p:sp>
      <p:sp>
        <p:nvSpPr>
          <p:cNvPr id="5" name="Rectangle 3">
            <a:extLst>
              <a:ext uri="{FF2B5EF4-FFF2-40B4-BE49-F238E27FC236}">
                <a16:creationId xmlns:a16="http://schemas.microsoft.com/office/drawing/2014/main" id="{763AB400-7A8B-C0CF-70F7-CCCB48597B89}"/>
              </a:ext>
            </a:extLst>
          </p:cNvPr>
          <p:cNvSpPr>
            <a:spLocks noGrp="1" noChangeArrowheads="1"/>
          </p:cNvSpPr>
          <p:nvPr>
            <p:ph type="dt" idx="1"/>
          </p:nvPr>
        </p:nvSpPr>
        <p:spPr>
          <a:ln/>
        </p:spPr>
        <p:txBody>
          <a:bodyPr/>
          <a:lstStyle/>
          <a:p>
            <a:pPr defTabSz="939729">
              <a:defRPr/>
            </a:pPr>
            <a:r>
              <a:rPr lang="en-US" altLang="en-US">
                <a:solidFill>
                  <a:prstClr val="white"/>
                </a:solidFill>
              </a:rPr>
              <a:t>Mar15 2025</a:t>
            </a:r>
          </a:p>
        </p:txBody>
      </p:sp>
      <p:sp>
        <p:nvSpPr>
          <p:cNvPr id="6" name="Rectangle 7">
            <a:extLst>
              <a:ext uri="{FF2B5EF4-FFF2-40B4-BE49-F238E27FC236}">
                <a16:creationId xmlns:a16="http://schemas.microsoft.com/office/drawing/2014/main" id="{650AF43F-9051-9DB1-EBBD-E00A3EEBC6CF}"/>
              </a:ext>
            </a:extLst>
          </p:cNvPr>
          <p:cNvSpPr>
            <a:spLocks noGrp="1" noChangeArrowheads="1"/>
          </p:cNvSpPr>
          <p:nvPr>
            <p:ph type="sldNum" sz="quarter" idx="5"/>
          </p:nvPr>
        </p:nvSpPr>
        <p:spPr>
          <a:ln/>
        </p:spPr>
        <p:txBody>
          <a:bodyPr/>
          <a:lstStyle/>
          <a:p>
            <a:pPr defTabSz="939729">
              <a:defRPr/>
            </a:pPr>
            <a:fld id="{8E6CE499-F156-423F-B67F-0AD8D4D9AE7B}" type="slidenum">
              <a:rPr lang="en-US" altLang="en-US">
                <a:solidFill>
                  <a:prstClr val="white"/>
                </a:solidFill>
              </a:rPr>
              <a:pPr defTabSz="939729">
                <a:defRPr/>
              </a:pPr>
              <a:t>75</a:t>
            </a:fld>
            <a:endParaRPr lang="en-US" altLang="en-US">
              <a:solidFill>
                <a:prstClr val="white"/>
              </a:solidFill>
            </a:endParaRPr>
          </a:p>
        </p:txBody>
      </p:sp>
      <p:sp>
        <p:nvSpPr>
          <p:cNvPr id="840706" name="Rectangle 2">
            <a:extLst>
              <a:ext uri="{FF2B5EF4-FFF2-40B4-BE49-F238E27FC236}">
                <a16:creationId xmlns:a16="http://schemas.microsoft.com/office/drawing/2014/main" id="{801FEE39-B296-8697-3D77-797E8EACCFAA}"/>
              </a:ext>
            </a:extLst>
          </p:cNvPr>
          <p:cNvSpPr>
            <a:spLocks noGrp="1" noRot="1" noChangeAspect="1" noChangeArrowheads="1" noTextEdit="1"/>
          </p:cNvSpPr>
          <p:nvPr>
            <p:ph type="sldImg"/>
          </p:nvPr>
        </p:nvSpPr>
        <p:spPr>
          <a:xfrm>
            <a:off x="415925" y="703263"/>
            <a:ext cx="6245225" cy="3513137"/>
          </a:xfrm>
          <a:ln/>
        </p:spPr>
      </p:sp>
      <p:sp>
        <p:nvSpPr>
          <p:cNvPr id="840707" name="Rectangle 3">
            <a:extLst>
              <a:ext uri="{FF2B5EF4-FFF2-40B4-BE49-F238E27FC236}">
                <a16:creationId xmlns:a16="http://schemas.microsoft.com/office/drawing/2014/main" id="{F06B3E2B-FA30-FD8A-4036-526C999658C1}"/>
              </a:ext>
            </a:extLst>
          </p:cNvPr>
          <p:cNvSpPr>
            <a:spLocks noGrp="1" noChangeArrowheads="1"/>
          </p:cNvSpPr>
          <p:nvPr>
            <p:ph type="body" idx="1"/>
          </p:nvPr>
        </p:nvSpPr>
        <p:spPr>
          <a:xfrm>
            <a:off x="157269" y="4216241"/>
            <a:ext cx="6762538" cy="4997027"/>
          </a:xfrm>
        </p:spPr>
        <p:txBody>
          <a:bodyPr/>
          <a:lstStyle/>
          <a:p>
            <a:pPr algn="l"/>
            <a:r>
              <a:rPr lang="en-US" altLang="en-US" dirty="0"/>
              <a:t>https://youtu.be/Z6oPXeEuUuA</a:t>
            </a:r>
          </a:p>
        </p:txBody>
      </p:sp>
      <p:cxnSp>
        <p:nvCxnSpPr>
          <p:cNvPr id="3" name="Straight Connector 2">
            <a:extLst>
              <a:ext uri="{FF2B5EF4-FFF2-40B4-BE49-F238E27FC236}">
                <a16:creationId xmlns:a16="http://schemas.microsoft.com/office/drawing/2014/main" id="{6CF2C9BE-1B29-84AD-8AB4-C0A8609A16DE}"/>
              </a:ext>
            </a:extLst>
          </p:cNvPr>
          <p:cNvCxnSpPr/>
          <p:nvPr/>
        </p:nvCxnSpPr>
        <p:spPr>
          <a:xfrm flipH="1" flipV="1">
            <a:off x="5661660" y="-312314"/>
            <a:ext cx="157268" cy="54655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57279808"/>
      </p:ext>
    </p:extLst>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764E622-AAC8-7863-1D9F-B9F4C035E000}"/>
            </a:ext>
          </a:extLst>
        </p:cNvPr>
        <p:cNvGrpSpPr/>
        <p:nvPr/>
      </p:nvGrpSpPr>
      <p:grpSpPr>
        <a:xfrm>
          <a:off x="0" y="0"/>
          <a:ext cx="0" cy="0"/>
          <a:chOff x="0" y="0"/>
          <a:chExt cx="0" cy="0"/>
        </a:xfrm>
      </p:grpSpPr>
      <p:sp>
        <p:nvSpPr>
          <p:cNvPr id="4" name="Rectangle 2">
            <a:extLst>
              <a:ext uri="{FF2B5EF4-FFF2-40B4-BE49-F238E27FC236}">
                <a16:creationId xmlns:a16="http://schemas.microsoft.com/office/drawing/2014/main" id="{5529A983-6980-079D-BA56-BC6860765100}"/>
              </a:ext>
            </a:extLst>
          </p:cNvPr>
          <p:cNvSpPr>
            <a:spLocks noGrp="1" noChangeArrowheads="1"/>
          </p:cNvSpPr>
          <p:nvPr>
            <p:ph type="hdr" sz="quarter"/>
          </p:nvPr>
        </p:nvSpPr>
        <p:spPr>
          <a:ln/>
        </p:spPr>
        <p:txBody>
          <a:bodyPr/>
          <a:lstStyle/>
          <a:p>
            <a:pPr defTabSz="939729">
              <a:defRPr/>
            </a:pPr>
            <a:r>
              <a:rPr lang="en-US" altLang="en-US">
                <a:solidFill>
                  <a:prstClr val="white"/>
                </a:solidFill>
              </a:rPr>
              <a:t>T'shuvah </a:t>
            </a:r>
            <a:r>
              <a:rPr lang="he-IL" altLang="en-US">
                <a:solidFill>
                  <a:prstClr val="white"/>
                </a:solidFill>
              </a:rPr>
              <a:t>תְּשׁוּבָה </a:t>
            </a:r>
            <a:r>
              <a:rPr lang="en-US" altLang="en-US">
                <a:solidFill>
                  <a:prstClr val="white"/>
                </a:solidFill>
              </a:rPr>
              <a:t>Repentance Ester 4.15-16</a:t>
            </a:r>
          </a:p>
        </p:txBody>
      </p:sp>
      <p:sp>
        <p:nvSpPr>
          <p:cNvPr id="5" name="Rectangle 3">
            <a:extLst>
              <a:ext uri="{FF2B5EF4-FFF2-40B4-BE49-F238E27FC236}">
                <a16:creationId xmlns:a16="http://schemas.microsoft.com/office/drawing/2014/main" id="{348B1975-BC26-E3FB-54AB-43A52C1BA3E2}"/>
              </a:ext>
            </a:extLst>
          </p:cNvPr>
          <p:cNvSpPr>
            <a:spLocks noGrp="1" noChangeArrowheads="1"/>
          </p:cNvSpPr>
          <p:nvPr>
            <p:ph type="dt" idx="1"/>
          </p:nvPr>
        </p:nvSpPr>
        <p:spPr>
          <a:ln/>
        </p:spPr>
        <p:txBody>
          <a:bodyPr/>
          <a:lstStyle/>
          <a:p>
            <a:pPr defTabSz="939729">
              <a:defRPr/>
            </a:pPr>
            <a:r>
              <a:rPr lang="en-US" altLang="en-US">
                <a:solidFill>
                  <a:prstClr val="white"/>
                </a:solidFill>
              </a:rPr>
              <a:t>Mar15 2025</a:t>
            </a:r>
          </a:p>
        </p:txBody>
      </p:sp>
      <p:sp>
        <p:nvSpPr>
          <p:cNvPr id="6" name="Rectangle 7">
            <a:extLst>
              <a:ext uri="{FF2B5EF4-FFF2-40B4-BE49-F238E27FC236}">
                <a16:creationId xmlns:a16="http://schemas.microsoft.com/office/drawing/2014/main" id="{243C7EAE-BF4E-0C0C-ED09-2F7EA9FBE4E6}"/>
              </a:ext>
            </a:extLst>
          </p:cNvPr>
          <p:cNvSpPr>
            <a:spLocks noGrp="1" noChangeArrowheads="1"/>
          </p:cNvSpPr>
          <p:nvPr>
            <p:ph type="sldNum" sz="quarter" idx="5"/>
          </p:nvPr>
        </p:nvSpPr>
        <p:spPr>
          <a:ln/>
        </p:spPr>
        <p:txBody>
          <a:bodyPr/>
          <a:lstStyle/>
          <a:p>
            <a:pPr defTabSz="939729">
              <a:defRPr/>
            </a:pPr>
            <a:fld id="{8E6CE499-F156-423F-B67F-0AD8D4D9AE7B}" type="slidenum">
              <a:rPr lang="en-US" altLang="en-US">
                <a:solidFill>
                  <a:prstClr val="white"/>
                </a:solidFill>
              </a:rPr>
              <a:pPr defTabSz="939729">
                <a:defRPr/>
              </a:pPr>
              <a:t>76</a:t>
            </a:fld>
            <a:endParaRPr lang="en-US" altLang="en-US">
              <a:solidFill>
                <a:prstClr val="white"/>
              </a:solidFill>
            </a:endParaRPr>
          </a:p>
        </p:txBody>
      </p:sp>
      <p:sp>
        <p:nvSpPr>
          <p:cNvPr id="840706" name="Rectangle 2">
            <a:extLst>
              <a:ext uri="{FF2B5EF4-FFF2-40B4-BE49-F238E27FC236}">
                <a16:creationId xmlns:a16="http://schemas.microsoft.com/office/drawing/2014/main" id="{CED07D7E-76B6-DEE9-20D9-1A447C74A288}"/>
              </a:ext>
            </a:extLst>
          </p:cNvPr>
          <p:cNvSpPr>
            <a:spLocks noGrp="1" noRot="1" noChangeAspect="1" noChangeArrowheads="1" noTextEdit="1"/>
          </p:cNvSpPr>
          <p:nvPr>
            <p:ph type="sldImg"/>
          </p:nvPr>
        </p:nvSpPr>
        <p:spPr>
          <a:xfrm>
            <a:off x="415925" y="703263"/>
            <a:ext cx="6245225" cy="3513137"/>
          </a:xfrm>
          <a:ln/>
        </p:spPr>
      </p:sp>
      <p:sp>
        <p:nvSpPr>
          <p:cNvPr id="840707" name="Rectangle 3">
            <a:extLst>
              <a:ext uri="{FF2B5EF4-FFF2-40B4-BE49-F238E27FC236}">
                <a16:creationId xmlns:a16="http://schemas.microsoft.com/office/drawing/2014/main" id="{36CD3363-7949-8B87-E59D-92BCAE773CC6}"/>
              </a:ext>
            </a:extLst>
          </p:cNvPr>
          <p:cNvSpPr>
            <a:spLocks noGrp="1" noChangeArrowheads="1"/>
          </p:cNvSpPr>
          <p:nvPr>
            <p:ph type="body" idx="1"/>
          </p:nvPr>
        </p:nvSpPr>
        <p:spPr>
          <a:xfrm>
            <a:off x="157269" y="4216241"/>
            <a:ext cx="6762538" cy="4997027"/>
          </a:xfrm>
        </p:spPr>
        <p:txBody>
          <a:bodyPr/>
          <a:lstStyle/>
          <a:p>
            <a:pPr algn="l"/>
            <a:endParaRPr lang="en-US" altLang="en-US" dirty="0"/>
          </a:p>
        </p:txBody>
      </p:sp>
      <p:cxnSp>
        <p:nvCxnSpPr>
          <p:cNvPr id="3" name="Straight Connector 2">
            <a:extLst>
              <a:ext uri="{FF2B5EF4-FFF2-40B4-BE49-F238E27FC236}">
                <a16:creationId xmlns:a16="http://schemas.microsoft.com/office/drawing/2014/main" id="{A59603B4-7659-4476-87E4-653D7451E5A1}"/>
              </a:ext>
            </a:extLst>
          </p:cNvPr>
          <p:cNvCxnSpPr/>
          <p:nvPr/>
        </p:nvCxnSpPr>
        <p:spPr>
          <a:xfrm flipH="1" flipV="1">
            <a:off x="5661660" y="-312314"/>
            <a:ext cx="157268" cy="54655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10681731"/>
      </p:ext>
    </p:extLst>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F152817-7EFF-3C03-32A2-A86DA5C96084}"/>
            </a:ext>
          </a:extLst>
        </p:cNvPr>
        <p:cNvGrpSpPr/>
        <p:nvPr/>
      </p:nvGrpSpPr>
      <p:grpSpPr>
        <a:xfrm>
          <a:off x="0" y="0"/>
          <a:ext cx="0" cy="0"/>
          <a:chOff x="0" y="0"/>
          <a:chExt cx="0" cy="0"/>
        </a:xfrm>
      </p:grpSpPr>
      <p:sp>
        <p:nvSpPr>
          <p:cNvPr id="4" name="Rectangle 2">
            <a:extLst>
              <a:ext uri="{FF2B5EF4-FFF2-40B4-BE49-F238E27FC236}">
                <a16:creationId xmlns:a16="http://schemas.microsoft.com/office/drawing/2014/main" id="{DDBD51F7-2553-49C2-51BF-EEF7634F4392}"/>
              </a:ext>
            </a:extLst>
          </p:cNvPr>
          <p:cNvSpPr>
            <a:spLocks noGrp="1" noChangeArrowheads="1"/>
          </p:cNvSpPr>
          <p:nvPr>
            <p:ph type="hdr" sz="quarter"/>
          </p:nvPr>
        </p:nvSpPr>
        <p:spPr>
          <a:ln/>
        </p:spPr>
        <p:txBody>
          <a:bodyPr/>
          <a:lstStyle/>
          <a:p>
            <a:pPr defTabSz="939729">
              <a:defRPr/>
            </a:pPr>
            <a:r>
              <a:rPr lang="en-US" altLang="en-US">
                <a:solidFill>
                  <a:prstClr val="white"/>
                </a:solidFill>
              </a:rPr>
              <a:t>T'shuvah </a:t>
            </a:r>
            <a:r>
              <a:rPr lang="he-IL" altLang="en-US">
                <a:solidFill>
                  <a:prstClr val="white"/>
                </a:solidFill>
              </a:rPr>
              <a:t>תְּשׁוּבָה </a:t>
            </a:r>
            <a:r>
              <a:rPr lang="en-US" altLang="en-US">
                <a:solidFill>
                  <a:prstClr val="white"/>
                </a:solidFill>
              </a:rPr>
              <a:t>Repentance Ester 4.15-16</a:t>
            </a:r>
          </a:p>
        </p:txBody>
      </p:sp>
      <p:sp>
        <p:nvSpPr>
          <p:cNvPr id="5" name="Rectangle 3">
            <a:extLst>
              <a:ext uri="{FF2B5EF4-FFF2-40B4-BE49-F238E27FC236}">
                <a16:creationId xmlns:a16="http://schemas.microsoft.com/office/drawing/2014/main" id="{3DB4738E-DE3C-A265-8E90-710C72816FE1}"/>
              </a:ext>
            </a:extLst>
          </p:cNvPr>
          <p:cNvSpPr>
            <a:spLocks noGrp="1" noChangeArrowheads="1"/>
          </p:cNvSpPr>
          <p:nvPr>
            <p:ph type="dt" idx="1"/>
          </p:nvPr>
        </p:nvSpPr>
        <p:spPr>
          <a:ln/>
        </p:spPr>
        <p:txBody>
          <a:bodyPr/>
          <a:lstStyle/>
          <a:p>
            <a:pPr defTabSz="939729">
              <a:defRPr/>
            </a:pPr>
            <a:r>
              <a:rPr lang="en-US" altLang="en-US">
                <a:solidFill>
                  <a:prstClr val="white"/>
                </a:solidFill>
              </a:rPr>
              <a:t>Mar15 2025</a:t>
            </a:r>
          </a:p>
        </p:txBody>
      </p:sp>
      <p:sp>
        <p:nvSpPr>
          <p:cNvPr id="6" name="Rectangle 7">
            <a:extLst>
              <a:ext uri="{FF2B5EF4-FFF2-40B4-BE49-F238E27FC236}">
                <a16:creationId xmlns:a16="http://schemas.microsoft.com/office/drawing/2014/main" id="{0176DFCB-A576-B91B-C6E9-A7B37DE6CBC5}"/>
              </a:ext>
            </a:extLst>
          </p:cNvPr>
          <p:cNvSpPr>
            <a:spLocks noGrp="1" noChangeArrowheads="1"/>
          </p:cNvSpPr>
          <p:nvPr>
            <p:ph type="sldNum" sz="quarter" idx="5"/>
          </p:nvPr>
        </p:nvSpPr>
        <p:spPr>
          <a:ln/>
        </p:spPr>
        <p:txBody>
          <a:bodyPr/>
          <a:lstStyle/>
          <a:p>
            <a:pPr defTabSz="939729">
              <a:defRPr/>
            </a:pPr>
            <a:fld id="{8E6CE499-F156-423F-B67F-0AD8D4D9AE7B}" type="slidenum">
              <a:rPr lang="en-US" altLang="en-US">
                <a:solidFill>
                  <a:prstClr val="white"/>
                </a:solidFill>
              </a:rPr>
              <a:pPr defTabSz="939729">
                <a:defRPr/>
              </a:pPr>
              <a:t>77</a:t>
            </a:fld>
            <a:endParaRPr lang="en-US" altLang="en-US">
              <a:solidFill>
                <a:prstClr val="white"/>
              </a:solidFill>
            </a:endParaRPr>
          </a:p>
        </p:txBody>
      </p:sp>
      <p:sp>
        <p:nvSpPr>
          <p:cNvPr id="840706" name="Rectangle 2">
            <a:extLst>
              <a:ext uri="{FF2B5EF4-FFF2-40B4-BE49-F238E27FC236}">
                <a16:creationId xmlns:a16="http://schemas.microsoft.com/office/drawing/2014/main" id="{47F9B7CC-FE97-B1A2-2730-E018DF65096B}"/>
              </a:ext>
            </a:extLst>
          </p:cNvPr>
          <p:cNvSpPr>
            <a:spLocks noGrp="1" noRot="1" noChangeAspect="1" noChangeArrowheads="1" noTextEdit="1"/>
          </p:cNvSpPr>
          <p:nvPr>
            <p:ph type="sldImg"/>
          </p:nvPr>
        </p:nvSpPr>
        <p:spPr>
          <a:xfrm>
            <a:off x="415925" y="703263"/>
            <a:ext cx="6245225" cy="3513137"/>
          </a:xfrm>
          <a:ln/>
        </p:spPr>
      </p:sp>
      <p:sp>
        <p:nvSpPr>
          <p:cNvPr id="840707" name="Rectangle 3">
            <a:extLst>
              <a:ext uri="{FF2B5EF4-FFF2-40B4-BE49-F238E27FC236}">
                <a16:creationId xmlns:a16="http://schemas.microsoft.com/office/drawing/2014/main" id="{29B2D2CD-87CC-CF56-89AE-69CD3CF263B2}"/>
              </a:ext>
            </a:extLst>
          </p:cNvPr>
          <p:cNvSpPr>
            <a:spLocks noGrp="1" noChangeArrowheads="1"/>
          </p:cNvSpPr>
          <p:nvPr>
            <p:ph type="body" idx="1"/>
          </p:nvPr>
        </p:nvSpPr>
        <p:spPr>
          <a:xfrm>
            <a:off x="157269" y="4216241"/>
            <a:ext cx="6762538" cy="4997027"/>
          </a:xfrm>
        </p:spPr>
        <p:txBody>
          <a:bodyPr/>
          <a:lstStyle/>
          <a:p>
            <a:pPr algn="l"/>
            <a:endParaRPr lang="en-US" altLang="en-US" dirty="0"/>
          </a:p>
        </p:txBody>
      </p:sp>
      <p:cxnSp>
        <p:nvCxnSpPr>
          <p:cNvPr id="3" name="Straight Connector 2">
            <a:extLst>
              <a:ext uri="{FF2B5EF4-FFF2-40B4-BE49-F238E27FC236}">
                <a16:creationId xmlns:a16="http://schemas.microsoft.com/office/drawing/2014/main" id="{10321823-9FE8-3754-0AC0-ED812D7237E6}"/>
              </a:ext>
            </a:extLst>
          </p:cNvPr>
          <p:cNvCxnSpPr/>
          <p:nvPr/>
        </p:nvCxnSpPr>
        <p:spPr>
          <a:xfrm flipH="1" flipV="1">
            <a:off x="5661660" y="-312314"/>
            <a:ext cx="157268" cy="54655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373158876"/>
      </p:ext>
    </p:extLst>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E715211-D74F-8B4F-F966-B6EE9D0EA992}"/>
            </a:ext>
          </a:extLst>
        </p:cNvPr>
        <p:cNvGrpSpPr/>
        <p:nvPr/>
      </p:nvGrpSpPr>
      <p:grpSpPr>
        <a:xfrm>
          <a:off x="0" y="0"/>
          <a:ext cx="0" cy="0"/>
          <a:chOff x="0" y="0"/>
          <a:chExt cx="0" cy="0"/>
        </a:xfrm>
      </p:grpSpPr>
      <p:sp>
        <p:nvSpPr>
          <p:cNvPr id="4" name="Rectangle 2">
            <a:extLst>
              <a:ext uri="{FF2B5EF4-FFF2-40B4-BE49-F238E27FC236}">
                <a16:creationId xmlns:a16="http://schemas.microsoft.com/office/drawing/2014/main" id="{2E56227C-04E8-E57C-AB36-74FD70E132B3}"/>
              </a:ext>
            </a:extLst>
          </p:cNvPr>
          <p:cNvSpPr>
            <a:spLocks noGrp="1" noChangeArrowheads="1"/>
          </p:cNvSpPr>
          <p:nvPr>
            <p:ph type="hdr" sz="quarter"/>
          </p:nvPr>
        </p:nvSpPr>
        <p:spPr>
          <a:ln/>
        </p:spPr>
        <p:txBody>
          <a:bodyPr/>
          <a:lstStyle/>
          <a:p>
            <a:pPr defTabSz="939729">
              <a:defRPr/>
            </a:pPr>
            <a:r>
              <a:rPr lang="en-US" altLang="en-US">
                <a:solidFill>
                  <a:prstClr val="white"/>
                </a:solidFill>
              </a:rPr>
              <a:t>T'shuvah </a:t>
            </a:r>
            <a:r>
              <a:rPr lang="he-IL" altLang="en-US">
                <a:solidFill>
                  <a:prstClr val="white"/>
                </a:solidFill>
              </a:rPr>
              <a:t>תְּשׁוּבָה </a:t>
            </a:r>
            <a:r>
              <a:rPr lang="en-US" altLang="en-US">
                <a:solidFill>
                  <a:prstClr val="white"/>
                </a:solidFill>
              </a:rPr>
              <a:t>Repentance Ester 4.15-16</a:t>
            </a:r>
          </a:p>
        </p:txBody>
      </p:sp>
      <p:sp>
        <p:nvSpPr>
          <p:cNvPr id="5" name="Rectangle 3">
            <a:extLst>
              <a:ext uri="{FF2B5EF4-FFF2-40B4-BE49-F238E27FC236}">
                <a16:creationId xmlns:a16="http://schemas.microsoft.com/office/drawing/2014/main" id="{EE01FE03-A7E7-6DE6-6F93-8771D258B2BD}"/>
              </a:ext>
            </a:extLst>
          </p:cNvPr>
          <p:cNvSpPr>
            <a:spLocks noGrp="1" noChangeArrowheads="1"/>
          </p:cNvSpPr>
          <p:nvPr>
            <p:ph type="dt" idx="1"/>
          </p:nvPr>
        </p:nvSpPr>
        <p:spPr>
          <a:ln/>
        </p:spPr>
        <p:txBody>
          <a:bodyPr/>
          <a:lstStyle/>
          <a:p>
            <a:pPr defTabSz="939729">
              <a:defRPr/>
            </a:pPr>
            <a:r>
              <a:rPr lang="en-US" altLang="en-US">
                <a:solidFill>
                  <a:prstClr val="white"/>
                </a:solidFill>
              </a:rPr>
              <a:t>Mar15 2025</a:t>
            </a:r>
          </a:p>
        </p:txBody>
      </p:sp>
      <p:sp>
        <p:nvSpPr>
          <p:cNvPr id="6" name="Rectangle 7">
            <a:extLst>
              <a:ext uri="{FF2B5EF4-FFF2-40B4-BE49-F238E27FC236}">
                <a16:creationId xmlns:a16="http://schemas.microsoft.com/office/drawing/2014/main" id="{91A8CDA1-EEA9-4AA7-5238-E27CF05D0228}"/>
              </a:ext>
            </a:extLst>
          </p:cNvPr>
          <p:cNvSpPr>
            <a:spLocks noGrp="1" noChangeArrowheads="1"/>
          </p:cNvSpPr>
          <p:nvPr>
            <p:ph type="sldNum" sz="quarter" idx="5"/>
          </p:nvPr>
        </p:nvSpPr>
        <p:spPr>
          <a:ln/>
        </p:spPr>
        <p:txBody>
          <a:bodyPr/>
          <a:lstStyle/>
          <a:p>
            <a:pPr defTabSz="939729">
              <a:defRPr/>
            </a:pPr>
            <a:fld id="{8E6CE499-F156-423F-B67F-0AD8D4D9AE7B}" type="slidenum">
              <a:rPr lang="en-US" altLang="en-US">
                <a:solidFill>
                  <a:prstClr val="white"/>
                </a:solidFill>
              </a:rPr>
              <a:pPr defTabSz="939729">
                <a:defRPr/>
              </a:pPr>
              <a:t>78</a:t>
            </a:fld>
            <a:endParaRPr lang="en-US" altLang="en-US">
              <a:solidFill>
                <a:prstClr val="white"/>
              </a:solidFill>
            </a:endParaRPr>
          </a:p>
        </p:txBody>
      </p:sp>
      <p:sp>
        <p:nvSpPr>
          <p:cNvPr id="840706" name="Rectangle 2">
            <a:extLst>
              <a:ext uri="{FF2B5EF4-FFF2-40B4-BE49-F238E27FC236}">
                <a16:creationId xmlns:a16="http://schemas.microsoft.com/office/drawing/2014/main" id="{4A317AD1-9EA3-31DF-7F54-91A7F3DCF83E}"/>
              </a:ext>
            </a:extLst>
          </p:cNvPr>
          <p:cNvSpPr>
            <a:spLocks noGrp="1" noRot="1" noChangeAspect="1" noChangeArrowheads="1" noTextEdit="1"/>
          </p:cNvSpPr>
          <p:nvPr>
            <p:ph type="sldImg"/>
          </p:nvPr>
        </p:nvSpPr>
        <p:spPr>
          <a:xfrm>
            <a:off x="415925" y="703263"/>
            <a:ext cx="6245225" cy="3513137"/>
          </a:xfrm>
          <a:ln/>
        </p:spPr>
      </p:sp>
      <p:sp>
        <p:nvSpPr>
          <p:cNvPr id="840707" name="Rectangle 3">
            <a:extLst>
              <a:ext uri="{FF2B5EF4-FFF2-40B4-BE49-F238E27FC236}">
                <a16:creationId xmlns:a16="http://schemas.microsoft.com/office/drawing/2014/main" id="{FE347D55-D5A0-FF09-6171-1D4932F3FCB5}"/>
              </a:ext>
            </a:extLst>
          </p:cNvPr>
          <p:cNvSpPr>
            <a:spLocks noGrp="1" noChangeArrowheads="1"/>
          </p:cNvSpPr>
          <p:nvPr>
            <p:ph type="body" idx="1"/>
          </p:nvPr>
        </p:nvSpPr>
        <p:spPr>
          <a:xfrm>
            <a:off x="157269" y="4216241"/>
            <a:ext cx="6762538" cy="4997027"/>
          </a:xfrm>
        </p:spPr>
        <p:txBody>
          <a:bodyPr/>
          <a:lstStyle/>
          <a:p>
            <a:pPr algn="l"/>
            <a:r>
              <a:rPr lang="en-US" altLang="en-US" dirty="0"/>
              <a:t>https://unitedwithisrael.org/the-miracle-behind-the-exploding-buses-is-much-larger-than-you-think/</a:t>
            </a:r>
          </a:p>
        </p:txBody>
      </p:sp>
      <p:cxnSp>
        <p:nvCxnSpPr>
          <p:cNvPr id="3" name="Straight Connector 2">
            <a:extLst>
              <a:ext uri="{FF2B5EF4-FFF2-40B4-BE49-F238E27FC236}">
                <a16:creationId xmlns:a16="http://schemas.microsoft.com/office/drawing/2014/main" id="{80AC4E56-EDB7-EA61-24D5-D227488BEFA8}"/>
              </a:ext>
            </a:extLst>
          </p:cNvPr>
          <p:cNvCxnSpPr/>
          <p:nvPr/>
        </p:nvCxnSpPr>
        <p:spPr>
          <a:xfrm flipH="1" flipV="1">
            <a:off x="5661660" y="-312314"/>
            <a:ext cx="157268" cy="54655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943171233"/>
      </p:ext>
    </p:extLst>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6CBA7AE-E72B-FD50-C7A3-64ABF70E4D29}"/>
            </a:ext>
          </a:extLst>
        </p:cNvPr>
        <p:cNvGrpSpPr/>
        <p:nvPr/>
      </p:nvGrpSpPr>
      <p:grpSpPr>
        <a:xfrm>
          <a:off x="0" y="0"/>
          <a:ext cx="0" cy="0"/>
          <a:chOff x="0" y="0"/>
          <a:chExt cx="0" cy="0"/>
        </a:xfrm>
      </p:grpSpPr>
      <p:sp>
        <p:nvSpPr>
          <p:cNvPr id="4" name="Rectangle 2">
            <a:extLst>
              <a:ext uri="{FF2B5EF4-FFF2-40B4-BE49-F238E27FC236}">
                <a16:creationId xmlns:a16="http://schemas.microsoft.com/office/drawing/2014/main" id="{C89EE206-920F-55E5-EDE0-BF286851AE19}"/>
              </a:ext>
            </a:extLst>
          </p:cNvPr>
          <p:cNvSpPr>
            <a:spLocks noGrp="1" noChangeArrowheads="1"/>
          </p:cNvSpPr>
          <p:nvPr>
            <p:ph type="hdr" sz="quarter"/>
          </p:nvPr>
        </p:nvSpPr>
        <p:spPr>
          <a:ln/>
        </p:spPr>
        <p:txBody>
          <a:bodyPr/>
          <a:lstStyle/>
          <a:p>
            <a:pPr defTabSz="939729">
              <a:defRPr/>
            </a:pPr>
            <a:r>
              <a:rPr lang="en-US" altLang="en-US">
                <a:solidFill>
                  <a:prstClr val="white"/>
                </a:solidFill>
              </a:rPr>
              <a:t>T'shuvah </a:t>
            </a:r>
            <a:r>
              <a:rPr lang="he-IL" altLang="en-US">
                <a:solidFill>
                  <a:prstClr val="white"/>
                </a:solidFill>
              </a:rPr>
              <a:t>תְּשׁוּבָה </a:t>
            </a:r>
            <a:r>
              <a:rPr lang="en-US" altLang="en-US">
                <a:solidFill>
                  <a:prstClr val="white"/>
                </a:solidFill>
              </a:rPr>
              <a:t>Repentance Ester 4.15-16</a:t>
            </a:r>
          </a:p>
        </p:txBody>
      </p:sp>
      <p:sp>
        <p:nvSpPr>
          <p:cNvPr id="5" name="Rectangle 3">
            <a:extLst>
              <a:ext uri="{FF2B5EF4-FFF2-40B4-BE49-F238E27FC236}">
                <a16:creationId xmlns:a16="http://schemas.microsoft.com/office/drawing/2014/main" id="{A6921474-795B-DD33-662C-6D58E30F02D2}"/>
              </a:ext>
            </a:extLst>
          </p:cNvPr>
          <p:cNvSpPr>
            <a:spLocks noGrp="1" noChangeArrowheads="1"/>
          </p:cNvSpPr>
          <p:nvPr>
            <p:ph type="dt" idx="1"/>
          </p:nvPr>
        </p:nvSpPr>
        <p:spPr>
          <a:ln/>
        </p:spPr>
        <p:txBody>
          <a:bodyPr/>
          <a:lstStyle/>
          <a:p>
            <a:pPr defTabSz="939729">
              <a:defRPr/>
            </a:pPr>
            <a:r>
              <a:rPr lang="en-US" altLang="en-US">
                <a:solidFill>
                  <a:prstClr val="white"/>
                </a:solidFill>
              </a:rPr>
              <a:t>Mar15 2025</a:t>
            </a:r>
          </a:p>
        </p:txBody>
      </p:sp>
      <p:sp>
        <p:nvSpPr>
          <p:cNvPr id="6" name="Rectangle 7">
            <a:extLst>
              <a:ext uri="{FF2B5EF4-FFF2-40B4-BE49-F238E27FC236}">
                <a16:creationId xmlns:a16="http://schemas.microsoft.com/office/drawing/2014/main" id="{580EB6B5-C980-C11A-F38C-4CD19CB8D17A}"/>
              </a:ext>
            </a:extLst>
          </p:cNvPr>
          <p:cNvSpPr>
            <a:spLocks noGrp="1" noChangeArrowheads="1"/>
          </p:cNvSpPr>
          <p:nvPr>
            <p:ph type="sldNum" sz="quarter" idx="5"/>
          </p:nvPr>
        </p:nvSpPr>
        <p:spPr>
          <a:ln/>
        </p:spPr>
        <p:txBody>
          <a:bodyPr/>
          <a:lstStyle/>
          <a:p>
            <a:pPr defTabSz="939729">
              <a:defRPr/>
            </a:pPr>
            <a:fld id="{8E6CE499-F156-423F-B67F-0AD8D4D9AE7B}" type="slidenum">
              <a:rPr lang="en-US" altLang="en-US">
                <a:solidFill>
                  <a:prstClr val="white"/>
                </a:solidFill>
              </a:rPr>
              <a:pPr defTabSz="939729">
                <a:defRPr/>
              </a:pPr>
              <a:t>79</a:t>
            </a:fld>
            <a:endParaRPr lang="en-US" altLang="en-US">
              <a:solidFill>
                <a:prstClr val="white"/>
              </a:solidFill>
            </a:endParaRPr>
          </a:p>
        </p:txBody>
      </p:sp>
      <p:sp>
        <p:nvSpPr>
          <p:cNvPr id="840706" name="Rectangle 2">
            <a:extLst>
              <a:ext uri="{FF2B5EF4-FFF2-40B4-BE49-F238E27FC236}">
                <a16:creationId xmlns:a16="http://schemas.microsoft.com/office/drawing/2014/main" id="{18BEA20B-B5D8-757B-6E68-B151DBF0FE96}"/>
              </a:ext>
            </a:extLst>
          </p:cNvPr>
          <p:cNvSpPr>
            <a:spLocks noGrp="1" noRot="1" noChangeAspect="1" noChangeArrowheads="1" noTextEdit="1"/>
          </p:cNvSpPr>
          <p:nvPr>
            <p:ph type="sldImg"/>
          </p:nvPr>
        </p:nvSpPr>
        <p:spPr>
          <a:xfrm>
            <a:off x="415925" y="703263"/>
            <a:ext cx="6245225" cy="3513137"/>
          </a:xfrm>
          <a:ln/>
        </p:spPr>
      </p:sp>
      <p:sp>
        <p:nvSpPr>
          <p:cNvPr id="840707" name="Rectangle 3">
            <a:extLst>
              <a:ext uri="{FF2B5EF4-FFF2-40B4-BE49-F238E27FC236}">
                <a16:creationId xmlns:a16="http://schemas.microsoft.com/office/drawing/2014/main" id="{B0191B13-FAC8-83AF-5B2A-A767C90E999C}"/>
              </a:ext>
            </a:extLst>
          </p:cNvPr>
          <p:cNvSpPr>
            <a:spLocks noGrp="1" noChangeArrowheads="1"/>
          </p:cNvSpPr>
          <p:nvPr>
            <p:ph type="body" idx="1"/>
          </p:nvPr>
        </p:nvSpPr>
        <p:spPr>
          <a:xfrm>
            <a:off x="157269" y="4216241"/>
            <a:ext cx="6762538" cy="4997027"/>
          </a:xfrm>
        </p:spPr>
        <p:txBody>
          <a:bodyPr/>
          <a:lstStyle/>
          <a:p>
            <a:pPr algn="l"/>
            <a:endParaRPr lang="en-US" altLang="en-US" dirty="0"/>
          </a:p>
        </p:txBody>
      </p:sp>
      <p:cxnSp>
        <p:nvCxnSpPr>
          <p:cNvPr id="3" name="Straight Connector 2">
            <a:extLst>
              <a:ext uri="{FF2B5EF4-FFF2-40B4-BE49-F238E27FC236}">
                <a16:creationId xmlns:a16="http://schemas.microsoft.com/office/drawing/2014/main" id="{F6BD67DA-7456-A7A4-D771-5693B5AF7A80}"/>
              </a:ext>
            </a:extLst>
          </p:cNvPr>
          <p:cNvCxnSpPr/>
          <p:nvPr/>
        </p:nvCxnSpPr>
        <p:spPr>
          <a:xfrm flipH="1" flipV="1">
            <a:off x="5661660" y="-312314"/>
            <a:ext cx="157268" cy="54655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87177416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EE66D1A-40C2-2C9A-B02F-7EE375DB033A}"/>
            </a:ext>
          </a:extLst>
        </p:cNvPr>
        <p:cNvGrpSpPr/>
        <p:nvPr/>
      </p:nvGrpSpPr>
      <p:grpSpPr>
        <a:xfrm>
          <a:off x="0" y="0"/>
          <a:ext cx="0" cy="0"/>
          <a:chOff x="0" y="0"/>
          <a:chExt cx="0" cy="0"/>
        </a:xfrm>
      </p:grpSpPr>
      <p:sp>
        <p:nvSpPr>
          <p:cNvPr id="4" name="Rectangle 2">
            <a:extLst>
              <a:ext uri="{FF2B5EF4-FFF2-40B4-BE49-F238E27FC236}">
                <a16:creationId xmlns:a16="http://schemas.microsoft.com/office/drawing/2014/main" id="{EEEE9BCC-1130-2871-BFDF-3A665EA6C019}"/>
              </a:ext>
            </a:extLst>
          </p:cNvPr>
          <p:cNvSpPr>
            <a:spLocks noGrp="1" noChangeArrowheads="1"/>
          </p:cNvSpPr>
          <p:nvPr>
            <p:ph type="hdr" sz="quarter"/>
          </p:nvPr>
        </p:nvSpPr>
        <p:spPr>
          <a:ln/>
        </p:spPr>
        <p:txBody>
          <a:bodyPr/>
          <a:lstStyle/>
          <a:p>
            <a:pPr defTabSz="939729">
              <a:defRPr/>
            </a:pPr>
            <a:r>
              <a:rPr lang="en-US" altLang="en-US">
                <a:solidFill>
                  <a:prstClr val="white"/>
                </a:solidFill>
              </a:rPr>
              <a:t>T'shuvah </a:t>
            </a:r>
            <a:r>
              <a:rPr lang="he-IL" altLang="en-US">
                <a:solidFill>
                  <a:prstClr val="white"/>
                </a:solidFill>
              </a:rPr>
              <a:t>תְּשׁוּבָה </a:t>
            </a:r>
            <a:r>
              <a:rPr lang="en-US" altLang="en-US">
                <a:solidFill>
                  <a:prstClr val="white"/>
                </a:solidFill>
              </a:rPr>
              <a:t>Repentance Ester 4.15-16</a:t>
            </a:r>
          </a:p>
        </p:txBody>
      </p:sp>
      <p:sp>
        <p:nvSpPr>
          <p:cNvPr id="5" name="Rectangle 3">
            <a:extLst>
              <a:ext uri="{FF2B5EF4-FFF2-40B4-BE49-F238E27FC236}">
                <a16:creationId xmlns:a16="http://schemas.microsoft.com/office/drawing/2014/main" id="{30A612D4-9990-805B-A0EA-522A9A7F228B}"/>
              </a:ext>
            </a:extLst>
          </p:cNvPr>
          <p:cNvSpPr>
            <a:spLocks noGrp="1" noChangeArrowheads="1"/>
          </p:cNvSpPr>
          <p:nvPr>
            <p:ph type="dt" idx="1"/>
          </p:nvPr>
        </p:nvSpPr>
        <p:spPr>
          <a:ln/>
        </p:spPr>
        <p:txBody>
          <a:bodyPr/>
          <a:lstStyle/>
          <a:p>
            <a:pPr defTabSz="939729">
              <a:defRPr/>
            </a:pPr>
            <a:r>
              <a:rPr lang="en-US" altLang="en-US">
                <a:solidFill>
                  <a:prstClr val="white"/>
                </a:solidFill>
              </a:rPr>
              <a:t>Mar15 2025</a:t>
            </a:r>
          </a:p>
        </p:txBody>
      </p:sp>
      <p:sp>
        <p:nvSpPr>
          <p:cNvPr id="6" name="Rectangle 7">
            <a:extLst>
              <a:ext uri="{FF2B5EF4-FFF2-40B4-BE49-F238E27FC236}">
                <a16:creationId xmlns:a16="http://schemas.microsoft.com/office/drawing/2014/main" id="{7709BFD4-AA53-6056-194A-F9063A90007D}"/>
              </a:ext>
            </a:extLst>
          </p:cNvPr>
          <p:cNvSpPr>
            <a:spLocks noGrp="1" noChangeArrowheads="1"/>
          </p:cNvSpPr>
          <p:nvPr>
            <p:ph type="sldNum" sz="quarter" idx="5"/>
          </p:nvPr>
        </p:nvSpPr>
        <p:spPr>
          <a:ln/>
        </p:spPr>
        <p:txBody>
          <a:bodyPr/>
          <a:lstStyle/>
          <a:p>
            <a:pPr defTabSz="939729">
              <a:defRPr/>
            </a:pPr>
            <a:fld id="{8E6CE499-F156-423F-B67F-0AD8D4D9AE7B}" type="slidenum">
              <a:rPr lang="en-US" altLang="en-US">
                <a:solidFill>
                  <a:prstClr val="white"/>
                </a:solidFill>
              </a:rPr>
              <a:pPr defTabSz="939729">
                <a:defRPr/>
              </a:pPr>
              <a:t>8</a:t>
            </a:fld>
            <a:endParaRPr lang="en-US" altLang="en-US">
              <a:solidFill>
                <a:prstClr val="white"/>
              </a:solidFill>
            </a:endParaRPr>
          </a:p>
        </p:txBody>
      </p:sp>
      <p:sp>
        <p:nvSpPr>
          <p:cNvPr id="840706" name="Rectangle 2">
            <a:extLst>
              <a:ext uri="{FF2B5EF4-FFF2-40B4-BE49-F238E27FC236}">
                <a16:creationId xmlns:a16="http://schemas.microsoft.com/office/drawing/2014/main" id="{D3AF2FC6-67D1-10D4-55C3-D3F7677887E9}"/>
              </a:ext>
            </a:extLst>
          </p:cNvPr>
          <p:cNvSpPr>
            <a:spLocks noGrp="1" noRot="1" noChangeAspect="1" noChangeArrowheads="1" noTextEdit="1"/>
          </p:cNvSpPr>
          <p:nvPr>
            <p:ph type="sldImg"/>
          </p:nvPr>
        </p:nvSpPr>
        <p:spPr>
          <a:xfrm>
            <a:off x="415925" y="703263"/>
            <a:ext cx="6245225" cy="3513137"/>
          </a:xfrm>
          <a:ln/>
        </p:spPr>
      </p:sp>
      <p:sp>
        <p:nvSpPr>
          <p:cNvPr id="840707" name="Rectangle 3">
            <a:extLst>
              <a:ext uri="{FF2B5EF4-FFF2-40B4-BE49-F238E27FC236}">
                <a16:creationId xmlns:a16="http://schemas.microsoft.com/office/drawing/2014/main" id="{E1A0AB87-F007-92ED-892B-83271064DDBD}"/>
              </a:ext>
            </a:extLst>
          </p:cNvPr>
          <p:cNvSpPr>
            <a:spLocks noGrp="1" noChangeArrowheads="1"/>
          </p:cNvSpPr>
          <p:nvPr>
            <p:ph type="body" idx="1"/>
          </p:nvPr>
        </p:nvSpPr>
        <p:spPr>
          <a:xfrm>
            <a:off x="157269" y="4216241"/>
            <a:ext cx="6762538" cy="4997027"/>
          </a:xfrm>
        </p:spPr>
        <p:txBody>
          <a:bodyPr/>
          <a:lstStyle/>
          <a:p>
            <a:pPr algn="l"/>
            <a:endParaRPr lang="en-US" altLang="en-US" dirty="0"/>
          </a:p>
        </p:txBody>
      </p:sp>
      <p:cxnSp>
        <p:nvCxnSpPr>
          <p:cNvPr id="3" name="Straight Connector 2">
            <a:extLst>
              <a:ext uri="{FF2B5EF4-FFF2-40B4-BE49-F238E27FC236}">
                <a16:creationId xmlns:a16="http://schemas.microsoft.com/office/drawing/2014/main" id="{2892859C-25B6-6B03-9D80-ECBAEF0692C5}"/>
              </a:ext>
            </a:extLst>
          </p:cNvPr>
          <p:cNvCxnSpPr/>
          <p:nvPr/>
        </p:nvCxnSpPr>
        <p:spPr>
          <a:xfrm flipH="1" flipV="1">
            <a:off x="5661660" y="-312314"/>
            <a:ext cx="157268" cy="54655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338739814"/>
      </p:ext>
    </p:extLst>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C5DE44D-CEB6-2EC3-1E12-CDA489EF78E1}"/>
            </a:ext>
          </a:extLst>
        </p:cNvPr>
        <p:cNvGrpSpPr/>
        <p:nvPr/>
      </p:nvGrpSpPr>
      <p:grpSpPr>
        <a:xfrm>
          <a:off x="0" y="0"/>
          <a:ext cx="0" cy="0"/>
          <a:chOff x="0" y="0"/>
          <a:chExt cx="0" cy="0"/>
        </a:xfrm>
      </p:grpSpPr>
      <p:sp>
        <p:nvSpPr>
          <p:cNvPr id="4" name="Rectangle 2">
            <a:extLst>
              <a:ext uri="{FF2B5EF4-FFF2-40B4-BE49-F238E27FC236}">
                <a16:creationId xmlns:a16="http://schemas.microsoft.com/office/drawing/2014/main" id="{B6372184-84E5-1728-6D3B-80A3362A7F08}"/>
              </a:ext>
            </a:extLst>
          </p:cNvPr>
          <p:cNvSpPr>
            <a:spLocks noGrp="1" noChangeArrowheads="1"/>
          </p:cNvSpPr>
          <p:nvPr>
            <p:ph type="hdr" sz="quarter"/>
          </p:nvPr>
        </p:nvSpPr>
        <p:spPr>
          <a:ln/>
        </p:spPr>
        <p:txBody>
          <a:bodyPr/>
          <a:lstStyle/>
          <a:p>
            <a:pPr defTabSz="939729">
              <a:defRPr/>
            </a:pPr>
            <a:r>
              <a:rPr lang="en-US" altLang="en-US">
                <a:solidFill>
                  <a:prstClr val="white"/>
                </a:solidFill>
              </a:rPr>
              <a:t>T'shuvah </a:t>
            </a:r>
            <a:r>
              <a:rPr lang="he-IL" altLang="en-US">
                <a:solidFill>
                  <a:prstClr val="white"/>
                </a:solidFill>
              </a:rPr>
              <a:t>תְּשׁוּבָה </a:t>
            </a:r>
            <a:r>
              <a:rPr lang="en-US" altLang="en-US">
                <a:solidFill>
                  <a:prstClr val="white"/>
                </a:solidFill>
              </a:rPr>
              <a:t>Repentance Ester 4.15-16</a:t>
            </a:r>
          </a:p>
        </p:txBody>
      </p:sp>
      <p:sp>
        <p:nvSpPr>
          <p:cNvPr id="5" name="Rectangle 3">
            <a:extLst>
              <a:ext uri="{FF2B5EF4-FFF2-40B4-BE49-F238E27FC236}">
                <a16:creationId xmlns:a16="http://schemas.microsoft.com/office/drawing/2014/main" id="{38B85B7A-D436-751A-6424-E5477AF03657}"/>
              </a:ext>
            </a:extLst>
          </p:cNvPr>
          <p:cNvSpPr>
            <a:spLocks noGrp="1" noChangeArrowheads="1"/>
          </p:cNvSpPr>
          <p:nvPr>
            <p:ph type="dt" idx="1"/>
          </p:nvPr>
        </p:nvSpPr>
        <p:spPr>
          <a:ln/>
        </p:spPr>
        <p:txBody>
          <a:bodyPr/>
          <a:lstStyle/>
          <a:p>
            <a:pPr defTabSz="939729">
              <a:defRPr/>
            </a:pPr>
            <a:r>
              <a:rPr lang="en-US" altLang="en-US">
                <a:solidFill>
                  <a:prstClr val="white"/>
                </a:solidFill>
              </a:rPr>
              <a:t>Mar15 2025</a:t>
            </a:r>
          </a:p>
        </p:txBody>
      </p:sp>
      <p:sp>
        <p:nvSpPr>
          <p:cNvPr id="6" name="Rectangle 7">
            <a:extLst>
              <a:ext uri="{FF2B5EF4-FFF2-40B4-BE49-F238E27FC236}">
                <a16:creationId xmlns:a16="http://schemas.microsoft.com/office/drawing/2014/main" id="{E35E5562-02DB-E726-85D1-8B6BEFBB16C2}"/>
              </a:ext>
            </a:extLst>
          </p:cNvPr>
          <p:cNvSpPr>
            <a:spLocks noGrp="1" noChangeArrowheads="1"/>
          </p:cNvSpPr>
          <p:nvPr>
            <p:ph type="sldNum" sz="quarter" idx="5"/>
          </p:nvPr>
        </p:nvSpPr>
        <p:spPr>
          <a:ln/>
        </p:spPr>
        <p:txBody>
          <a:bodyPr/>
          <a:lstStyle/>
          <a:p>
            <a:pPr defTabSz="939729">
              <a:defRPr/>
            </a:pPr>
            <a:fld id="{8E6CE499-F156-423F-B67F-0AD8D4D9AE7B}" type="slidenum">
              <a:rPr lang="en-US" altLang="en-US">
                <a:solidFill>
                  <a:prstClr val="white"/>
                </a:solidFill>
              </a:rPr>
              <a:pPr defTabSz="939729">
                <a:defRPr/>
              </a:pPr>
              <a:t>80</a:t>
            </a:fld>
            <a:endParaRPr lang="en-US" altLang="en-US">
              <a:solidFill>
                <a:prstClr val="white"/>
              </a:solidFill>
            </a:endParaRPr>
          </a:p>
        </p:txBody>
      </p:sp>
      <p:sp>
        <p:nvSpPr>
          <p:cNvPr id="840706" name="Rectangle 2">
            <a:extLst>
              <a:ext uri="{FF2B5EF4-FFF2-40B4-BE49-F238E27FC236}">
                <a16:creationId xmlns:a16="http://schemas.microsoft.com/office/drawing/2014/main" id="{EF21C5A4-FD69-8DEF-A031-966B39A885CC}"/>
              </a:ext>
            </a:extLst>
          </p:cNvPr>
          <p:cNvSpPr>
            <a:spLocks noGrp="1" noRot="1" noChangeAspect="1" noChangeArrowheads="1" noTextEdit="1"/>
          </p:cNvSpPr>
          <p:nvPr>
            <p:ph type="sldImg"/>
          </p:nvPr>
        </p:nvSpPr>
        <p:spPr>
          <a:xfrm>
            <a:off x="415925" y="703263"/>
            <a:ext cx="6245225" cy="3513137"/>
          </a:xfrm>
          <a:ln/>
        </p:spPr>
      </p:sp>
      <p:sp>
        <p:nvSpPr>
          <p:cNvPr id="840707" name="Rectangle 3">
            <a:extLst>
              <a:ext uri="{FF2B5EF4-FFF2-40B4-BE49-F238E27FC236}">
                <a16:creationId xmlns:a16="http://schemas.microsoft.com/office/drawing/2014/main" id="{0E76C32F-8271-B6F4-5BB4-78E7438E26DA}"/>
              </a:ext>
            </a:extLst>
          </p:cNvPr>
          <p:cNvSpPr>
            <a:spLocks noGrp="1" noChangeArrowheads="1"/>
          </p:cNvSpPr>
          <p:nvPr>
            <p:ph type="body" idx="1"/>
          </p:nvPr>
        </p:nvSpPr>
        <p:spPr>
          <a:xfrm>
            <a:off x="157269" y="4216241"/>
            <a:ext cx="6762538" cy="4997027"/>
          </a:xfrm>
        </p:spPr>
        <p:txBody>
          <a:bodyPr/>
          <a:lstStyle/>
          <a:p>
            <a:pPr algn="l"/>
            <a:r>
              <a:rPr lang="en-US" altLang="en-US" dirty="0"/>
              <a:t>https://unitedwithisrael.org/the-miracle-behind-the-exploding-buses-is-much-larger-than-you-think/</a:t>
            </a:r>
          </a:p>
        </p:txBody>
      </p:sp>
      <p:cxnSp>
        <p:nvCxnSpPr>
          <p:cNvPr id="3" name="Straight Connector 2">
            <a:extLst>
              <a:ext uri="{FF2B5EF4-FFF2-40B4-BE49-F238E27FC236}">
                <a16:creationId xmlns:a16="http://schemas.microsoft.com/office/drawing/2014/main" id="{A58F4FE2-6540-DD6C-88CF-B97A4A69BD06}"/>
              </a:ext>
            </a:extLst>
          </p:cNvPr>
          <p:cNvCxnSpPr/>
          <p:nvPr/>
        </p:nvCxnSpPr>
        <p:spPr>
          <a:xfrm flipH="1" flipV="1">
            <a:off x="5661660" y="-312314"/>
            <a:ext cx="157268" cy="54655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65432561"/>
      </p:ext>
    </p:extLst>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87D0D07-D33F-9B6C-E381-41EF7AF899BB}"/>
            </a:ext>
          </a:extLst>
        </p:cNvPr>
        <p:cNvGrpSpPr/>
        <p:nvPr/>
      </p:nvGrpSpPr>
      <p:grpSpPr>
        <a:xfrm>
          <a:off x="0" y="0"/>
          <a:ext cx="0" cy="0"/>
          <a:chOff x="0" y="0"/>
          <a:chExt cx="0" cy="0"/>
        </a:xfrm>
      </p:grpSpPr>
      <p:sp>
        <p:nvSpPr>
          <p:cNvPr id="4" name="Rectangle 2">
            <a:extLst>
              <a:ext uri="{FF2B5EF4-FFF2-40B4-BE49-F238E27FC236}">
                <a16:creationId xmlns:a16="http://schemas.microsoft.com/office/drawing/2014/main" id="{915E01EE-BCA2-28BC-A5BC-8A4047A89270}"/>
              </a:ext>
            </a:extLst>
          </p:cNvPr>
          <p:cNvSpPr>
            <a:spLocks noGrp="1" noChangeArrowheads="1"/>
          </p:cNvSpPr>
          <p:nvPr>
            <p:ph type="hdr" sz="quarter"/>
          </p:nvPr>
        </p:nvSpPr>
        <p:spPr>
          <a:ln/>
        </p:spPr>
        <p:txBody>
          <a:bodyPr/>
          <a:lstStyle/>
          <a:p>
            <a:pPr defTabSz="939729">
              <a:defRPr/>
            </a:pPr>
            <a:r>
              <a:rPr lang="en-US" altLang="en-US">
                <a:solidFill>
                  <a:prstClr val="white"/>
                </a:solidFill>
              </a:rPr>
              <a:t>T'shuvah </a:t>
            </a:r>
            <a:r>
              <a:rPr lang="he-IL" altLang="en-US">
                <a:solidFill>
                  <a:prstClr val="white"/>
                </a:solidFill>
              </a:rPr>
              <a:t>תְּשׁוּבָה </a:t>
            </a:r>
            <a:r>
              <a:rPr lang="en-US" altLang="en-US">
                <a:solidFill>
                  <a:prstClr val="white"/>
                </a:solidFill>
              </a:rPr>
              <a:t>Repentance Ester 4.15-16</a:t>
            </a:r>
          </a:p>
        </p:txBody>
      </p:sp>
      <p:sp>
        <p:nvSpPr>
          <p:cNvPr id="5" name="Rectangle 3">
            <a:extLst>
              <a:ext uri="{FF2B5EF4-FFF2-40B4-BE49-F238E27FC236}">
                <a16:creationId xmlns:a16="http://schemas.microsoft.com/office/drawing/2014/main" id="{AE682468-3686-664E-70BE-08673CBC60DA}"/>
              </a:ext>
            </a:extLst>
          </p:cNvPr>
          <p:cNvSpPr>
            <a:spLocks noGrp="1" noChangeArrowheads="1"/>
          </p:cNvSpPr>
          <p:nvPr>
            <p:ph type="dt" idx="1"/>
          </p:nvPr>
        </p:nvSpPr>
        <p:spPr>
          <a:ln/>
        </p:spPr>
        <p:txBody>
          <a:bodyPr/>
          <a:lstStyle/>
          <a:p>
            <a:pPr defTabSz="939729">
              <a:defRPr/>
            </a:pPr>
            <a:r>
              <a:rPr lang="en-US" altLang="en-US">
                <a:solidFill>
                  <a:prstClr val="white"/>
                </a:solidFill>
              </a:rPr>
              <a:t>Mar15 2025</a:t>
            </a:r>
          </a:p>
        </p:txBody>
      </p:sp>
      <p:sp>
        <p:nvSpPr>
          <p:cNvPr id="6" name="Rectangle 7">
            <a:extLst>
              <a:ext uri="{FF2B5EF4-FFF2-40B4-BE49-F238E27FC236}">
                <a16:creationId xmlns:a16="http://schemas.microsoft.com/office/drawing/2014/main" id="{C44F3E53-0993-D1FC-06B7-72627665D502}"/>
              </a:ext>
            </a:extLst>
          </p:cNvPr>
          <p:cNvSpPr>
            <a:spLocks noGrp="1" noChangeArrowheads="1"/>
          </p:cNvSpPr>
          <p:nvPr>
            <p:ph type="sldNum" sz="quarter" idx="5"/>
          </p:nvPr>
        </p:nvSpPr>
        <p:spPr>
          <a:ln/>
        </p:spPr>
        <p:txBody>
          <a:bodyPr/>
          <a:lstStyle/>
          <a:p>
            <a:pPr defTabSz="939729">
              <a:defRPr/>
            </a:pPr>
            <a:fld id="{8E6CE499-F156-423F-B67F-0AD8D4D9AE7B}" type="slidenum">
              <a:rPr lang="en-US" altLang="en-US">
                <a:solidFill>
                  <a:prstClr val="white"/>
                </a:solidFill>
              </a:rPr>
              <a:pPr defTabSz="939729">
                <a:defRPr/>
              </a:pPr>
              <a:t>81</a:t>
            </a:fld>
            <a:endParaRPr lang="en-US" altLang="en-US">
              <a:solidFill>
                <a:prstClr val="white"/>
              </a:solidFill>
            </a:endParaRPr>
          </a:p>
        </p:txBody>
      </p:sp>
      <p:sp>
        <p:nvSpPr>
          <p:cNvPr id="840706" name="Rectangle 2">
            <a:extLst>
              <a:ext uri="{FF2B5EF4-FFF2-40B4-BE49-F238E27FC236}">
                <a16:creationId xmlns:a16="http://schemas.microsoft.com/office/drawing/2014/main" id="{573C4C7A-BBF2-C6F6-C53F-6690E535A88E}"/>
              </a:ext>
            </a:extLst>
          </p:cNvPr>
          <p:cNvSpPr>
            <a:spLocks noGrp="1" noRot="1" noChangeAspect="1" noChangeArrowheads="1" noTextEdit="1"/>
          </p:cNvSpPr>
          <p:nvPr>
            <p:ph type="sldImg"/>
          </p:nvPr>
        </p:nvSpPr>
        <p:spPr>
          <a:xfrm>
            <a:off x="415925" y="703263"/>
            <a:ext cx="6245225" cy="3513137"/>
          </a:xfrm>
          <a:ln/>
        </p:spPr>
      </p:sp>
      <p:sp>
        <p:nvSpPr>
          <p:cNvPr id="840707" name="Rectangle 3">
            <a:extLst>
              <a:ext uri="{FF2B5EF4-FFF2-40B4-BE49-F238E27FC236}">
                <a16:creationId xmlns:a16="http://schemas.microsoft.com/office/drawing/2014/main" id="{052B5A75-0215-D505-6734-16FC9C2A4518}"/>
              </a:ext>
            </a:extLst>
          </p:cNvPr>
          <p:cNvSpPr>
            <a:spLocks noGrp="1" noChangeArrowheads="1"/>
          </p:cNvSpPr>
          <p:nvPr>
            <p:ph type="body" idx="1"/>
          </p:nvPr>
        </p:nvSpPr>
        <p:spPr>
          <a:xfrm>
            <a:off x="157269" y="4216241"/>
            <a:ext cx="6762538" cy="4997027"/>
          </a:xfrm>
        </p:spPr>
        <p:txBody>
          <a:bodyPr/>
          <a:lstStyle/>
          <a:p>
            <a:pPr algn="l"/>
            <a:r>
              <a:rPr lang="en-US" altLang="en-US" dirty="0"/>
              <a:t>https://unitedwithisrael.org/the-miracle-behind-the-exploding-buses-is-much-larger-than-you-think/</a:t>
            </a:r>
          </a:p>
        </p:txBody>
      </p:sp>
      <p:cxnSp>
        <p:nvCxnSpPr>
          <p:cNvPr id="3" name="Straight Connector 2">
            <a:extLst>
              <a:ext uri="{FF2B5EF4-FFF2-40B4-BE49-F238E27FC236}">
                <a16:creationId xmlns:a16="http://schemas.microsoft.com/office/drawing/2014/main" id="{F4607EE7-52CD-9EC2-F317-F30996FDC979}"/>
              </a:ext>
            </a:extLst>
          </p:cNvPr>
          <p:cNvCxnSpPr/>
          <p:nvPr/>
        </p:nvCxnSpPr>
        <p:spPr>
          <a:xfrm flipH="1" flipV="1">
            <a:off x="5661660" y="-312314"/>
            <a:ext cx="157268" cy="54655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125735365"/>
      </p:ext>
    </p:extLst>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0DC2ACB-B57B-19B5-0B1F-8B8092DC6988}"/>
            </a:ext>
          </a:extLst>
        </p:cNvPr>
        <p:cNvGrpSpPr/>
        <p:nvPr/>
      </p:nvGrpSpPr>
      <p:grpSpPr>
        <a:xfrm>
          <a:off x="0" y="0"/>
          <a:ext cx="0" cy="0"/>
          <a:chOff x="0" y="0"/>
          <a:chExt cx="0" cy="0"/>
        </a:xfrm>
      </p:grpSpPr>
      <p:sp>
        <p:nvSpPr>
          <p:cNvPr id="4" name="Rectangle 2">
            <a:extLst>
              <a:ext uri="{FF2B5EF4-FFF2-40B4-BE49-F238E27FC236}">
                <a16:creationId xmlns:a16="http://schemas.microsoft.com/office/drawing/2014/main" id="{0D8B19AC-D3D3-00FD-2A2A-39BAC1646480}"/>
              </a:ext>
            </a:extLst>
          </p:cNvPr>
          <p:cNvSpPr>
            <a:spLocks noGrp="1" noChangeArrowheads="1"/>
          </p:cNvSpPr>
          <p:nvPr>
            <p:ph type="hdr" sz="quarter"/>
          </p:nvPr>
        </p:nvSpPr>
        <p:spPr>
          <a:ln/>
        </p:spPr>
        <p:txBody>
          <a:bodyPr/>
          <a:lstStyle/>
          <a:p>
            <a:pPr defTabSz="939729">
              <a:defRPr/>
            </a:pPr>
            <a:r>
              <a:rPr lang="en-US" altLang="en-US">
                <a:solidFill>
                  <a:prstClr val="white"/>
                </a:solidFill>
              </a:rPr>
              <a:t>T'shuvah </a:t>
            </a:r>
            <a:r>
              <a:rPr lang="he-IL" altLang="en-US">
                <a:solidFill>
                  <a:prstClr val="white"/>
                </a:solidFill>
              </a:rPr>
              <a:t>תְּשׁוּבָה </a:t>
            </a:r>
            <a:r>
              <a:rPr lang="en-US" altLang="en-US">
                <a:solidFill>
                  <a:prstClr val="white"/>
                </a:solidFill>
              </a:rPr>
              <a:t>Repentance Ester 4.15-16</a:t>
            </a:r>
          </a:p>
        </p:txBody>
      </p:sp>
      <p:sp>
        <p:nvSpPr>
          <p:cNvPr id="5" name="Rectangle 3">
            <a:extLst>
              <a:ext uri="{FF2B5EF4-FFF2-40B4-BE49-F238E27FC236}">
                <a16:creationId xmlns:a16="http://schemas.microsoft.com/office/drawing/2014/main" id="{3102355E-01EA-1EBB-5CDC-DAF2811A4054}"/>
              </a:ext>
            </a:extLst>
          </p:cNvPr>
          <p:cNvSpPr>
            <a:spLocks noGrp="1" noChangeArrowheads="1"/>
          </p:cNvSpPr>
          <p:nvPr>
            <p:ph type="dt" idx="1"/>
          </p:nvPr>
        </p:nvSpPr>
        <p:spPr>
          <a:ln/>
        </p:spPr>
        <p:txBody>
          <a:bodyPr/>
          <a:lstStyle/>
          <a:p>
            <a:pPr defTabSz="939729">
              <a:defRPr/>
            </a:pPr>
            <a:r>
              <a:rPr lang="en-US" altLang="en-US">
                <a:solidFill>
                  <a:prstClr val="white"/>
                </a:solidFill>
              </a:rPr>
              <a:t>Mar15 2025</a:t>
            </a:r>
          </a:p>
        </p:txBody>
      </p:sp>
      <p:sp>
        <p:nvSpPr>
          <p:cNvPr id="6" name="Rectangle 7">
            <a:extLst>
              <a:ext uri="{FF2B5EF4-FFF2-40B4-BE49-F238E27FC236}">
                <a16:creationId xmlns:a16="http://schemas.microsoft.com/office/drawing/2014/main" id="{5A5B936B-45BC-7FFE-AB60-3036E2850809}"/>
              </a:ext>
            </a:extLst>
          </p:cNvPr>
          <p:cNvSpPr>
            <a:spLocks noGrp="1" noChangeArrowheads="1"/>
          </p:cNvSpPr>
          <p:nvPr>
            <p:ph type="sldNum" sz="quarter" idx="5"/>
          </p:nvPr>
        </p:nvSpPr>
        <p:spPr>
          <a:ln/>
        </p:spPr>
        <p:txBody>
          <a:bodyPr/>
          <a:lstStyle/>
          <a:p>
            <a:pPr defTabSz="939729">
              <a:defRPr/>
            </a:pPr>
            <a:fld id="{8E6CE499-F156-423F-B67F-0AD8D4D9AE7B}" type="slidenum">
              <a:rPr lang="en-US" altLang="en-US">
                <a:solidFill>
                  <a:prstClr val="white"/>
                </a:solidFill>
              </a:rPr>
              <a:pPr defTabSz="939729">
                <a:defRPr/>
              </a:pPr>
              <a:t>82</a:t>
            </a:fld>
            <a:endParaRPr lang="en-US" altLang="en-US">
              <a:solidFill>
                <a:prstClr val="white"/>
              </a:solidFill>
            </a:endParaRPr>
          </a:p>
        </p:txBody>
      </p:sp>
      <p:sp>
        <p:nvSpPr>
          <p:cNvPr id="840706" name="Rectangle 2">
            <a:extLst>
              <a:ext uri="{FF2B5EF4-FFF2-40B4-BE49-F238E27FC236}">
                <a16:creationId xmlns:a16="http://schemas.microsoft.com/office/drawing/2014/main" id="{D10E53AD-4B2A-3952-67B7-19476E6C9140}"/>
              </a:ext>
            </a:extLst>
          </p:cNvPr>
          <p:cNvSpPr>
            <a:spLocks noGrp="1" noRot="1" noChangeAspect="1" noChangeArrowheads="1" noTextEdit="1"/>
          </p:cNvSpPr>
          <p:nvPr>
            <p:ph type="sldImg"/>
          </p:nvPr>
        </p:nvSpPr>
        <p:spPr>
          <a:xfrm>
            <a:off x="415925" y="703263"/>
            <a:ext cx="6245225" cy="3513137"/>
          </a:xfrm>
          <a:ln/>
        </p:spPr>
      </p:sp>
      <p:sp>
        <p:nvSpPr>
          <p:cNvPr id="840707" name="Rectangle 3">
            <a:extLst>
              <a:ext uri="{FF2B5EF4-FFF2-40B4-BE49-F238E27FC236}">
                <a16:creationId xmlns:a16="http://schemas.microsoft.com/office/drawing/2014/main" id="{E45C18EB-3198-4279-CB33-340965CBAE05}"/>
              </a:ext>
            </a:extLst>
          </p:cNvPr>
          <p:cNvSpPr>
            <a:spLocks noGrp="1" noChangeArrowheads="1"/>
          </p:cNvSpPr>
          <p:nvPr>
            <p:ph type="body" idx="1"/>
          </p:nvPr>
        </p:nvSpPr>
        <p:spPr>
          <a:xfrm>
            <a:off x="157269" y="4216241"/>
            <a:ext cx="6762538" cy="4997027"/>
          </a:xfrm>
        </p:spPr>
        <p:txBody>
          <a:bodyPr/>
          <a:lstStyle/>
          <a:p>
            <a:pPr algn="l"/>
            <a:r>
              <a:rPr lang="en-US" altLang="en-US" dirty="0"/>
              <a:t>https://unitedwithisrael.org/the-miracle-behind-the-exploding-buses-is-much-larger-than-you-think/</a:t>
            </a:r>
          </a:p>
        </p:txBody>
      </p:sp>
      <p:cxnSp>
        <p:nvCxnSpPr>
          <p:cNvPr id="3" name="Straight Connector 2">
            <a:extLst>
              <a:ext uri="{FF2B5EF4-FFF2-40B4-BE49-F238E27FC236}">
                <a16:creationId xmlns:a16="http://schemas.microsoft.com/office/drawing/2014/main" id="{B9E3566E-BAE0-F3E0-5FB2-61B8879FD5AC}"/>
              </a:ext>
            </a:extLst>
          </p:cNvPr>
          <p:cNvCxnSpPr/>
          <p:nvPr/>
        </p:nvCxnSpPr>
        <p:spPr>
          <a:xfrm flipH="1" flipV="1">
            <a:off x="5661660" y="-312314"/>
            <a:ext cx="157268" cy="54655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191812143"/>
      </p:ext>
    </p:extLst>
  </p:cSld>
  <p:clrMapOvr>
    <a:masterClrMapping/>
  </p:clrMapOvr>
</p:notes>
</file>

<file path=ppt/notesSlides/notesSlide8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060F335-0963-2B5F-2A95-99B4A67BA3D1}"/>
            </a:ext>
          </a:extLst>
        </p:cNvPr>
        <p:cNvGrpSpPr/>
        <p:nvPr/>
      </p:nvGrpSpPr>
      <p:grpSpPr>
        <a:xfrm>
          <a:off x="0" y="0"/>
          <a:ext cx="0" cy="0"/>
          <a:chOff x="0" y="0"/>
          <a:chExt cx="0" cy="0"/>
        </a:xfrm>
      </p:grpSpPr>
      <p:sp>
        <p:nvSpPr>
          <p:cNvPr id="4" name="Rectangle 2">
            <a:extLst>
              <a:ext uri="{FF2B5EF4-FFF2-40B4-BE49-F238E27FC236}">
                <a16:creationId xmlns:a16="http://schemas.microsoft.com/office/drawing/2014/main" id="{EA33D780-B310-EE40-43DA-F93ED3A2B99B}"/>
              </a:ext>
            </a:extLst>
          </p:cNvPr>
          <p:cNvSpPr>
            <a:spLocks noGrp="1" noChangeArrowheads="1"/>
          </p:cNvSpPr>
          <p:nvPr>
            <p:ph type="hdr" sz="quarter"/>
          </p:nvPr>
        </p:nvSpPr>
        <p:spPr>
          <a:ln/>
        </p:spPr>
        <p:txBody>
          <a:bodyPr/>
          <a:lstStyle/>
          <a:p>
            <a:pPr defTabSz="939729">
              <a:defRPr/>
            </a:pPr>
            <a:r>
              <a:rPr lang="en-US" altLang="en-US">
                <a:solidFill>
                  <a:prstClr val="white"/>
                </a:solidFill>
              </a:rPr>
              <a:t>T'shuvah </a:t>
            </a:r>
            <a:r>
              <a:rPr lang="he-IL" altLang="en-US">
                <a:solidFill>
                  <a:prstClr val="white"/>
                </a:solidFill>
              </a:rPr>
              <a:t>תְּשׁוּבָה </a:t>
            </a:r>
            <a:r>
              <a:rPr lang="en-US" altLang="en-US">
                <a:solidFill>
                  <a:prstClr val="white"/>
                </a:solidFill>
              </a:rPr>
              <a:t>Repentance Ester 4.15-16</a:t>
            </a:r>
          </a:p>
        </p:txBody>
      </p:sp>
      <p:sp>
        <p:nvSpPr>
          <p:cNvPr id="5" name="Rectangle 3">
            <a:extLst>
              <a:ext uri="{FF2B5EF4-FFF2-40B4-BE49-F238E27FC236}">
                <a16:creationId xmlns:a16="http://schemas.microsoft.com/office/drawing/2014/main" id="{9525B169-81DE-CE0C-540E-DF0B49178592}"/>
              </a:ext>
            </a:extLst>
          </p:cNvPr>
          <p:cNvSpPr>
            <a:spLocks noGrp="1" noChangeArrowheads="1"/>
          </p:cNvSpPr>
          <p:nvPr>
            <p:ph type="dt" idx="1"/>
          </p:nvPr>
        </p:nvSpPr>
        <p:spPr>
          <a:ln/>
        </p:spPr>
        <p:txBody>
          <a:bodyPr/>
          <a:lstStyle/>
          <a:p>
            <a:pPr defTabSz="939729">
              <a:defRPr/>
            </a:pPr>
            <a:r>
              <a:rPr lang="en-US" altLang="en-US">
                <a:solidFill>
                  <a:prstClr val="white"/>
                </a:solidFill>
              </a:rPr>
              <a:t>Mar15 2025</a:t>
            </a:r>
          </a:p>
        </p:txBody>
      </p:sp>
      <p:sp>
        <p:nvSpPr>
          <p:cNvPr id="6" name="Rectangle 7">
            <a:extLst>
              <a:ext uri="{FF2B5EF4-FFF2-40B4-BE49-F238E27FC236}">
                <a16:creationId xmlns:a16="http://schemas.microsoft.com/office/drawing/2014/main" id="{B818C404-207C-3EAA-F18E-2A1E9BDBE875}"/>
              </a:ext>
            </a:extLst>
          </p:cNvPr>
          <p:cNvSpPr>
            <a:spLocks noGrp="1" noChangeArrowheads="1"/>
          </p:cNvSpPr>
          <p:nvPr>
            <p:ph type="sldNum" sz="quarter" idx="5"/>
          </p:nvPr>
        </p:nvSpPr>
        <p:spPr>
          <a:ln/>
        </p:spPr>
        <p:txBody>
          <a:bodyPr/>
          <a:lstStyle/>
          <a:p>
            <a:pPr defTabSz="939729">
              <a:defRPr/>
            </a:pPr>
            <a:fld id="{8E6CE499-F156-423F-B67F-0AD8D4D9AE7B}" type="slidenum">
              <a:rPr lang="en-US" altLang="en-US">
                <a:solidFill>
                  <a:prstClr val="white"/>
                </a:solidFill>
              </a:rPr>
              <a:pPr defTabSz="939729">
                <a:defRPr/>
              </a:pPr>
              <a:t>83</a:t>
            </a:fld>
            <a:endParaRPr lang="en-US" altLang="en-US">
              <a:solidFill>
                <a:prstClr val="white"/>
              </a:solidFill>
            </a:endParaRPr>
          </a:p>
        </p:txBody>
      </p:sp>
      <p:sp>
        <p:nvSpPr>
          <p:cNvPr id="840706" name="Rectangle 2">
            <a:extLst>
              <a:ext uri="{FF2B5EF4-FFF2-40B4-BE49-F238E27FC236}">
                <a16:creationId xmlns:a16="http://schemas.microsoft.com/office/drawing/2014/main" id="{4CBB9A44-5A61-2C0B-E989-FAFF35403A6E}"/>
              </a:ext>
            </a:extLst>
          </p:cNvPr>
          <p:cNvSpPr>
            <a:spLocks noGrp="1" noRot="1" noChangeAspect="1" noChangeArrowheads="1" noTextEdit="1"/>
          </p:cNvSpPr>
          <p:nvPr>
            <p:ph type="sldImg"/>
          </p:nvPr>
        </p:nvSpPr>
        <p:spPr>
          <a:xfrm>
            <a:off x="415925" y="703263"/>
            <a:ext cx="6245225" cy="3513137"/>
          </a:xfrm>
          <a:ln/>
        </p:spPr>
      </p:sp>
      <p:sp>
        <p:nvSpPr>
          <p:cNvPr id="840707" name="Rectangle 3">
            <a:extLst>
              <a:ext uri="{FF2B5EF4-FFF2-40B4-BE49-F238E27FC236}">
                <a16:creationId xmlns:a16="http://schemas.microsoft.com/office/drawing/2014/main" id="{22AE1669-DF37-FCEF-818D-A68746775FD5}"/>
              </a:ext>
            </a:extLst>
          </p:cNvPr>
          <p:cNvSpPr>
            <a:spLocks noGrp="1" noChangeArrowheads="1"/>
          </p:cNvSpPr>
          <p:nvPr>
            <p:ph type="body" idx="1"/>
          </p:nvPr>
        </p:nvSpPr>
        <p:spPr>
          <a:xfrm>
            <a:off x="157269" y="4216241"/>
            <a:ext cx="6762538" cy="4997027"/>
          </a:xfrm>
        </p:spPr>
        <p:txBody>
          <a:bodyPr/>
          <a:lstStyle/>
          <a:p>
            <a:pPr algn="l"/>
            <a:r>
              <a:rPr lang="en-US" altLang="en-US" dirty="0"/>
              <a:t>https://unitedwithisrael.org/the-miracle-behind-the-exploding-buses-is-much-larger-than-you-think/</a:t>
            </a:r>
          </a:p>
        </p:txBody>
      </p:sp>
      <p:cxnSp>
        <p:nvCxnSpPr>
          <p:cNvPr id="3" name="Straight Connector 2">
            <a:extLst>
              <a:ext uri="{FF2B5EF4-FFF2-40B4-BE49-F238E27FC236}">
                <a16:creationId xmlns:a16="http://schemas.microsoft.com/office/drawing/2014/main" id="{9D5406BE-9D46-07A1-3508-69923F8979ED}"/>
              </a:ext>
            </a:extLst>
          </p:cNvPr>
          <p:cNvCxnSpPr/>
          <p:nvPr/>
        </p:nvCxnSpPr>
        <p:spPr>
          <a:xfrm flipH="1" flipV="1">
            <a:off x="5661660" y="-312314"/>
            <a:ext cx="157268" cy="54655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178329106"/>
      </p:ext>
    </p:extLst>
  </p:cSld>
  <p:clrMapOvr>
    <a:masterClrMapping/>
  </p:clrMapOvr>
</p:notes>
</file>

<file path=ppt/notesSlides/notesSlide8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0860603-6E3C-B0C0-EF06-FE10057FAB9A}"/>
            </a:ext>
          </a:extLst>
        </p:cNvPr>
        <p:cNvGrpSpPr/>
        <p:nvPr/>
      </p:nvGrpSpPr>
      <p:grpSpPr>
        <a:xfrm>
          <a:off x="0" y="0"/>
          <a:ext cx="0" cy="0"/>
          <a:chOff x="0" y="0"/>
          <a:chExt cx="0" cy="0"/>
        </a:xfrm>
      </p:grpSpPr>
      <p:sp>
        <p:nvSpPr>
          <p:cNvPr id="4" name="Rectangle 2">
            <a:extLst>
              <a:ext uri="{FF2B5EF4-FFF2-40B4-BE49-F238E27FC236}">
                <a16:creationId xmlns:a16="http://schemas.microsoft.com/office/drawing/2014/main" id="{CE7E7B65-9B95-4F89-FB23-D4EE5E8AA140}"/>
              </a:ext>
            </a:extLst>
          </p:cNvPr>
          <p:cNvSpPr>
            <a:spLocks noGrp="1" noChangeArrowheads="1"/>
          </p:cNvSpPr>
          <p:nvPr>
            <p:ph type="hdr" sz="quarter"/>
          </p:nvPr>
        </p:nvSpPr>
        <p:spPr>
          <a:ln/>
        </p:spPr>
        <p:txBody>
          <a:bodyPr/>
          <a:lstStyle/>
          <a:p>
            <a:pPr defTabSz="939729">
              <a:defRPr/>
            </a:pPr>
            <a:r>
              <a:rPr lang="en-US" altLang="en-US">
                <a:solidFill>
                  <a:prstClr val="white"/>
                </a:solidFill>
              </a:rPr>
              <a:t>T'shuvah </a:t>
            </a:r>
            <a:r>
              <a:rPr lang="he-IL" altLang="en-US">
                <a:solidFill>
                  <a:prstClr val="white"/>
                </a:solidFill>
              </a:rPr>
              <a:t>תְּשׁוּבָה </a:t>
            </a:r>
            <a:r>
              <a:rPr lang="en-US" altLang="en-US">
                <a:solidFill>
                  <a:prstClr val="white"/>
                </a:solidFill>
              </a:rPr>
              <a:t>Repentance Ester 4.15-16</a:t>
            </a:r>
          </a:p>
        </p:txBody>
      </p:sp>
      <p:sp>
        <p:nvSpPr>
          <p:cNvPr id="5" name="Rectangle 3">
            <a:extLst>
              <a:ext uri="{FF2B5EF4-FFF2-40B4-BE49-F238E27FC236}">
                <a16:creationId xmlns:a16="http://schemas.microsoft.com/office/drawing/2014/main" id="{3EDB7139-92D6-4C83-7498-E24A896E3195}"/>
              </a:ext>
            </a:extLst>
          </p:cNvPr>
          <p:cNvSpPr>
            <a:spLocks noGrp="1" noChangeArrowheads="1"/>
          </p:cNvSpPr>
          <p:nvPr>
            <p:ph type="dt" idx="1"/>
          </p:nvPr>
        </p:nvSpPr>
        <p:spPr>
          <a:ln/>
        </p:spPr>
        <p:txBody>
          <a:bodyPr/>
          <a:lstStyle/>
          <a:p>
            <a:pPr defTabSz="939729">
              <a:defRPr/>
            </a:pPr>
            <a:r>
              <a:rPr lang="en-US" altLang="en-US">
                <a:solidFill>
                  <a:prstClr val="white"/>
                </a:solidFill>
              </a:rPr>
              <a:t>Mar15 2025</a:t>
            </a:r>
          </a:p>
        </p:txBody>
      </p:sp>
      <p:sp>
        <p:nvSpPr>
          <p:cNvPr id="6" name="Rectangle 7">
            <a:extLst>
              <a:ext uri="{FF2B5EF4-FFF2-40B4-BE49-F238E27FC236}">
                <a16:creationId xmlns:a16="http://schemas.microsoft.com/office/drawing/2014/main" id="{07793276-F42F-3F64-FEB0-CB8C3872D15C}"/>
              </a:ext>
            </a:extLst>
          </p:cNvPr>
          <p:cNvSpPr>
            <a:spLocks noGrp="1" noChangeArrowheads="1"/>
          </p:cNvSpPr>
          <p:nvPr>
            <p:ph type="sldNum" sz="quarter" idx="5"/>
          </p:nvPr>
        </p:nvSpPr>
        <p:spPr>
          <a:ln/>
        </p:spPr>
        <p:txBody>
          <a:bodyPr/>
          <a:lstStyle/>
          <a:p>
            <a:pPr defTabSz="939729">
              <a:defRPr/>
            </a:pPr>
            <a:fld id="{8E6CE499-F156-423F-B67F-0AD8D4D9AE7B}" type="slidenum">
              <a:rPr lang="en-US" altLang="en-US">
                <a:solidFill>
                  <a:prstClr val="white"/>
                </a:solidFill>
              </a:rPr>
              <a:pPr defTabSz="939729">
                <a:defRPr/>
              </a:pPr>
              <a:t>84</a:t>
            </a:fld>
            <a:endParaRPr lang="en-US" altLang="en-US">
              <a:solidFill>
                <a:prstClr val="white"/>
              </a:solidFill>
            </a:endParaRPr>
          </a:p>
        </p:txBody>
      </p:sp>
      <p:sp>
        <p:nvSpPr>
          <p:cNvPr id="840706" name="Rectangle 2">
            <a:extLst>
              <a:ext uri="{FF2B5EF4-FFF2-40B4-BE49-F238E27FC236}">
                <a16:creationId xmlns:a16="http://schemas.microsoft.com/office/drawing/2014/main" id="{79F892CD-7FEC-89CF-0738-B2CA8CFBF32F}"/>
              </a:ext>
            </a:extLst>
          </p:cNvPr>
          <p:cNvSpPr>
            <a:spLocks noGrp="1" noRot="1" noChangeAspect="1" noChangeArrowheads="1" noTextEdit="1"/>
          </p:cNvSpPr>
          <p:nvPr>
            <p:ph type="sldImg"/>
          </p:nvPr>
        </p:nvSpPr>
        <p:spPr>
          <a:xfrm>
            <a:off x="415925" y="703263"/>
            <a:ext cx="6245225" cy="3513137"/>
          </a:xfrm>
          <a:ln/>
        </p:spPr>
      </p:sp>
      <p:sp>
        <p:nvSpPr>
          <p:cNvPr id="840707" name="Rectangle 3">
            <a:extLst>
              <a:ext uri="{FF2B5EF4-FFF2-40B4-BE49-F238E27FC236}">
                <a16:creationId xmlns:a16="http://schemas.microsoft.com/office/drawing/2014/main" id="{6CEAD9D6-C994-50BA-4862-5B046CAF4A8C}"/>
              </a:ext>
            </a:extLst>
          </p:cNvPr>
          <p:cNvSpPr>
            <a:spLocks noGrp="1" noChangeArrowheads="1"/>
          </p:cNvSpPr>
          <p:nvPr>
            <p:ph type="body" idx="1"/>
          </p:nvPr>
        </p:nvSpPr>
        <p:spPr>
          <a:xfrm>
            <a:off x="157269" y="4216241"/>
            <a:ext cx="6762538" cy="4997027"/>
          </a:xfrm>
        </p:spPr>
        <p:txBody>
          <a:bodyPr/>
          <a:lstStyle/>
          <a:p>
            <a:pPr algn="l"/>
            <a:r>
              <a:rPr lang="en-US" altLang="en-US" dirty="0"/>
              <a:t>https://unitedwithisrael.org/the-miracle-behind-the-exploding-buses-is-much-larger-than-you-think/</a:t>
            </a:r>
          </a:p>
        </p:txBody>
      </p:sp>
      <p:cxnSp>
        <p:nvCxnSpPr>
          <p:cNvPr id="3" name="Straight Connector 2">
            <a:extLst>
              <a:ext uri="{FF2B5EF4-FFF2-40B4-BE49-F238E27FC236}">
                <a16:creationId xmlns:a16="http://schemas.microsoft.com/office/drawing/2014/main" id="{53A6A7DB-4B8B-53CA-FB24-183CC7234CE9}"/>
              </a:ext>
            </a:extLst>
          </p:cNvPr>
          <p:cNvCxnSpPr/>
          <p:nvPr/>
        </p:nvCxnSpPr>
        <p:spPr>
          <a:xfrm flipH="1" flipV="1">
            <a:off x="5661660" y="-312314"/>
            <a:ext cx="157268" cy="54655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76090128"/>
      </p:ext>
    </p:extLst>
  </p:cSld>
  <p:clrMapOvr>
    <a:masterClrMapping/>
  </p:clrMapOvr>
</p:notes>
</file>

<file path=ppt/notesSlides/notesSlide8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FE3B5D7-4794-368F-057D-9FAE37D7E47E}"/>
            </a:ext>
          </a:extLst>
        </p:cNvPr>
        <p:cNvGrpSpPr/>
        <p:nvPr/>
      </p:nvGrpSpPr>
      <p:grpSpPr>
        <a:xfrm>
          <a:off x="0" y="0"/>
          <a:ext cx="0" cy="0"/>
          <a:chOff x="0" y="0"/>
          <a:chExt cx="0" cy="0"/>
        </a:xfrm>
      </p:grpSpPr>
      <p:sp>
        <p:nvSpPr>
          <p:cNvPr id="4" name="Rectangle 2">
            <a:extLst>
              <a:ext uri="{FF2B5EF4-FFF2-40B4-BE49-F238E27FC236}">
                <a16:creationId xmlns:a16="http://schemas.microsoft.com/office/drawing/2014/main" id="{04AE3D02-E55F-25B1-5C44-45A60ED3CD27}"/>
              </a:ext>
            </a:extLst>
          </p:cNvPr>
          <p:cNvSpPr>
            <a:spLocks noGrp="1" noChangeArrowheads="1"/>
          </p:cNvSpPr>
          <p:nvPr>
            <p:ph type="hdr" sz="quarter"/>
          </p:nvPr>
        </p:nvSpPr>
        <p:spPr>
          <a:ln/>
        </p:spPr>
        <p:txBody>
          <a:bodyPr/>
          <a:lstStyle/>
          <a:p>
            <a:pPr defTabSz="939729">
              <a:defRPr/>
            </a:pPr>
            <a:r>
              <a:rPr lang="en-US" altLang="en-US">
                <a:solidFill>
                  <a:prstClr val="white"/>
                </a:solidFill>
              </a:rPr>
              <a:t>T'shuvah </a:t>
            </a:r>
            <a:r>
              <a:rPr lang="he-IL" altLang="en-US">
                <a:solidFill>
                  <a:prstClr val="white"/>
                </a:solidFill>
              </a:rPr>
              <a:t>תְּשׁוּבָה </a:t>
            </a:r>
            <a:r>
              <a:rPr lang="en-US" altLang="en-US">
                <a:solidFill>
                  <a:prstClr val="white"/>
                </a:solidFill>
              </a:rPr>
              <a:t>Repentance Ester 4.15-16</a:t>
            </a:r>
          </a:p>
        </p:txBody>
      </p:sp>
      <p:sp>
        <p:nvSpPr>
          <p:cNvPr id="5" name="Rectangle 3">
            <a:extLst>
              <a:ext uri="{FF2B5EF4-FFF2-40B4-BE49-F238E27FC236}">
                <a16:creationId xmlns:a16="http://schemas.microsoft.com/office/drawing/2014/main" id="{069A9931-5C53-1BF4-D1E3-42239F325F16}"/>
              </a:ext>
            </a:extLst>
          </p:cNvPr>
          <p:cNvSpPr>
            <a:spLocks noGrp="1" noChangeArrowheads="1"/>
          </p:cNvSpPr>
          <p:nvPr>
            <p:ph type="dt" idx="1"/>
          </p:nvPr>
        </p:nvSpPr>
        <p:spPr>
          <a:ln/>
        </p:spPr>
        <p:txBody>
          <a:bodyPr/>
          <a:lstStyle/>
          <a:p>
            <a:pPr defTabSz="939729">
              <a:defRPr/>
            </a:pPr>
            <a:r>
              <a:rPr lang="en-US" altLang="en-US">
                <a:solidFill>
                  <a:prstClr val="white"/>
                </a:solidFill>
              </a:rPr>
              <a:t>Mar15 2025</a:t>
            </a:r>
          </a:p>
        </p:txBody>
      </p:sp>
      <p:sp>
        <p:nvSpPr>
          <p:cNvPr id="6" name="Rectangle 7">
            <a:extLst>
              <a:ext uri="{FF2B5EF4-FFF2-40B4-BE49-F238E27FC236}">
                <a16:creationId xmlns:a16="http://schemas.microsoft.com/office/drawing/2014/main" id="{98C6AB8A-D03C-8A7F-39BB-C1BBCBDC2860}"/>
              </a:ext>
            </a:extLst>
          </p:cNvPr>
          <p:cNvSpPr>
            <a:spLocks noGrp="1" noChangeArrowheads="1"/>
          </p:cNvSpPr>
          <p:nvPr>
            <p:ph type="sldNum" sz="quarter" idx="5"/>
          </p:nvPr>
        </p:nvSpPr>
        <p:spPr>
          <a:ln/>
        </p:spPr>
        <p:txBody>
          <a:bodyPr/>
          <a:lstStyle/>
          <a:p>
            <a:pPr defTabSz="939729">
              <a:defRPr/>
            </a:pPr>
            <a:fld id="{8E6CE499-F156-423F-B67F-0AD8D4D9AE7B}" type="slidenum">
              <a:rPr lang="en-US" altLang="en-US">
                <a:solidFill>
                  <a:prstClr val="white"/>
                </a:solidFill>
              </a:rPr>
              <a:pPr defTabSz="939729">
                <a:defRPr/>
              </a:pPr>
              <a:t>85</a:t>
            </a:fld>
            <a:endParaRPr lang="en-US" altLang="en-US">
              <a:solidFill>
                <a:prstClr val="white"/>
              </a:solidFill>
            </a:endParaRPr>
          </a:p>
        </p:txBody>
      </p:sp>
      <p:sp>
        <p:nvSpPr>
          <p:cNvPr id="840706" name="Rectangle 2">
            <a:extLst>
              <a:ext uri="{FF2B5EF4-FFF2-40B4-BE49-F238E27FC236}">
                <a16:creationId xmlns:a16="http://schemas.microsoft.com/office/drawing/2014/main" id="{D2F2E4BB-5A44-8F17-0BFA-3BF8BD49F0E4}"/>
              </a:ext>
            </a:extLst>
          </p:cNvPr>
          <p:cNvSpPr>
            <a:spLocks noGrp="1" noRot="1" noChangeAspect="1" noChangeArrowheads="1" noTextEdit="1"/>
          </p:cNvSpPr>
          <p:nvPr>
            <p:ph type="sldImg"/>
          </p:nvPr>
        </p:nvSpPr>
        <p:spPr>
          <a:xfrm>
            <a:off x="415925" y="703263"/>
            <a:ext cx="6245225" cy="3513137"/>
          </a:xfrm>
          <a:ln/>
        </p:spPr>
      </p:sp>
      <p:sp>
        <p:nvSpPr>
          <p:cNvPr id="840707" name="Rectangle 3">
            <a:extLst>
              <a:ext uri="{FF2B5EF4-FFF2-40B4-BE49-F238E27FC236}">
                <a16:creationId xmlns:a16="http://schemas.microsoft.com/office/drawing/2014/main" id="{EEC4694B-4976-886E-E6AD-94CD1EBA3752}"/>
              </a:ext>
            </a:extLst>
          </p:cNvPr>
          <p:cNvSpPr>
            <a:spLocks noGrp="1" noChangeArrowheads="1"/>
          </p:cNvSpPr>
          <p:nvPr>
            <p:ph type="body" idx="1"/>
          </p:nvPr>
        </p:nvSpPr>
        <p:spPr>
          <a:xfrm>
            <a:off x="157269" y="4216241"/>
            <a:ext cx="6762538" cy="4997027"/>
          </a:xfrm>
        </p:spPr>
        <p:txBody>
          <a:bodyPr/>
          <a:lstStyle/>
          <a:p>
            <a:pPr algn="l"/>
            <a:r>
              <a:rPr lang="en-US" altLang="en-US" dirty="0"/>
              <a:t>Sally Shiff</a:t>
            </a:r>
          </a:p>
        </p:txBody>
      </p:sp>
      <p:cxnSp>
        <p:nvCxnSpPr>
          <p:cNvPr id="3" name="Straight Connector 2">
            <a:extLst>
              <a:ext uri="{FF2B5EF4-FFF2-40B4-BE49-F238E27FC236}">
                <a16:creationId xmlns:a16="http://schemas.microsoft.com/office/drawing/2014/main" id="{74EE6B7A-30F5-1B03-2D5B-949E8A420791}"/>
              </a:ext>
            </a:extLst>
          </p:cNvPr>
          <p:cNvCxnSpPr/>
          <p:nvPr/>
        </p:nvCxnSpPr>
        <p:spPr>
          <a:xfrm flipH="1" flipV="1">
            <a:off x="5661660" y="-312314"/>
            <a:ext cx="157268" cy="54655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16930678"/>
      </p:ext>
    </p:extLst>
  </p:cSld>
  <p:clrMapOvr>
    <a:masterClrMapping/>
  </p:clrMapOvr>
</p:notes>
</file>

<file path=ppt/notesSlides/notesSlide8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A51F310-D2BC-5C7D-25AE-8BBAF4DB95AB}"/>
            </a:ext>
          </a:extLst>
        </p:cNvPr>
        <p:cNvGrpSpPr/>
        <p:nvPr/>
      </p:nvGrpSpPr>
      <p:grpSpPr>
        <a:xfrm>
          <a:off x="0" y="0"/>
          <a:ext cx="0" cy="0"/>
          <a:chOff x="0" y="0"/>
          <a:chExt cx="0" cy="0"/>
        </a:xfrm>
      </p:grpSpPr>
      <p:sp>
        <p:nvSpPr>
          <p:cNvPr id="4" name="Rectangle 2">
            <a:extLst>
              <a:ext uri="{FF2B5EF4-FFF2-40B4-BE49-F238E27FC236}">
                <a16:creationId xmlns:a16="http://schemas.microsoft.com/office/drawing/2014/main" id="{CBBE2B20-CB59-B2D7-A2B6-B4128D3296FB}"/>
              </a:ext>
            </a:extLst>
          </p:cNvPr>
          <p:cNvSpPr>
            <a:spLocks noGrp="1" noChangeArrowheads="1"/>
          </p:cNvSpPr>
          <p:nvPr>
            <p:ph type="hdr" sz="quarter"/>
          </p:nvPr>
        </p:nvSpPr>
        <p:spPr>
          <a:ln/>
        </p:spPr>
        <p:txBody>
          <a:bodyPr/>
          <a:lstStyle/>
          <a:p>
            <a:pPr defTabSz="939729">
              <a:defRPr/>
            </a:pPr>
            <a:r>
              <a:rPr lang="en-US" altLang="en-US">
                <a:solidFill>
                  <a:prstClr val="white"/>
                </a:solidFill>
              </a:rPr>
              <a:t>T'shuvah </a:t>
            </a:r>
            <a:r>
              <a:rPr lang="he-IL" altLang="en-US">
                <a:solidFill>
                  <a:prstClr val="white"/>
                </a:solidFill>
              </a:rPr>
              <a:t>תְּשׁוּבָה </a:t>
            </a:r>
            <a:r>
              <a:rPr lang="en-US" altLang="en-US">
                <a:solidFill>
                  <a:prstClr val="white"/>
                </a:solidFill>
              </a:rPr>
              <a:t>Repentance Ester 4.15-16</a:t>
            </a:r>
          </a:p>
        </p:txBody>
      </p:sp>
      <p:sp>
        <p:nvSpPr>
          <p:cNvPr id="5" name="Rectangle 3">
            <a:extLst>
              <a:ext uri="{FF2B5EF4-FFF2-40B4-BE49-F238E27FC236}">
                <a16:creationId xmlns:a16="http://schemas.microsoft.com/office/drawing/2014/main" id="{73DD69C7-3024-440E-6C94-9EA81C7D5830}"/>
              </a:ext>
            </a:extLst>
          </p:cNvPr>
          <p:cNvSpPr>
            <a:spLocks noGrp="1" noChangeArrowheads="1"/>
          </p:cNvSpPr>
          <p:nvPr>
            <p:ph type="dt" idx="1"/>
          </p:nvPr>
        </p:nvSpPr>
        <p:spPr>
          <a:ln/>
        </p:spPr>
        <p:txBody>
          <a:bodyPr/>
          <a:lstStyle/>
          <a:p>
            <a:pPr defTabSz="939729">
              <a:defRPr/>
            </a:pPr>
            <a:r>
              <a:rPr lang="en-US" altLang="en-US">
                <a:solidFill>
                  <a:prstClr val="white"/>
                </a:solidFill>
              </a:rPr>
              <a:t>Mar15 2025</a:t>
            </a:r>
          </a:p>
        </p:txBody>
      </p:sp>
      <p:sp>
        <p:nvSpPr>
          <p:cNvPr id="6" name="Rectangle 7">
            <a:extLst>
              <a:ext uri="{FF2B5EF4-FFF2-40B4-BE49-F238E27FC236}">
                <a16:creationId xmlns:a16="http://schemas.microsoft.com/office/drawing/2014/main" id="{2DFE4A78-4306-DA31-7F73-BB712C17BBB1}"/>
              </a:ext>
            </a:extLst>
          </p:cNvPr>
          <p:cNvSpPr>
            <a:spLocks noGrp="1" noChangeArrowheads="1"/>
          </p:cNvSpPr>
          <p:nvPr>
            <p:ph type="sldNum" sz="quarter" idx="5"/>
          </p:nvPr>
        </p:nvSpPr>
        <p:spPr>
          <a:ln/>
        </p:spPr>
        <p:txBody>
          <a:bodyPr/>
          <a:lstStyle/>
          <a:p>
            <a:pPr defTabSz="939729">
              <a:defRPr/>
            </a:pPr>
            <a:fld id="{8E6CE499-F156-423F-B67F-0AD8D4D9AE7B}" type="slidenum">
              <a:rPr lang="en-US" altLang="en-US">
                <a:solidFill>
                  <a:prstClr val="white"/>
                </a:solidFill>
              </a:rPr>
              <a:pPr defTabSz="939729">
                <a:defRPr/>
              </a:pPr>
              <a:t>86</a:t>
            </a:fld>
            <a:endParaRPr lang="en-US" altLang="en-US">
              <a:solidFill>
                <a:prstClr val="white"/>
              </a:solidFill>
            </a:endParaRPr>
          </a:p>
        </p:txBody>
      </p:sp>
      <p:sp>
        <p:nvSpPr>
          <p:cNvPr id="840706" name="Rectangle 2">
            <a:extLst>
              <a:ext uri="{FF2B5EF4-FFF2-40B4-BE49-F238E27FC236}">
                <a16:creationId xmlns:a16="http://schemas.microsoft.com/office/drawing/2014/main" id="{EC9F7AC5-9E47-F5E5-A434-FF8552426E7F}"/>
              </a:ext>
            </a:extLst>
          </p:cNvPr>
          <p:cNvSpPr>
            <a:spLocks noGrp="1" noRot="1" noChangeAspect="1" noChangeArrowheads="1" noTextEdit="1"/>
          </p:cNvSpPr>
          <p:nvPr>
            <p:ph type="sldImg"/>
          </p:nvPr>
        </p:nvSpPr>
        <p:spPr>
          <a:xfrm>
            <a:off x="415925" y="703263"/>
            <a:ext cx="6245225" cy="3513137"/>
          </a:xfrm>
          <a:ln/>
        </p:spPr>
      </p:sp>
      <p:sp>
        <p:nvSpPr>
          <p:cNvPr id="840707" name="Rectangle 3">
            <a:extLst>
              <a:ext uri="{FF2B5EF4-FFF2-40B4-BE49-F238E27FC236}">
                <a16:creationId xmlns:a16="http://schemas.microsoft.com/office/drawing/2014/main" id="{F298EE12-942F-2D0B-1B6C-346A562F8FA2}"/>
              </a:ext>
            </a:extLst>
          </p:cNvPr>
          <p:cNvSpPr>
            <a:spLocks noGrp="1" noChangeArrowheads="1"/>
          </p:cNvSpPr>
          <p:nvPr>
            <p:ph type="body" idx="1"/>
          </p:nvPr>
        </p:nvSpPr>
        <p:spPr>
          <a:xfrm>
            <a:off x="157269" y="4216241"/>
            <a:ext cx="6762538" cy="4997027"/>
          </a:xfrm>
        </p:spPr>
        <p:txBody>
          <a:bodyPr/>
          <a:lstStyle/>
          <a:p>
            <a:pPr algn="l"/>
            <a:r>
              <a:rPr lang="en-US" altLang="en-US" dirty="0"/>
              <a:t>https://unitedwithisrael.org/the-miracle-behind-the-exploding-buses-is-much-larger-than-you-think/</a:t>
            </a:r>
          </a:p>
        </p:txBody>
      </p:sp>
      <p:cxnSp>
        <p:nvCxnSpPr>
          <p:cNvPr id="3" name="Straight Connector 2">
            <a:extLst>
              <a:ext uri="{FF2B5EF4-FFF2-40B4-BE49-F238E27FC236}">
                <a16:creationId xmlns:a16="http://schemas.microsoft.com/office/drawing/2014/main" id="{BFF4D212-2053-E6BD-17BE-7D3CDB43C8F8}"/>
              </a:ext>
            </a:extLst>
          </p:cNvPr>
          <p:cNvCxnSpPr/>
          <p:nvPr/>
        </p:nvCxnSpPr>
        <p:spPr>
          <a:xfrm flipH="1" flipV="1">
            <a:off x="5661660" y="-312314"/>
            <a:ext cx="157268" cy="54655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78401244"/>
      </p:ext>
    </p:extLst>
  </p:cSld>
  <p:clrMapOvr>
    <a:masterClrMapping/>
  </p:clrMapOvr>
</p:notes>
</file>

<file path=ppt/notesSlides/notesSlide8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822B796-2FE2-587D-633C-3E2FB294336A}"/>
            </a:ext>
          </a:extLst>
        </p:cNvPr>
        <p:cNvGrpSpPr/>
        <p:nvPr/>
      </p:nvGrpSpPr>
      <p:grpSpPr>
        <a:xfrm>
          <a:off x="0" y="0"/>
          <a:ext cx="0" cy="0"/>
          <a:chOff x="0" y="0"/>
          <a:chExt cx="0" cy="0"/>
        </a:xfrm>
      </p:grpSpPr>
      <p:sp>
        <p:nvSpPr>
          <p:cNvPr id="4" name="Rectangle 2">
            <a:extLst>
              <a:ext uri="{FF2B5EF4-FFF2-40B4-BE49-F238E27FC236}">
                <a16:creationId xmlns:a16="http://schemas.microsoft.com/office/drawing/2014/main" id="{2AA0C174-E799-36A9-9F27-277D80D678A9}"/>
              </a:ext>
            </a:extLst>
          </p:cNvPr>
          <p:cNvSpPr>
            <a:spLocks noGrp="1" noChangeArrowheads="1"/>
          </p:cNvSpPr>
          <p:nvPr>
            <p:ph type="hdr" sz="quarter"/>
          </p:nvPr>
        </p:nvSpPr>
        <p:spPr>
          <a:ln/>
        </p:spPr>
        <p:txBody>
          <a:bodyPr/>
          <a:lstStyle/>
          <a:p>
            <a:pPr defTabSz="939729">
              <a:defRPr/>
            </a:pPr>
            <a:r>
              <a:rPr lang="en-US" altLang="en-US">
                <a:solidFill>
                  <a:prstClr val="white"/>
                </a:solidFill>
              </a:rPr>
              <a:t>T'shuvah </a:t>
            </a:r>
            <a:r>
              <a:rPr lang="he-IL" altLang="en-US">
                <a:solidFill>
                  <a:prstClr val="white"/>
                </a:solidFill>
              </a:rPr>
              <a:t>תְּשׁוּבָה </a:t>
            </a:r>
            <a:r>
              <a:rPr lang="en-US" altLang="en-US">
                <a:solidFill>
                  <a:prstClr val="white"/>
                </a:solidFill>
              </a:rPr>
              <a:t>Repentance Ester 4.15-16</a:t>
            </a:r>
          </a:p>
        </p:txBody>
      </p:sp>
      <p:sp>
        <p:nvSpPr>
          <p:cNvPr id="5" name="Rectangle 3">
            <a:extLst>
              <a:ext uri="{FF2B5EF4-FFF2-40B4-BE49-F238E27FC236}">
                <a16:creationId xmlns:a16="http://schemas.microsoft.com/office/drawing/2014/main" id="{ACFA517F-9151-FF43-90BC-12F48F5B54BA}"/>
              </a:ext>
            </a:extLst>
          </p:cNvPr>
          <p:cNvSpPr>
            <a:spLocks noGrp="1" noChangeArrowheads="1"/>
          </p:cNvSpPr>
          <p:nvPr>
            <p:ph type="dt" idx="1"/>
          </p:nvPr>
        </p:nvSpPr>
        <p:spPr>
          <a:ln/>
        </p:spPr>
        <p:txBody>
          <a:bodyPr/>
          <a:lstStyle/>
          <a:p>
            <a:pPr defTabSz="939729">
              <a:defRPr/>
            </a:pPr>
            <a:r>
              <a:rPr lang="en-US" altLang="en-US">
                <a:solidFill>
                  <a:prstClr val="white"/>
                </a:solidFill>
              </a:rPr>
              <a:t>Mar15 2025</a:t>
            </a:r>
          </a:p>
        </p:txBody>
      </p:sp>
      <p:sp>
        <p:nvSpPr>
          <p:cNvPr id="6" name="Rectangle 7">
            <a:extLst>
              <a:ext uri="{FF2B5EF4-FFF2-40B4-BE49-F238E27FC236}">
                <a16:creationId xmlns:a16="http://schemas.microsoft.com/office/drawing/2014/main" id="{0EE9A824-B033-39AF-7E3E-0D438097CF24}"/>
              </a:ext>
            </a:extLst>
          </p:cNvPr>
          <p:cNvSpPr>
            <a:spLocks noGrp="1" noChangeArrowheads="1"/>
          </p:cNvSpPr>
          <p:nvPr>
            <p:ph type="sldNum" sz="quarter" idx="5"/>
          </p:nvPr>
        </p:nvSpPr>
        <p:spPr>
          <a:ln/>
        </p:spPr>
        <p:txBody>
          <a:bodyPr/>
          <a:lstStyle/>
          <a:p>
            <a:pPr defTabSz="939729">
              <a:defRPr/>
            </a:pPr>
            <a:fld id="{8E6CE499-F156-423F-B67F-0AD8D4D9AE7B}" type="slidenum">
              <a:rPr lang="en-US" altLang="en-US">
                <a:solidFill>
                  <a:prstClr val="white"/>
                </a:solidFill>
              </a:rPr>
              <a:pPr defTabSz="939729">
                <a:defRPr/>
              </a:pPr>
              <a:t>87</a:t>
            </a:fld>
            <a:endParaRPr lang="en-US" altLang="en-US">
              <a:solidFill>
                <a:prstClr val="white"/>
              </a:solidFill>
            </a:endParaRPr>
          </a:p>
        </p:txBody>
      </p:sp>
      <p:sp>
        <p:nvSpPr>
          <p:cNvPr id="840706" name="Rectangle 2">
            <a:extLst>
              <a:ext uri="{FF2B5EF4-FFF2-40B4-BE49-F238E27FC236}">
                <a16:creationId xmlns:a16="http://schemas.microsoft.com/office/drawing/2014/main" id="{C67977E5-3884-6BB5-0220-5F1D6C01E69D}"/>
              </a:ext>
            </a:extLst>
          </p:cNvPr>
          <p:cNvSpPr>
            <a:spLocks noGrp="1" noRot="1" noChangeAspect="1" noChangeArrowheads="1" noTextEdit="1"/>
          </p:cNvSpPr>
          <p:nvPr>
            <p:ph type="sldImg"/>
          </p:nvPr>
        </p:nvSpPr>
        <p:spPr>
          <a:xfrm>
            <a:off x="415925" y="703263"/>
            <a:ext cx="6245225" cy="3513137"/>
          </a:xfrm>
          <a:ln/>
        </p:spPr>
      </p:sp>
      <p:sp>
        <p:nvSpPr>
          <p:cNvPr id="840707" name="Rectangle 3">
            <a:extLst>
              <a:ext uri="{FF2B5EF4-FFF2-40B4-BE49-F238E27FC236}">
                <a16:creationId xmlns:a16="http://schemas.microsoft.com/office/drawing/2014/main" id="{161AAA82-37F3-919F-ACF3-3AAA3E8C5482}"/>
              </a:ext>
            </a:extLst>
          </p:cNvPr>
          <p:cNvSpPr>
            <a:spLocks noGrp="1" noChangeArrowheads="1"/>
          </p:cNvSpPr>
          <p:nvPr>
            <p:ph type="body" idx="1"/>
          </p:nvPr>
        </p:nvSpPr>
        <p:spPr>
          <a:xfrm>
            <a:off x="157269" y="4216241"/>
            <a:ext cx="6762538" cy="4997027"/>
          </a:xfrm>
        </p:spPr>
        <p:txBody>
          <a:bodyPr/>
          <a:lstStyle/>
          <a:p>
            <a:pPr algn="l"/>
            <a:r>
              <a:rPr lang="en-US" altLang="en-US" dirty="0"/>
              <a:t>https://unitedwithisrael.org/the-miracle-behind-the-exploding-buses-is-much-larger-than-you-think/</a:t>
            </a:r>
          </a:p>
        </p:txBody>
      </p:sp>
      <p:cxnSp>
        <p:nvCxnSpPr>
          <p:cNvPr id="3" name="Straight Connector 2">
            <a:extLst>
              <a:ext uri="{FF2B5EF4-FFF2-40B4-BE49-F238E27FC236}">
                <a16:creationId xmlns:a16="http://schemas.microsoft.com/office/drawing/2014/main" id="{D916F8D9-7272-9553-A6B3-1AB55A987115}"/>
              </a:ext>
            </a:extLst>
          </p:cNvPr>
          <p:cNvCxnSpPr/>
          <p:nvPr/>
        </p:nvCxnSpPr>
        <p:spPr>
          <a:xfrm flipH="1" flipV="1">
            <a:off x="5661660" y="-312314"/>
            <a:ext cx="157268" cy="54655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789984356"/>
      </p:ext>
    </p:extLst>
  </p:cSld>
  <p:clrMapOvr>
    <a:masterClrMapping/>
  </p:clrMapOvr>
</p:notes>
</file>

<file path=ppt/notesSlides/notesSlide8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72A43BA-B7EF-80FE-5F0A-19C316089394}"/>
            </a:ext>
          </a:extLst>
        </p:cNvPr>
        <p:cNvGrpSpPr/>
        <p:nvPr/>
      </p:nvGrpSpPr>
      <p:grpSpPr>
        <a:xfrm>
          <a:off x="0" y="0"/>
          <a:ext cx="0" cy="0"/>
          <a:chOff x="0" y="0"/>
          <a:chExt cx="0" cy="0"/>
        </a:xfrm>
      </p:grpSpPr>
      <p:sp>
        <p:nvSpPr>
          <p:cNvPr id="4" name="Rectangle 2">
            <a:extLst>
              <a:ext uri="{FF2B5EF4-FFF2-40B4-BE49-F238E27FC236}">
                <a16:creationId xmlns:a16="http://schemas.microsoft.com/office/drawing/2014/main" id="{F6FB35DB-C875-E05B-5965-BDA86D93D4A7}"/>
              </a:ext>
            </a:extLst>
          </p:cNvPr>
          <p:cNvSpPr>
            <a:spLocks noGrp="1" noChangeArrowheads="1"/>
          </p:cNvSpPr>
          <p:nvPr>
            <p:ph type="hdr" sz="quarter"/>
          </p:nvPr>
        </p:nvSpPr>
        <p:spPr>
          <a:ln/>
        </p:spPr>
        <p:txBody>
          <a:bodyPr/>
          <a:lstStyle/>
          <a:p>
            <a:pPr defTabSz="939729">
              <a:defRPr/>
            </a:pPr>
            <a:r>
              <a:rPr lang="en-US" altLang="en-US">
                <a:solidFill>
                  <a:prstClr val="white"/>
                </a:solidFill>
              </a:rPr>
              <a:t>T'shuvah </a:t>
            </a:r>
            <a:r>
              <a:rPr lang="he-IL" altLang="en-US">
                <a:solidFill>
                  <a:prstClr val="white"/>
                </a:solidFill>
              </a:rPr>
              <a:t>תְּשׁוּבָה </a:t>
            </a:r>
            <a:r>
              <a:rPr lang="en-US" altLang="en-US">
                <a:solidFill>
                  <a:prstClr val="white"/>
                </a:solidFill>
              </a:rPr>
              <a:t>Repentance Ester 4.15-16</a:t>
            </a:r>
          </a:p>
        </p:txBody>
      </p:sp>
      <p:sp>
        <p:nvSpPr>
          <p:cNvPr id="5" name="Rectangle 3">
            <a:extLst>
              <a:ext uri="{FF2B5EF4-FFF2-40B4-BE49-F238E27FC236}">
                <a16:creationId xmlns:a16="http://schemas.microsoft.com/office/drawing/2014/main" id="{1B778362-3792-57D3-4F5A-AA1522D8EBD2}"/>
              </a:ext>
            </a:extLst>
          </p:cNvPr>
          <p:cNvSpPr>
            <a:spLocks noGrp="1" noChangeArrowheads="1"/>
          </p:cNvSpPr>
          <p:nvPr>
            <p:ph type="dt" idx="1"/>
          </p:nvPr>
        </p:nvSpPr>
        <p:spPr>
          <a:ln/>
        </p:spPr>
        <p:txBody>
          <a:bodyPr/>
          <a:lstStyle/>
          <a:p>
            <a:pPr defTabSz="939729">
              <a:defRPr/>
            </a:pPr>
            <a:r>
              <a:rPr lang="en-US" altLang="en-US">
                <a:solidFill>
                  <a:prstClr val="white"/>
                </a:solidFill>
              </a:rPr>
              <a:t>Mar15 2025</a:t>
            </a:r>
          </a:p>
        </p:txBody>
      </p:sp>
      <p:sp>
        <p:nvSpPr>
          <p:cNvPr id="6" name="Rectangle 7">
            <a:extLst>
              <a:ext uri="{FF2B5EF4-FFF2-40B4-BE49-F238E27FC236}">
                <a16:creationId xmlns:a16="http://schemas.microsoft.com/office/drawing/2014/main" id="{EEE4B2A5-29C5-7E03-69F8-7FE7F06EC8E2}"/>
              </a:ext>
            </a:extLst>
          </p:cNvPr>
          <p:cNvSpPr>
            <a:spLocks noGrp="1" noChangeArrowheads="1"/>
          </p:cNvSpPr>
          <p:nvPr>
            <p:ph type="sldNum" sz="quarter" idx="5"/>
          </p:nvPr>
        </p:nvSpPr>
        <p:spPr>
          <a:ln/>
        </p:spPr>
        <p:txBody>
          <a:bodyPr/>
          <a:lstStyle/>
          <a:p>
            <a:pPr defTabSz="939729">
              <a:defRPr/>
            </a:pPr>
            <a:fld id="{8E6CE499-F156-423F-B67F-0AD8D4D9AE7B}" type="slidenum">
              <a:rPr lang="en-US" altLang="en-US">
                <a:solidFill>
                  <a:prstClr val="white"/>
                </a:solidFill>
              </a:rPr>
              <a:pPr defTabSz="939729">
                <a:defRPr/>
              </a:pPr>
              <a:t>88</a:t>
            </a:fld>
            <a:endParaRPr lang="en-US" altLang="en-US">
              <a:solidFill>
                <a:prstClr val="white"/>
              </a:solidFill>
            </a:endParaRPr>
          </a:p>
        </p:txBody>
      </p:sp>
      <p:sp>
        <p:nvSpPr>
          <p:cNvPr id="840706" name="Rectangle 2">
            <a:extLst>
              <a:ext uri="{FF2B5EF4-FFF2-40B4-BE49-F238E27FC236}">
                <a16:creationId xmlns:a16="http://schemas.microsoft.com/office/drawing/2014/main" id="{5E5CE648-1F32-9332-9934-2AEC62081E98}"/>
              </a:ext>
            </a:extLst>
          </p:cNvPr>
          <p:cNvSpPr>
            <a:spLocks noGrp="1" noRot="1" noChangeAspect="1" noChangeArrowheads="1" noTextEdit="1"/>
          </p:cNvSpPr>
          <p:nvPr>
            <p:ph type="sldImg"/>
          </p:nvPr>
        </p:nvSpPr>
        <p:spPr>
          <a:xfrm>
            <a:off x="415925" y="703263"/>
            <a:ext cx="6245225" cy="3513137"/>
          </a:xfrm>
          <a:ln/>
        </p:spPr>
      </p:sp>
      <p:sp>
        <p:nvSpPr>
          <p:cNvPr id="840707" name="Rectangle 3">
            <a:extLst>
              <a:ext uri="{FF2B5EF4-FFF2-40B4-BE49-F238E27FC236}">
                <a16:creationId xmlns:a16="http://schemas.microsoft.com/office/drawing/2014/main" id="{95109F59-9248-E2F6-C059-4E27D7E98443}"/>
              </a:ext>
            </a:extLst>
          </p:cNvPr>
          <p:cNvSpPr>
            <a:spLocks noGrp="1" noChangeArrowheads="1"/>
          </p:cNvSpPr>
          <p:nvPr>
            <p:ph type="body" idx="1"/>
          </p:nvPr>
        </p:nvSpPr>
        <p:spPr>
          <a:xfrm>
            <a:off x="157269" y="4216241"/>
            <a:ext cx="6762538" cy="4997027"/>
          </a:xfrm>
        </p:spPr>
        <p:txBody>
          <a:bodyPr/>
          <a:lstStyle/>
          <a:p>
            <a:pPr algn="l"/>
            <a:r>
              <a:rPr lang="en-US" altLang="en-US" dirty="0"/>
              <a:t>https://unitedwithisrael.org/the-miracle-behind-the-exploding-buses-is-much-larger-than-you-think/</a:t>
            </a:r>
          </a:p>
        </p:txBody>
      </p:sp>
      <p:cxnSp>
        <p:nvCxnSpPr>
          <p:cNvPr id="3" name="Straight Connector 2">
            <a:extLst>
              <a:ext uri="{FF2B5EF4-FFF2-40B4-BE49-F238E27FC236}">
                <a16:creationId xmlns:a16="http://schemas.microsoft.com/office/drawing/2014/main" id="{FD47D104-1B93-170D-5739-E6AB44589496}"/>
              </a:ext>
            </a:extLst>
          </p:cNvPr>
          <p:cNvCxnSpPr/>
          <p:nvPr/>
        </p:nvCxnSpPr>
        <p:spPr>
          <a:xfrm flipH="1" flipV="1">
            <a:off x="5661660" y="-312314"/>
            <a:ext cx="157268" cy="54655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41304532"/>
      </p:ext>
    </p:extLst>
  </p:cSld>
  <p:clrMapOvr>
    <a:masterClrMapping/>
  </p:clrMapOvr>
</p:notes>
</file>

<file path=ppt/notesSlides/notesSlide8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F6345E1-B93A-F551-968C-DF2140A65574}"/>
            </a:ext>
          </a:extLst>
        </p:cNvPr>
        <p:cNvGrpSpPr/>
        <p:nvPr/>
      </p:nvGrpSpPr>
      <p:grpSpPr>
        <a:xfrm>
          <a:off x="0" y="0"/>
          <a:ext cx="0" cy="0"/>
          <a:chOff x="0" y="0"/>
          <a:chExt cx="0" cy="0"/>
        </a:xfrm>
      </p:grpSpPr>
      <p:sp>
        <p:nvSpPr>
          <p:cNvPr id="4" name="Rectangle 2">
            <a:extLst>
              <a:ext uri="{FF2B5EF4-FFF2-40B4-BE49-F238E27FC236}">
                <a16:creationId xmlns:a16="http://schemas.microsoft.com/office/drawing/2014/main" id="{C784472D-4083-A527-1714-3122701BE6DC}"/>
              </a:ext>
            </a:extLst>
          </p:cNvPr>
          <p:cNvSpPr>
            <a:spLocks noGrp="1" noChangeArrowheads="1"/>
          </p:cNvSpPr>
          <p:nvPr>
            <p:ph type="hdr" sz="quarter"/>
          </p:nvPr>
        </p:nvSpPr>
        <p:spPr>
          <a:ln/>
        </p:spPr>
        <p:txBody>
          <a:bodyPr/>
          <a:lstStyle/>
          <a:p>
            <a:pPr defTabSz="939729">
              <a:defRPr/>
            </a:pPr>
            <a:r>
              <a:rPr lang="en-US" altLang="en-US">
                <a:solidFill>
                  <a:prstClr val="white"/>
                </a:solidFill>
              </a:rPr>
              <a:t>T'shuvah </a:t>
            </a:r>
            <a:r>
              <a:rPr lang="he-IL" altLang="en-US">
                <a:solidFill>
                  <a:prstClr val="white"/>
                </a:solidFill>
              </a:rPr>
              <a:t>תְּשׁוּבָה </a:t>
            </a:r>
            <a:r>
              <a:rPr lang="en-US" altLang="en-US">
                <a:solidFill>
                  <a:prstClr val="white"/>
                </a:solidFill>
              </a:rPr>
              <a:t>Repentance Ester 4.15-16</a:t>
            </a:r>
          </a:p>
        </p:txBody>
      </p:sp>
      <p:sp>
        <p:nvSpPr>
          <p:cNvPr id="5" name="Rectangle 3">
            <a:extLst>
              <a:ext uri="{FF2B5EF4-FFF2-40B4-BE49-F238E27FC236}">
                <a16:creationId xmlns:a16="http://schemas.microsoft.com/office/drawing/2014/main" id="{C68281BC-15B2-7765-0461-A779DE087B00}"/>
              </a:ext>
            </a:extLst>
          </p:cNvPr>
          <p:cNvSpPr>
            <a:spLocks noGrp="1" noChangeArrowheads="1"/>
          </p:cNvSpPr>
          <p:nvPr>
            <p:ph type="dt" idx="1"/>
          </p:nvPr>
        </p:nvSpPr>
        <p:spPr>
          <a:ln/>
        </p:spPr>
        <p:txBody>
          <a:bodyPr/>
          <a:lstStyle/>
          <a:p>
            <a:pPr defTabSz="939729">
              <a:defRPr/>
            </a:pPr>
            <a:r>
              <a:rPr lang="en-US" altLang="en-US">
                <a:solidFill>
                  <a:prstClr val="white"/>
                </a:solidFill>
              </a:rPr>
              <a:t>Mar15 2025</a:t>
            </a:r>
          </a:p>
        </p:txBody>
      </p:sp>
      <p:sp>
        <p:nvSpPr>
          <p:cNvPr id="6" name="Rectangle 7">
            <a:extLst>
              <a:ext uri="{FF2B5EF4-FFF2-40B4-BE49-F238E27FC236}">
                <a16:creationId xmlns:a16="http://schemas.microsoft.com/office/drawing/2014/main" id="{8B575E89-6274-9A6A-12D6-43E5AAAF2C32}"/>
              </a:ext>
            </a:extLst>
          </p:cNvPr>
          <p:cNvSpPr>
            <a:spLocks noGrp="1" noChangeArrowheads="1"/>
          </p:cNvSpPr>
          <p:nvPr>
            <p:ph type="sldNum" sz="quarter" idx="5"/>
          </p:nvPr>
        </p:nvSpPr>
        <p:spPr>
          <a:ln/>
        </p:spPr>
        <p:txBody>
          <a:bodyPr/>
          <a:lstStyle/>
          <a:p>
            <a:pPr defTabSz="939729">
              <a:defRPr/>
            </a:pPr>
            <a:fld id="{8E6CE499-F156-423F-B67F-0AD8D4D9AE7B}" type="slidenum">
              <a:rPr lang="en-US" altLang="en-US">
                <a:solidFill>
                  <a:prstClr val="white"/>
                </a:solidFill>
              </a:rPr>
              <a:pPr defTabSz="939729">
                <a:defRPr/>
              </a:pPr>
              <a:t>89</a:t>
            </a:fld>
            <a:endParaRPr lang="en-US" altLang="en-US">
              <a:solidFill>
                <a:prstClr val="white"/>
              </a:solidFill>
            </a:endParaRPr>
          </a:p>
        </p:txBody>
      </p:sp>
      <p:sp>
        <p:nvSpPr>
          <p:cNvPr id="840706" name="Rectangle 2">
            <a:extLst>
              <a:ext uri="{FF2B5EF4-FFF2-40B4-BE49-F238E27FC236}">
                <a16:creationId xmlns:a16="http://schemas.microsoft.com/office/drawing/2014/main" id="{79D01DBE-8BB5-186D-1720-8FB106E64630}"/>
              </a:ext>
            </a:extLst>
          </p:cNvPr>
          <p:cNvSpPr>
            <a:spLocks noGrp="1" noRot="1" noChangeAspect="1" noChangeArrowheads="1" noTextEdit="1"/>
          </p:cNvSpPr>
          <p:nvPr>
            <p:ph type="sldImg"/>
          </p:nvPr>
        </p:nvSpPr>
        <p:spPr>
          <a:xfrm>
            <a:off x="415925" y="703263"/>
            <a:ext cx="6245225" cy="3513137"/>
          </a:xfrm>
          <a:ln/>
        </p:spPr>
      </p:sp>
      <p:sp>
        <p:nvSpPr>
          <p:cNvPr id="840707" name="Rectangle 3">
            <a:extLst>
              <a:ext uri="{FF2B5EF4-FFF2-40B4-BE49-F238E27FC236}">
                <a16:creationId xmlns:a16="http://schemas.microsoft.com/office/drawing/2014/main" id="{D33576A0-2979-14D5-00AC-063FE4F21F5F}"/>
              </a:ext>
            </a:extLst>
          </p:cNvPr>
          <p:cNvSpPr>
            <a:spLocks noGrp="1" noChangeArrowheads="1"/>
          </p:cNvSpPr>
          <p:nvPr>
            <p:ph type="body" idx="1"/>
          </p:nvPr>
        </p:nvSpPr>
        <p:spPr>
          <a:xfrm>
            <a:off x="157269" y="4216241"/>
            <a:ext cx="6762538" cy="4997027"/>
          </a:xfrm>
        </p:spPr>
        <p:txBody>
          <a:bodyPr/>
          <a:lstStyle/>
          <a:p>
            <a:pPr algn="l"/>
            <a:r>
              <a:rPr lang="en-US" altLang="en-US" dirty="0"/>
              <a:t>https://unitedwithisrael.org/the-miracle-behind-the-exploding-buses-is-much-larger-than-you-think/</a:t>
            </a:r>
          </a:p>
        </p:txBody>
      </p:sp>
      <p:cxnSp>
        <p:nvCxnSpPr>
          <p:cNvPr id="3" name="Straight Connector 2">
            <a:extLst>
              <a:ext uri="{FF2B5EF4-FFF2-40B4-BE49-F238E27FC236}">
                <a16:creationId xmlns:a16="http://schemas.microsoft.com/office/drawing/2014/main" id="{851AE032-D1A1-84A8-917E-020A132B0F1D}"/>
              </a:ext>
            </a:extLst>
          </p:cNvPr>
          <p:cNvCxnSpPr/>
          <p:nvPr/>
        </p:nvCxnSpPr>
        <p:spPr>
          <a:xfrm flipH="1" flipV="1">
            <a:off x="5661660" y="-312314"/>
            <a:ext cx="157268" cy="54655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0698496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A54804F-F334-4BA5-2ABD-0A9DC4296A19}"/>
            </a:ext>
          </a:extLst>
        </p:cNvPr>
        <p:cNvGrpSpPr/>
        <p:nvPr/>
      </p:nvGrpSpPr>
      <p:grpSpPr>
        <a:xfrm>
          <a:off x="0" y="0"/>
          <a:ext cx="0" cy="0"/>
          <a:chOff x="0" y="0"/>
          <a:chExt cx="0" cy="0"/>
        </a:xfrm>
      </p:grpSpPr>
      <p:sp>
        <p:nvSpPr>
          <p:cNvPr id="4" name="Rectangle 2">
            <a:extLst>
              <a:ext uri="{FF2B5EF4-FFF2-40B4-BE49-F238E27FC236}">
                <a16:creationId xmlns:a16="http://schemas.microsoft.com/office/drawing/2014/main" id="{8DF8421F-610F-D383-A85D-B6E34C3C57E8}"/>
              </a:ext>
            </a:extLst>
          </p:cNvPr>
          <p:cNvSpPr>
            <a:spLocks noGrp="1" noChangeArrowheads="1"/>
          </p:cNvSpPr>
          <p:nvPr>
            <p:ph type="hdr" sz="quarter"/>
          </p:nvPr>
        </p:nvSpPr>
        <p:spPr>
          <a:ln/>
        </p:spPr>
        <p:txBody>
          <a:bodyPr/>
          <a:lstStyle/>
          <a:p>
            <a:pPr defTabSz="939729">
              <a:defRPr/>
            </a:pPr>
            <a:r>
              <a:rPr lang="en-US" altLang="en-US">
                <a:solidFill>
                  <a:prstClr val="white"/>
                </a:solidFill>
              </a:rPr>
              <a:t>T'shuvah </a:t>
            </a:r>
            <a:r>
              <a:rPr lang="he-IL" altLang="en-US">
                <a:solidFill>
                  <a:prstClr val="white"/>
                </a:solidFill>
              </a:rPr>
              <a:t>תְּשׁוּבָה </a:t>
            </a:r>
            <a:r>
              <a:rPr lang="en-US" altLang="en-US">
                <a:solidFill>
                  <a:prstClr val="white"/>
                </a:solidFill>
              </a:rPr>
              <a:t>Repentance Ester 4.15-16</a:t>
            </a:r>
          </a:p>
        </p:txBody>
      </p:sp>
      <p:sp>
        <p:nvSpPr>
          <p:cNvPr id="5" name="Rectangle 3">
            <a:extLst>
              <a:ext uri="{FF2B5EF4-FFF2-40B4-BE49-F238E27FC236}">
                <a16:creationId xmlns:a16="http://schemas.microsoft.com/office/drawing/2014/main" id="{080D503D-E88B-E1E4-0B87-31BBCE055BD1}"/>
              </a:ext>
            </a:extLst>
          </p:cNvPr>
          <p:cNvSpPr>
            <a:spLocks noGrp="1" noChangeArrowheads="1"/>
          </p:cNvSpPr>
          <p:nvPr>
            <p:ph type="dt" idx="1"/>
          </p:nvPr>
        </p:nvSpPr>
        <p:spPr>
          <a:ln/>
        </p:spPr>
        <p:txBody>
          <a:bodyPr/>
          <a:lstStyle/>
          <a:p>
            <a:pPr defTabSz="939729">
              <a:defRPr/>
            </a:pPr>
            <a:r>
              <a:rPr lang="en-US" altLang="en-US">
                <a:solidFill>
                  <a:prstClr val="white"/>
                </a:solidFill>
              </a:rPr>
              <a:t>Mar15 2025</a:t>
            </a:r>
          </a:p>
        </p:txBody>
      </p:sp>
      <p:sp>
        <p:nvSpPr>
          <p:cNvPr id="6" name="Rectangle 7">
            <a:extLst>
              <a:ext uri="{FF2B5EF4-FFF2-40B4-BE49-F238E27FC236}">
                <a16:creationId xmlns:a16="http://schemas.microsoft.com/office/drawing/2014/main" id="{397B3231-EF31-ECC6-AE52-479DFC18F180}"/>
              </a:ext>
            </a:extLst>
          </p:cNvPr>
          <p:cNvSpPr>
            <a:spLocks noGrp="1" noChangeArrowheads="1"/>
          </p:cNvSpPr>
          <p:nvPr>
            <p:ph type="sldNum" sz="quarter" idx="5"/>
          </p:nvPr>
        </p:nvSpPr>
        <p:spPr>
          <a:ln/>
        </p:spPr>
        <p:txBody>
          <a:bodyPr/>
          <a:lstStyle/>
          <a:p>
            <a:pPr defTabSz="939729">
              <a:defRPr/>
            </a:pPr>
            <a:fld id="{8E6CE499-F156-423F-B67F-0AD8D4D9AE7B}" type="slidenum">
              <a:rPr lang="en-US" altLang="en-US">
                <a:solidFill>
                  <a:prstClr val="white"/>
                </a:solidFill>
              </a:rPr>
              <a:pPr defTabSz="939729">
                <a:defRPr/>
              </a:pPr>
              <a:t>9</a:t>
            </a:fld>
            <a:endParaRPr lang="en-US" altLang="en-US">
              <a:solidFill>
                <a:prstClr val="white"/>
              </a:solidFill>
            </a:endParaRPr>
          </a:p>
        </p:txBody>
      </p:sp>
      <p:sp>
        <p:nvSpPr>
          <p:cNvPr id="840706" name="Rectangle 2">
            <a:extLst>
              <a:ext uri="{FF2B5EF4-FFF2-40B4-BE49-F238E27FC236}">
                <a16:creationId xmlns:a16="http://schemas.microsoft.com/office/drawing/2014/main" id="{A9B86B57-7067-D909-AD0E-D7D41920000A}"/>
              </a:ext>
            </a:extLst>
          </p:cNvPr>
          <p:cNvSpPr>
            <a:spLocks noGrp="1" noRot="1" noChangeAspect="1" noChangeArrowheads="1" noTextEdit="1"/>
          </p:cNvSpPr>
          <p:nvPr>
            <p:ph type="sldImg"/>
          </p:nvPr>
        </p:nvSpPr>
        <p:spPr>
          <a:xfrm>
            <a:off x="415925" y="703263"/>
            <a:ext cx="6245225" cy="3513137"/>
          </a:xfrm>
          <a:ln/>
        </p:spPr>
      </p:sp>
      <p:sp>
        <p:nvSpPr>
          <p:cNvPr id="840707" name="Rectangle 3">
            <a:extLst>
              <a:ext uri="{FF2B5EF4-FFF2-40B4-BE49-F238E27FC236}">
                <a16:creationId xmlns:a16="http://schemas.microsoft.com/office/drawing/2014/main" id="{D3304861-BF1F-23C8-0CA1-F5ABF0254FB1}"/>
              </a:ext>
            </a:extLst>
          </p:cNvPr>
          <p:cNvSpPr>
            <a:spLocks noGrp="1" noChangeArrowheads="1"/>
          </p:cNvSpPr>
          <p:nvPr>
            <p:ph type="body" idx="1"/>
          </p:nvPr>
        </p:nvSpPr>
        <p:spPr>
          <a:xfrm>
            <a:off x="157269" y="4216241"/>
            <a:ext cx="6762538" cy="4997027"/>
          </a:xfrm>
        </p:spPr>
        <p:txBody>
          <a:bodyPr/>
          <a:lstStyle/>
          <a:p>
            <a:pPr algn="l"/>
            <a:endParaRPr lang="en-US" altLang="en-US" dirty="0"/>
          </a:p>
        </p:txBody>
      </p:sp>
      <p:cxnSp>
        <p:nvCxnSpPr>
          <p:cNvPr id="3" name="Straight Connector 2">
            <a:extLst>
              <a:ext uri="{FF2B5EF4-FFF2-40B4-BE49-F238E27FC236}">
                <a16:creationId xmlns:a16="http://schemas.microsoft.com/office/drawing/2014/main" id="{9C118CB1-2020-109E-DB7B-A5EAE9776DBE}"/>
              </a:ext>
            </a:extLst>
          </p:cNvPr>
          <p:cNvCxnSpPr/>
          <p:nvPr/>
        </p:nvCxnSpPr>
        <p:spPr>
          <a:xfrm flipH="1" flipV="1">
            <a:off x="5661660" y="-312314"/>
            <a:ext cx="157268" cy="54655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210240341"/>
      </p:ext>
    </p:extLst>
  </p:cSld>
  <p:clrMapOvr>
    <a:masterClrMapping/>
  </p:clrMapOvr>
</p:notes>
</file>

<file path=ppt/notesSlides/notesSlide9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73CDCD4-BE3F-BD3B-A889-29E33A1AA15D}"/>
            </a:ext>
          </a:extLst>
        </p:cNvPr>
        <p:cNvGrpSpPr/>
        <p:nvPr/>
      </p:nvGrpSpPr>
      <p:grpSpPr>
        <a:xfrm>
          <a:off x="0" y="0"/>
          <a:ext cx="0" cy="0"/>
          <a:chOff x="0" y="0"/>
          <a:chExt cx="0" cy="0"/>
        </a:xfrm>
      </p:grpSpPr>
      <p:sp>
        <p:nvSpPr>
          <p:cNvPr id="4" name="Rectangle 2">
            <a:extLst>
              <a:ext uri="{FF2B5EF4-FFF2-40B4-BE49-F238E27FC236}">
                <a16:creationId xmlns:a16="http://schemas.microsoft.com/office/drawing/2014/main" id="{EA7A3255-4D64-D207-8665-DA86CFDF4107}"/>
              </a:ext>
            </a:extLst>
          </p:cNvPr>
          <p:cNvSpPr>
            <a:spLocks noGrp="1" noChangeArrowheads="1"/>
          </p:cNvSpPr>
          <p:nvPr>
            <p:ph type="hdr" sz="quarter"/>
          </p:nvPr>
        </p:nvSpPr>
        <p:spPr>
          <a:ln/>
        </p:spPr>
        <p:txBody>
          <a:bodyPr/>
          <a:lstStyle/>
          <a:p>
            <a:pPr defTabSz="939729">
              <a:defRPr/>
            </a:pPr>
            <a:r>
              <a:rPr lang="en-US" altLang="en-US">
                <a:solidFill>
                  <a:prstClr val="white"/>
                </a:solidFill>
              </a:rPr>
              <a:t>T'shuvah </a:t>
            </a:r>
            <a:r>
              <a:rPr lang="he-IL" altLang="en-US">
                <a:solidFill>
                  <a:prstClr val="white"/>
                </a:solidFill>
              </a:rPr>
              <a:t>תְּשׁוּבָה </a:t>
            </a:r>
            <a:r>
              <a:rPr lang="en-US" altLang="en-US">
                <a:solidFill>
                  <a:prstClr val="white"/>
                </a:solidFill>
              </a:rPr>
              <a:t>Repentance Ester 4.15-16</a:t>
            </a:r>
          </a:p>
        </p:txBody>
      </p:sp>
      <p:sp>
        <p:nvSpPr>
          <p:cNvPr id="5" name="Rectangle 3">
            <a:extLst>
              <a:ext uri="{FF2B5EF4-FFF2-40B4-BE49-F238E27FC236}">
                <a16:creationId xmlns:a16="http://schemas.microsoft.com/office/drawing/2014/main" id="{BDB2AED6-C348-187E-CC2E-12B00E7E837F}"/>
              </a:ext>
            </a:extLst>
          </p:cNvPr>
          <p:cNvSpPr>
            <a:spLocks noGrp="1" noChangeArrowheads="1"/>
          </p:cNvSpPr>
          <p:nvPr>
            <p:ph type="dt" idx="1"/>
          </p:nvPr>
        </p:nvSpPr>
        <p:spPr>
          <a:ln/>
        </p:spPr>
        <p:txBody>
          <a:bodyPr/>
          <a:lstStyle/>
          <a:p>
            <a:pPr defTabSz="939729">
              <a:defRPr/>
            </a:pPr>
            <a:r>
              <a:rPr lang="en-US" altLang="en-US">
                <a:solidFill>
                  <a:prstClr val="white"/>
                </a:solidFill>
              </a:rPr>
              <a:t>Mar15 2025</a:t>
            </a:r>
          </a:p>
        </p:txBody>
      </p:sp>
      <p:sp>
        <p:nvSpPr>
          <p:cNvPr id="6" name="Rectangle 7">
            <a:extLst>
              <a:ext uri="{FF2B5EF4-FFF2-40B4-BE49-F238E27FC236}">
                <a16:creationId xmlns:a16="http://schemas.microsoft.com/office/drawing/2014/main" id="{D8E468A7-E033-9522-E9F0-A243513BA43C}"/>
              </a:ext>
            </a:extLst>
          </p:cNvPr>
          <p:cNvSpPr>
            <a:spLocks noGrp="1" noChangeArrowheads="1"/>
          </p:cNvSpPr>
          <p:nvPr>
            <p:ph type="sldNum" sz="quarter" idx="5"/>
          </p:nvPr>
        </p:nvSpPr>
        <p:spPr>
          <a:ln/>
        </p:spPr>
        <p:txBody>
          <a:bodyPr/>
          <a:lstStyle/>
          <a:p>
            <a:pPr defTabSz="939729">
              <a:defRPr/>
            </a:pPr>
            <a:fld id="{8E6CE499-F156-423F-B67F-0AD8D4D9AE7B}" type="slidenum">
              <a:rPr lang="en-US" altLang="en-US">
                <a:solidFill>
                  <a:prstClr val="white"/>
                </a:solidFill>
              </a:rPr>
              <a:pPr defTabSz="939729">
                <a:defRPr/>
              </a:pPr>
              <a:t>90</a:t>
            </a:fld>
            <a:endParaRPr lang="en-US" altLang="en-US">
              <a:solidFill>
                <a:prstClr val="white"/>
              </a:solidFill>
            </a:endParaRPr>
          </a:p>
        </p:txBody>
      </p:sp>
      <p:sp>
        <p:nvSpPr>
          <p:cNvPr id="840706" name="Rectangle 2">
            <a:extLst>
              <a:ext uri="{FF2B5EF4-FFF2-40B4-BE49-F238E27FC236}">
                <a16:creationId xmlns:a16="http://schemas.microsoft.com/office/drawing/2014/main" id="{D76B04E6-9778-3B47-6454-3C3B0D04D7B1}"/>
              </a:ext>
            </a:extLst>
          </p:cNvPr>
          <p:cNvSpPr>
            <a:spLocks noGrp="1" noRot="1" noChangeAspect="1" noChangeArrowheads="1" noTextEdit="1"/>
          </p:cNvSpPr>
          <p:nvPr>
            <p:ph type="sldImg"/>
          </p:nvPr>
        </p:nvSpPr>
        <p:spPr>
          <a:xfrm>
            <a:off x="415925" y="703263"/>
            <a:ext cx="6245225" cy="3513137"/>
          </a:xfrm>
          <a:ln/>
        </p:spPr>
      </p:sp>
      <p:sp>
        <p:nvSpPr>
          <p:cNvPr id="840707" name="Rectangle 3">
            <a:extLst>
              <a:ext uri="{FF2B5EF4-FFF2-40B4-BE49-F238E27FC236}">
                <a16:creationId xmlns:a16="http://schemas.microsoft.com/office/drawing/2014/main" id="{9861BCE3-A4CB-9397-AB8C-0C2D87C0249E}"/>
              </a:ext>
            </a:extLst>
          </p:cNvPr>
          <p:cNvSpPr>
            <a:spLocks noGrp="1" noChangeArrowheads="1"/>
          </p:cNvSpPr>
          <p:nvPr>
            <p:ph type="body" idx="1"/>
          </p:nvPr>
        </p:nvSpPr>
        <p:spPr>
          <a:xfrm>
            <a:off x="157269" y="4216241"/>
            <a:ext cx="6762538" cy="4997027"/>
          </a:xfrm>
        </p:spPr>
        <p:txBody>
          <a:bodyPr/>
          <a:lstStyle/>
          <a:p>
            <a:pPr algn="l"/>
            <a:r>
              <a:rPr lang="en-US" altLang="en-US" dirty="0"/>
              <a:t>https://unitedwithisrael.org/remember-amalek/</a:t>
            </a:r>
          </a:p>
        </p:txBody>
      </p:sp>
      <p:cxnSp>
        <p:nvCxnSpPr>
          <p:cNvPr id="3" name="Straight Connector 2">
            <a:extLst>
              <a:ext uri="{FF2B5EF4-FFF2-40B4-BE49-F238E27FC236}">
                <a16:creationId xmlns:a16="http://schemas.microsoft.com/office/drawing/2014/main" id="{314EC6D4-4CAD-E609-E5B4-9446FD9C7B01}"/>
              </a:ext>
            </a:extLst>
          </p:cNvPr>
          <p:cNvCxnSpPr/>
          <p:nvPr/>
        </p:nvCxnSpPr>
        <p:spPr>
          <a:xfrm flipH="1" flipV="1">
            <a:off x="5661660" y="-312314"/>
            <a:ext cx="157268" cy="54655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332349104"/>
      </p:ext>
    </p:extLst>
  </p:cSld>
  <p:clrMapOvr>
    <a:masterClrMapping/>
  </p:clrMapOvr>
</p:notes>
</file>

<file path=ppt/notesSlides/notesSlide9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00EC023-B3F7-5774-B145-F731B198AFB3}"/>
            </a:ext>
          </a:extLst>
        </p:cNvPr>
        <p:cNvGrpSpPr/>
        <p:nvPr/>
      </p:nvGrpSpPr>
      <p:grpSpPr>
        <a:xfrm>
          <a:off x="0" y="0"/>
          <a:ext cx="0" cy="0"/>
          <a:chOff x="0" y="0"/>
          <a:chExt cx="0" cy="0"/>
        </a:xfrm>
      </p:grpSpPr>
      <p:sp>
        <p:nvSpPr>
          <p:cNvPr id="4" name="Rectangle 2">
            <a:extLst>
              <a:ext uri="{FF2B5EF4-FFF2-40B4-BE49-F238E27FC236}">
                <a16:creationId xmlns:a16="http://schemas.microsoft.com/office/drawing/2014/main" id="{ADF74A1F-50BE-9BB0-F5CF-0532FEA5E418}"/>
              </a:ext>
            </a:extLst>
          </p:cNvPr>
          <p:cNvSpPr>
            <a:spLocks noGrp="1" noChangeArrowheads="1"/>
          </p:cNvSpPr>
          <p:nvPr>
            <p:ph type="hdr" sz="quarter"/>
          </p:nvPr>
        </p:nvSpPr>
        <p:spPr>
          <a:ln/>
        </p:spPr>
        <p:txBody>
          <a:bodyPr/>
          <a:lstStyle/>
          <a:p>
            <a:pPr defTabSz="939729">
              <a:defRPr/>
            </a:pPr>
            <a:r>
              <a:rPr lang="en-US" altLang="en-US">
                <a:solidFill>
                  <a:prstClr val="white"/>
                </a:solidFill>
              </a:rPr>
              <a:t>T'shuvah </a:t>
            </a:r>
            <a:r>
              <a:rPr lang="he-IL" altLang="en-US">
                <a:solidFill>
                  <a:prstClr val="white"/>
                </a:solidFill>
              </a:rPr>
              <a:t>תְּשׁוּבָה </a:t>
            </a:r>
            <a:r>
              <a:rPr lang="en-US" altLang="en-US">
                <a:solidFill>
                  <a:prstClr val="white"/>
                </a:solidFill>
              </a:rPr>
              <a:t>Repentance Ester 4.15-16</a:t>
            </a:r>
          </a:p>
        </p:txBody>
      </p:sp>
      <p:sp>
        <p:nvSpPr>
          <p:cNvPr id="5" name="Rectangle 3">
            <a:extLst>
              <a:ext uri="{FF2B5EF4-FFF2-40B4-BE49-F238E27FC236}">
                <a16:creationId xmlns:a16="http://schemas.microsoft.com/office/drawing/2014/main" id="{9ED26399-1AD1-3EC6-9D78-1171725756BB}"/>
              </a:ext>
            </a:extLst>
          </p:cNvPr>
          <p:cNvSpPr>
            <a:spLocks noGrp="1" noChangeArrowheads="1"/>
          </p:cNvSpPr>
          <p:nvPr>
            <p:ph type="dt" idx="1"/>
          </p:nvPr>
        </p:nvSpPr>
        <p:spPr>
          <a:ln/>
        </p:spPr>
        <p:txBody>
          <a:bodyPr/>
          <a:lstStyle/>
          <a:p>
            <a:pPr defTabSz="939729">
              <a:defRPr/>
            </a:pPr>
            <a:r>
              <a:rPr lang="en-US" altLang="en-US">
                <a:solidFill>
                  <a:prstClr val="white"/>
                </a:solidFill>
              </a:rPr>
              <a:t>Mar15 2025</a:t>
            </a:r>
          </a:p>
        </p:txBody>
      </p:sp>
      <p:sp>
        <p:nvSpPr>
          <p:cNvPr id="6" name="Rectangle 7">
            <a:extLst>
              <a:ext uri="{FF2B5EF4-FFF2-40B4-BE49-F238E27FC236}">
                <a16:creationId xmlns:a16="http://schemas.microsoft.com/office/drawing/2014/main" id="{9F0BF1D2-3317-B118-2C73-64EDE3B38B58}"/>
              </a:ext>
            </a:extLst>
          </p:cNvPr>
          <p:cNvSpPr>
            <a:spLocks noGrp="1" noChangeArrowheads="1"/>
          </p:cNvSpPr>
          <p:nvPr>
            <p:ph type="sldNum" sz="quarter" idx="5"/>
          </p:nvPr>
        </p:nvSpPr>
        <p:spPr>
          <a:ln/>
        </p:spPr>
        <p:txBody>
          <a:bodyPr/>
          <a:lstStyle/>
          <a:p>
            <a:pPr defTabSz="939729">
              <a:defRPr/>
            </a:pPr>
            <a:fld id="{8E6CE499-F156-423F-B67F-0AD8D4D9AE7B}" type="slidenum">
              <a:rPr lang="en-US" altLang="en-US">
                <a:solidFill>
                  <a:prstClr val="white"/>
                </a:solidFill>
              </a:rPr>
              <a:pPr defTabSz="939729">
                <a:defRPr/>
              </a:pPr>
              <a:t>91</a:t>
            </a:fld>
            <a:endParaRPr lang="en-US" altLang="en-US">
              <a:solidFill>
                <a:prstClr val="white"/>
              </a:solidFill>
            </a:endParaRPr>
          </a:p>
        </p:txBody>
      </p:sp>
      <p:sp>
        <p:nvSpPr>
          <p:cNvPr id="840706" name="Rectangle 2">
            <a:extLst>
              <a:ext uri="{FF2B5EF4-FFF2-40B4-BE49-F238E27FC236}">
                <a16:creationId xmlns:a16="http://schemas.microsoft.com/office/drawing/2014/main" id="{2EC09C00-075F-0D95-7504-86BA5D2AFBD6}"/>
              </a:ext>
            </a:extLst>
          </p:cNvPr>
          <p:cNvSpPr>
            <a:spLocks noGrp="1" noRot="1" noChangeAspect="1" noChangeArrowheads="1" noTextEdit="1"/>
          </p:cNvSpPr>
          <p:nvPr>
            <p:ph type="sldImg"/>
          </p:nvPr>
        </p:nvSpPr>
        <p:spPr>
          <a:xfrm>
            <a:off x="415925" y="703263"/>
            <a:ext cx="6245225" cy="3513137"/>
          </a:xfrm>
          <a:ln/>
        </p:spPr>
      </p:sp>
      <p:sp>
        <p:nvSpPr>
          <p:cNvPr id="840707" name="Rectangle 3">
            <a:extLst>
              <a:ext uri="{FF2B5EF4-FFF2-40B4-BE49-F238E27FC236}">
                <a16:creationId xmlns:a16="http://schemas.microsoft.com/office/drawing/2014/main" id="{6D288DDF-06AE-84EA-229B-D70705967503}"/>
              </a:ext>
            </a:extLst>
          </p:cNvPr>
          <p:cNvSpPr>
            <a:spLocks noGrp="1" noChangeArrowheads="1"/>
          </p:cNvSpPr>
          <p:nvPr>
            <p:ph type="body" idx="1"/>
          </p:nvPr>
        </p:nvSpPr>
        <p:spPr>
          <a:xfrm>
            <a:off x="157269" y="4216241"/>
            <a:ext cx="6762538" cy="4997027"/>
          </a:xfrm>
        </p:spPr>
        <p:txBody>
          <a:bodyPr/>
          <a:lstStyle/>
          <a:p>
            <a:pPr algn="l"/>
            <a:endParaRPr lang="en-US" altLang="en-US" dirty="0"/>
          </a:p>
        </p:txBody>
      </p:sp>
      <p:cxnSp>
        <p:nvCxnSpPr>
          <p:cNvPr id="3" name="Straight Connector 2">
            <a:extLst>
              <a:ext uri="{FF2B5EF4-FFF2-40B4-BE49-F238E27FC236}">
                <a16:creationId xmlns:a16="http://schemas.microsoft.com/office/drawing/2014/main" id="{908101A6-5C2E-AE14-8D65-68F783124B9F}"/>
              </a:ext>
            </a:extLst>
          </p:cNvPr>
          <p:cNvCxnSpPr/>
          <p:nvPr/>
        </p:nvCxnSpPr>
        <p:spPr>
          <a:xfrm flipH="1" flipV="1">
            <a:off x="5661660" y="-312314"/>
            <a:ext cx="157268" cy="54655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584948741"/>
      </p:ext>
    </p:extLst>
  </p:cSld>
  <p:clrMapOvr>
    <a:masterClrMapping/>
  </p:clrMapOvr>
</p:notes>
</file>

<file path=ppt/notesSlides/notesSlide9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9D928BC-0654-DE69-198B-E6CDE59CA291}"/>
            </a:ext>
          </a:extLst>
        </p:cNvPr>
        <p:cNvGrpSpPr/>
        <p:nvPr/>
      </p:nvGrpSpPr>
      <p:grpSpPr>
        <a:xfrm>
          <a:off x="0" y="0"/>
          <a:ext cx="0" cy="0"/>
          <a:chOff x="0" y="0"/>
          <a:chExt cx="0" cy="0"/>
        </a:xfrm>
      </p:grpSpPr>
      <p:sp>
        <p:nvSpPr>
          <p:cNvPr id="4" name="Rectangle 2">
            <a:extLst>
              <a:ext uri="{FF2B5EF4-FFF2-40B4-BE49-F238E27FC236}">
                <a16:creationId xmlns:a16="http://schemas.microsoft.com/office/drawing/2014/main" id="{B617009F-62F9-5A12-BA2F-B3869D3E18AF}"/>
              </a:ext>
            </a:extLst>
          </p:cNvPr>
          <p:cNvSpPr>
            <a:spLocks noGrp="1" noChangeArrowheads="1"/>
          </p:cNvSpPr>
          <p:nvPr>
            <p:ph type="hdr" sz="quarter"/>
          </p:nvPr>
        </p:nvSpPr>
        <p:spPr>
          <a:ln/>
        </p:spPr>
        <p:txBody>
          <a:bodyPr/>
          <a:lstStyle/>
          <a:p>
            <a:pPr defTabSz="939729">
              <a:defRPr/>
            </a:pPr>
            <a:r>
              <a:rPr lang="en-US" altLang="en-US">
                <a:solidFill>
                  <a:prstClr val="white"/>
                </a:solidFill>
              </a:rPr>
              <a:t>T'shuvah </a:t>
            </a:r>
            <a:r>
              <a:rPr lang="he-IL" altLang="en-US">
                <a:solidFill>
                  <a:prstClr val="white"/>
                </a:solidFill>
              </a:rPr>
              <a:t>תְּשׁוּבָה </a:t>
            </a:r>
            <a:r>
              <a:rPr lang="en-US" altLang="en-US">
                <a:solidFill>
                  <a:prstClr val="white"/>
                </a:solidFill>
              </a:rPr>
              <a:t>Repentance Ester 4.15-16</a:t>
            </a:r>
          </a:p>
        </p:txBody>
      </p:sp>
      <p:sp>
        <p:nvSpPr>
          <p:cNvPr id="5" name="Rectangle 3">
            <a:extLst>
              <a:ext uri="{FF2B5EF4-FFF2-40B4-BE49-F238E27FC236}">
                <a16:creationId xmlns:a16="http://schemas.microsoft.com/office/drawing/2014/main" id="{823E8051-1026-E50E-4A06-6CDC6E18C03D}"/>
              </a:ext>
            </a:extLst>
          </p:cNvPr>
          <p:cNvSpPr>
            <a:spLocks noGrp="1" noChangeArrowheads="1"/>
          </p:cNvSpPr>
          <p:nvPr>
            <p:ph type="dt" idx="1"/>
          </p:nvPr>
        </p:nvSpPr>
        <p:spPr>
          <a:ln/>
        </p:spPr>
        <p:txBody>
          <a:bodyPr/>
          <a:lstStyle/>
          <a:p>
            <a:pPr defTabSz="939729">
              <a:defRPr/>
            </a:pPr>
            <a:r>
              <a:rPr lang="en-US" altLang="en-US">
                <a:solidFill>
                  <a:prstClr val="white"/>
                </a:solidFill>
              </a:rPr>
              <a:t>Mar15 2025</a:t>
            </a:r>
          </a:p>
        </p:txBody>
      </p:sp>
      <p:sp>
        <p:nvSpPr>
          <p:cNvPr id="6" name="Rectangle 7">
            <a:extLst>
              <a:ext uri="{FF2B5EF4-FFF2-40B4-BE49-F238E27FC236}">
                <a16:creationId xmlns:a16="http://schemas.microsoft.com/office/drawing/2014/main" id="{F5269BEF-4CDC-272A-2DBF-00100EC6337C}"/>
              </a:ext>
            </a:extLst>
          </p:cNvPr>
          <p:cNvSpPr>
            <a:spLocks noGrp="1" noChangeArrowheads="1"/>
          </p:cNvSpPr>
          <p:nvPr>
            <p:ph type="sldNum" sz="quarter" idx="5"/>
          </p:nvPr>
        </p:nvSpPr>
        <p:spPr>
          <a:ln/>
        </p:spPr>
        <p:txBody>
          <a:bodyPr/>
          <a:lstStyle/>
          <a:p>
            <a:pPr defTabSz="939729">
              <a:defRPr/>
            </a:pPr>
            <a:fld id="{8E6CE499-F156-423F-B67F-0AD8D4D9AE7B}" type="slidenum">
              <a:rPr lang="en-US" altLang="en-US">
                <a:solidFill>
                  <a:prstClr val="white"/>
                </a:solidFill>
              </a:rPr>
              <a:pPr defTabSz="939729">
                <a:defRPr/>
              </a:pPr>
              <a:t>92</a:t>
            </a:fld>
            <a:endParaRPr lang="en-US" altLang="en-US">
              <a:solidFill>
                <a:prstClr val="white"/>
              </a:solidFill>
            </a:endParaRPr>
          </a:p>
        </p:txBody>
      </p:sp>
      <p:sp>
        <p:nvSpPr>
          <p:cNvPr id="840706" name="Rectangle 2">
            <a:extLst>
              <a:ext uri="{FF2B5EF4-FFF2-40B4-BE49-F238E27FC236}">
                <a16:creationId xmlns:a16="http://schemas.microsoft.com/office/drawing/2014/main" id="{C95FD859-8DB3-555E-BA8F-C5FFCF4662AF}"/>
              </a:ext>
            </a:extLst>
          </p:cNvPr>
          <p:cNvSpPr>
            <a:spLocks noGrp="1" noRot="1" noChangeAspect="1" noChangeArrowheads="1" noTextEdit="1"/>
          </p:cNvSpPr>
          <p:nvPr>
            <p:ph type="sldImg"/>
          </p:nvPr>
        </p:nvSpPr>
        <p:spPr>
          <a:xfrm>
            <a:off x="415925" y="703263"/>
            <a:ext cx="6245225" cy="3513137"/>
          </a:xfrm>
          <a:ln/>
        </p:spPr>
      </p:sp>
      <p:sp>
        <p:nvSpPr>
          <p:cNvPr id="840707" name="Rectangle 3">
            <a:extLst>
              <a:ext uri="{FF2B5EF4-FFF2-40B4-BE49-F238E27FC236}">
                <a16:creationId xmlns:a16="http://schemas.microsoft.com/office/drawing/2014/main" id="{CF9BD9E6-8B36-B8DC-88EE-B29C8E9CE167}"/>
              </a:ext>
            </a:extLst>
          </p:cNvPr>
          <p:cNvSpPr>
            <a:spLocks noGrp="1" noChangeArrowheads="1"/>
          </p:cNvSpPr>
          <p:nvPr>
            <p:ph type="body" idx="1"/>
          </p:nvPr>
        </p:nvSpPr>
        <p:spPr>
          <a:xfrm>
            <a:off x="157269" y="4216241"/>
            <a:ext cx="6762538" cy="4997027"/>
          </a:xfrm>
        </p:spPr>
        <p:txBody>
          <a:bodyPr/>
          <a:lstStyle/>
          <a:p>
            <a:pPr algn="l"/>
            <a:endParaRPr lang="en-US" altLang="en-US" dirty="0"/>
          </a:p>
        </p:txBody>
      </p:sp>
      <p:cxnSp>
        <p:nvCxnSpPr>
          <p:cNvPr id="3" name="Straight Connector 2">
            <a:extLst>
              <a:ext uri="{FF2B5EF4-FFF2-40B4-BE49-F238E27FC236}">
                <a16:creationId xmlns:a16="http://schemas.microsoft.com/office/drawing/2014/main" id="{8F2F13B4-32BF-38DB-9BF2-BF17A1E7CEA1}"/>
              </a:ext>
            </a:extLst>
          </p:cNvPr>
          <p:cNvCxnSpPr/>
          <p:nvPr/>
        </p:nvCxnSpPr>
        <p:spPr>
          <a:xfrm flipH="1" flipV="1">
            <a:off x="5661660" y="-312314"/>
            <a:ext cx="157268" cy="54655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36683252"/>
      </p:ext>
    </p:extLst>
  </p:cSld>
  <p:clrMapOvr>
    <a:masterClrMapping/>
  </p:clrMapOvr>
</p:notes>
</file>

<file path=ppt/notesSlides/notesSlide9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89B3C07-1C16-FED6-4E53-D3830E4B3301}"/>
            </a:ext>
          </a:extLst>
        </p:cNvPr>
        <p:cNvGrpSpPr/>
        <p:nvPr/>
      </p:nvGrpSpPr>
      <p:grpSpPr>
        <a:xfrm>
          <a:off x="0" y="0"/>
          <a:ext cx="0" cy="0"/>
          <a:chOff x="0" y="0"/>
          <a:chExt cx="0" cy="0"/>
        </a:xfrm>
      </p:grpSpPr>
      <p:sp>
        <p:nvSpPr>
          <p:cNvPr id="4" name="Rectangle 2">
            <a:extLst>
              <a:ext uri="{FF2B5EF4-FFF2-40B4-BE49-F238E27FC236}">
                <a16:creationId xmlns:a16="http://schemas.microsoft.com/office/drawing/2014/main" id="{AE717A1C-1EE4-FE4A-1DF0-D799E8EBDC8E}"/>
              </a:ext>
            </a:extLst>
          </p:cNvPr>
          <p:cNvSpPr>
            <a:spLocks noGrp="1" noChangeArrowheads="1"/>
          </p:cNvSpPr>
          <p:nvPr>
            <p:ph type="hdr" sz="quarter"/>
          </p:nvPr>
        </p:nvSpPr>
        <p:spPr>
          <a:ln/>
        </p:spPr>
        <p:txBody>
          <a:bodyPr/>
          <a:lstStyle/>
          <a:p>
            <a:pPr defTabSz="939729">
              <a:defRPr/>
            </a:pPr>
            <a:r>
              <a:rPr lang="en-US" altLang="en-US">
                <a:solidFill>
                  <a:prstClr val="white"/>
                </a:solidFill>
              </a:rPr>
              <a:t>T'shuvah </a:t>
            </a:r>
            <a:r>
              <a:rPr lang="he-IL" altLang="en-US">
                <a:solidFill>
                  <a:prstClr val="white"/>
                </a:solidFill>
              </a:rPr>
              <a:t>תְּשׁוּבָה </a:t>
            </a:r>
            <a:r>
              <a:rPr lang="en-US" altLang="en-US">
                <a:solidFill>
                  <a:prstClr val="white"/>
                </a:solidFill>
              </a:rPr>
              <a:t>Repentance Ester 4.15-16</a:t>
            </a:r>
          </a:p>
        </p:txBody>
      </p:sp>
      <p:sp>
        <p:nvSpPr>
          <p:cNvPr id="5" name="Rectangle 3">
            <a:extLst>
              <a:ext uri="{FF2B5EF4-FFF2-40B4-BE49-F238E27FC236}">
                <a16:creationId xmlns:a16="http://schemas.microsoft.com/office/drawing/2014/main" id="{24A2FACB-70EB-AA7B-5B49-489DA72BB503}"/>
              </a:ext>
            </a:extLst>
          </p:cNvPr>
          <p:cNvSpPr>
            <a:spLocks noGrp="1" noChangeArrowheads="1"/>
          </p:cNvSpPr>
          <p:nvPr>
            <p:ph type="dt" idx="1"/>
          </p:nvPr>
        </p:nvSpPr>
        <p:spPr>
          <a:ln/>
        </p:spPr>
        <p:txBody>
          <a:bodyPr/>
          <a:lstStyle/>
          <a:p>
            <a:pPr defTabSz="939729">
              <a:defRPr/>
            </a:pPr>
            <a:r>
              <a:rPr lang="en-US" altLang="en-US">
                <a:solidFill>
                  <a:prstClr val="white"/>
                </a:solidFill>
              </a:rPr>
              <a:t>Mar15 2025</a:t>
            </a:r>
          </a:p>
        </p:txBody>
      </p:sp>
      <p:sp>
        <p:nvSpPr>
          <p:cNvPr id="6" name="Rectangle 7">
            <a:extLst>
              <a:ext uri="{FF2B5EF4-FFF2-40B4-BE49-F238E27FC236}">
                <a16:creationId xmlns:a16="http://schemas.microsoft.com/office/drawing/2014/main" id="{5EB1DEB7-9156-3AEC-3EE2-06E4FAECF53F}"/>
              </a:ext>
            </a:extLst>
          </p:cNvPr>
          <p:cNvSpPr>
            <a:spLocks noGrp="1" noChangeArrowheads="1"/>
          </p:cNvSpPr>
          <p:nvPr>
            <p:ph type="sldNum" sz="quarter" idx="5"/>
          </p:nvPr>
        </p:nvSpPr>
        <p:spPr>
          <a:ln/>
        </p:spPr>
        <p:txBody>
          <a:bodyPr/>
          <a:lstStyle/>
          <a:p>
            <a:pPr defTabSz="939729">
              <a:defRPr/>
            </a:pPr>
            <a:fld id="{8E6CE499-F156-423F-B67F-0AD8D4D9AE7B}" type="slidenum">
              <a:rPr lang="en-US" altLang="en-US">
                <a:solidFill>
                  <a:prstClr val="white"/>
                </a:solidFill>
              </a:rPr>
              <a:pPr defTabSz="939729">
                <a:defRPr/>
              </a:pPr>
              <a:t>93</a:t>
            </a:fld>
            <a:endParaRPr lang="en-US" altLang="en-US">
              <a:solidFill>
                <a:prstClr val="white"/>
              </a:solidFill>
            </a:endParaRPr>
          </a:p>
        </p:txBody>
      </p:sp>
      <p:sp>
        <p:nvSpPr>
          <p:cNvPr id="840706" name="Rectangle 2">
            <a:extLst>
              <a:ext uri="{FF2B5EF4-FFF2-40B4-BE49-F238E27FC236}">
                <a16:creationId xmlns:a16="http://schemas.microsoft.com/office/drawing/2014/main" id="{EDD201DC-F7F9-390C-C125-0135A2FE0E4C}"/>
              </a:ext>
            </a:extLst>
          </p:cNvPr>
          <p:cNvSpPr>
            <a:spLocks noGrp="1" noRot="1" noChangeAspect="1" noChangeArrowheads="1" noTextEdit="1"/>
          </p:cNvSpPr>
          <p:nvPr>
            <p:ph type="sldImg"/>
          </p:nvPr>
        </p:nvSpPr>
        <p:spPr>
          <a:xfrm>
            <a:off x="415925" y="703263"/>
            <a:ext cx="6245225" cy="3513137"/>
          </a:xfrm>
          <a:ln/>
        </p:spPr>
      </p:sp>
      <p:sp>
        <p:nvSpPr>
          <p:cNvPr id="840707" name="Rectangle 3">
            <a:extLst>
              <a:ext uri="{FF2B5EF4-FFF2-40B4-BE49-F238E27FC236}">
                <a16:creationId xmlns:a16="http://schemas.microsoft.com/office/drawing/2014/main" id="{2C808455-3E4F-5D27-9863-B594E4847428}"/>
              </a:ext>
            </a:extLst>
          </p:cNvPr>
          <p:cNvSpPr>
            <a:spLocks noGrp="1" noChangeArrowheads="1"/>
          </p:cNvSpPr>
          <p:nvPr>
            <p:ph type="body" idx="1"/>
          </p:nvPr>
        </p:nvSpPr>
        <p:spPr>
          <a:xfrm>
            <a:off x="157269" y="4216241"/>
            <a:ext cx="6762538" cy="4997027"/>
          </a:xfrm>
        </p:spPr>
        <p:txBody>
          <a:bodyPr/>
          <a:lstStyle/>
          <a:p>
            <a:pPr algn="l"/>
            <a:endParaRPr lang="en-US" altLang="en-US" dirty="0"/>
          </a:p>
        </p:txBody>
      </p:sp>
      <p:cxnSp>
        <p:nvCxnSpPr>
          <p:cNvPr id="3" name="Straight Connector 2">
            <a:extLst>
              <a:ext uri="{FF2B5EF4-FFF2-40B4-BE49-F238E27FC236}">
                <a16:creationId xmlns:a16="http://schemas.microsoft.com/office/drawing/2014/main" id="{284BB133-33FD-F9DB-425C-2BA25C245782}"/>
              </a:ext>
            </a:extLst>
          </p:cNvPr>
          <p:cNvCxnSpPr/>
          <p:nvPr/>
        </p:nvCxnSpPr>
        <p:spPr>
          <a:xfrm flipH="1" flipV="1">
            <a:off x="5661660" y="-312314"/>
            <a:ext cx="157268" cy="54655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92673747"/>
      </p:ext>
    </p:extLst>
  </p:cSld>
  <p:clrMapOvr>
    <a:masterClrMapping/>
  </p:clrMapOvr>
</p:notes>
</file>

<file path=ppt/notesSlides/notesSlide9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F953716-00DA-DDAF-7E20-1C11267417E8}"/>
            </a:ext>
          </a:extLst>
        </p:cNvPr>
        <p:cNvGrpSpPr/>
        <p:nvPr/>
      </p:nvGrpSpPr>
      <p:grpSpPr>
        <a:xfrm>
          <a:off x="0" y="0"/>
          <a:ext cx="0" cy="0"/>
          <a:chOff x="0" y="0"/>
          <a:chExt cx="0" cy="0"/>
        </a:xfrm>
      </p:grpSpPr>
      <p:sp>
        <p:nvSpPr>
          <p:cNvPr id="4" name="Rectangle 2">
            <a:extLst>
              <a:ext uri="{FF2B5EF4-FFF2-40B4-BE49-F238E27FC236}">
                <a16:creationId xmlns:a16="http://schemas.microsoft.com/office/drawing/2014/main" id="{6C17A1FE-BD96-F693-5CF4-8DEE4EAB01F7}"/>
              </a:ext>
            </a:extLst>
          </p:cNvPr>
          <p:cNvSpPr>
            <a:spLocks noGrp="1" noChangeArrowheads="1"/>
          </p:cNvSpPr>
          <p:nvPr>
            <p:ph type="hdr" sz="quarter"/>
          </p:nvPr>
        </p:nvSpPr>
        <p:spPr>
          <a:ln/>
        </p:spPr>
        <p:txBody>
          <a:bodyPr/>
          <a:lstStyle/>
          <a:p>
            <a:pPr defTabSz="939729">
              <a:defRPr/>
            </a:pPr>
            <a:r>
              <a:rPr lang="en-US" altLang="en-US">
                <a:solidFill>
                  <a:prstClr val="white"/>
                </a:solidFill>
              </a:rPr>
              <a:t>T'shuvah </a:t>
            </a:r>
            <a:r>
              <a:rPr lang="he-IL" altLang="en-US">
                <a:solidFill>
                  <a:prstClr val="white"/>
                </a:solidFill>
              </a:rPr>
              <a:t>תְּשׁוּבָה </a:t>
            </a:r>
            <a:r>
              <a:rPr lang="en-US" altLang="en-US">
                <a:solidFill>
                  <a:prstClr val="white"/>
                </a:solidFill>
              </a:rPr>
              <a:t>Repentance Ester 4.15-16</a:t>
            </a:r>
          </a:p>
        </p:txBody>
      </p:sp>
      <p:sp>
        <p:nvSpPr>
          <p:cNvPr id="5" name="Rectangle 3">
            <a:extLst>
              <a:ext uri="{FF2B5EF4-FFF2-40B4-BE49-F238E27FC236}">
                <a16:creationId xmlns:a16="http://schemas.microsoft.com/office/drawing/2014/main" id="{988DF3E5-AFD8-C3DF-DD5A-E9ACB12266E8}"/>
              </a:ext>
            </a:extLst>
          </p:cNvPr>
          <p:cNvSpPr>
            <a:spLocks noGrp="1" noChangeArrowheads="1"/>
          </p:cNvSpPr>
          <p:nvPr>
            <p:ph type="dt" idx="1"/>
          </p:nvPr>
        </p:nvSpPr>
        <p:spPr>
          <a:ln/>
        </p:spPr>
        <p:txBody>
          <a:bodyPr/>
          <a:lstStyle/>
          <a:p>
            <a:pPr defTabSz="939729">
              <a:defRPr/>
            </a:pPr>
            <a:r>
              <a:rPr lang="en-US" altLang="en-US">
                <a:solidFill>
                  <a:prstClr val="white"/>
                </a:solidFill>
              </a:rPr>
              <a:t>Mar15 2025</a:t>
            </a:r>
          </a:p>
        </p:txBody>
      </p:sp>
      <p:sp>
        <p:nvSpPr>
          <p:cNvPr id="6" name="Rectangle 7">
            <a:extLst>
              <a:ext uri="{FF2B5EF4-FFF2-40B4-BE49-F238E27FC236}">
                <a16:creationId xmlns:a16="http://schemas.microsoft.com/office/drawing/2014/main" id="{CB2272F8-9174-655D-4B18-CEFFFBEFEF71}"/>
              </a:ext>
            </a:extLst>
          </p:cNvPr>
          <p:cNvSpPr>
            <a:spLocks noGrp="1" noChangeArrowheads="1"/>
          </p:cNvSpPr>
          <p:nvPr>
            <p:ph type="sldNum" sz="quarter" idx="5"/>
          </p:nvPr>
        </p:nvSpPr>
        <p:spPr>
          <a:ln/>
        </p:spPr>
        <p:txBody>
          <a:bodyPr/>
          <a:lstStyle/>
          <a:p>
            <a:pPr defTabSz="939729">
              <a:defRPr/>
            </a:pPr>
            <a:fld id="{8E6CE499-F156-423F-B67F-0AD8D4D9AE7B}" type="slidenum">
              <a:rPr lang="en-US" altLang="en-US">
                <a:solidFill>
                  <a:prstClr val="white"/>
                </a:solidFill>
              </a:rPr>
              <a:pPr defTabSz="939729">
                <a:defRPr/>
              </a:pPr>
              <a:t>94</a:t>
            </a:fld>
            <a:endParaRPr lang="en-US" altLang="en-US">
              <a:solidFill>
                <a:prstClr val="white"/>
              </a:solidFill>
            </a:endParaRPr>
          </a:p>
        </p:txBody>
      </p:sp>
      <p:sp>
        <p:nvSpPr>
          <p:cNvPr id="840706" name="Rectangle 2">
            <a:extLst>
              <a:ext uri="{FF2B5EF4-FFF2-40B4-BE49-F238E27FC236}">
                <a16:creationId xmlns:a16="http://schemas.microsoft.com/office/drawing/2014/main" id="{9FF71D58-E629-728D-8098-98584B69E9A7}"/>
              </a:ext>
            </a:extLst>
          </p:cNvPr>
          <p:cNvSpPr>
            <a:spLocks noGrp="1" noRot="1" noChangeAspect="1" noChangeArrowheads="1" noTextEdit="1"/>
          </p:cNvSpPr>
          <p:nvPr>
            <p:ph type="sldImg"/>
          </p:nvPr>
        </p:nvSpPr>
        <p:spPr>
          <a:xfrm>
            <a:off x="415925" y="703263"/>
            <a:ext cx="6245225" cy="3513137"/>
          </a:xfrm>
          <a:ln/>
        </p:spPr>
      </p:sp>
      <p:sp>
        <p:nvSpPr>
          <p:cNvPr id="840707" name="Rectangle 3">
            <a:extLst>
              <a:ext uri="{FF2B5EF4-FFF2-40B4-BE49-F238E27FC236}">
                <a16:creationId xmlns:a16="http://schemas.microsoft.com/office/drawing/2014/main" id="{18D3E2BE-529E-355D-AA4F-065CBD055658}"/>
              </a:ext>
            </a:extLst>
          </p:cNvPr>
          <p:cNvSpPr>
            <a:spLocks noGrp="1" noChangeArrowheads="1"/>
          </p:cNvSpPr>
          <p:nvPr>
            <p:ph type="body" idx="1"/>
          </p:nvPr>
        </p:nvSpPr>
        <p:spPr>
          <a:xfrm>
            <a:off x="157269" y="4216241"/>
            <a:ext cx="6762538" cy="4997027"/>
          </a:xfrm>
        </p:spPr>
        <p:txBody>
          <a:bodyPr/>
          <a:lstStyle/>
          <a:p>
            <a:pPr algn="l"/>
            <a:r>
              <a:rPr lang="en-US" altLang="en-US" dirty="0"/>
              <a:t>https://unitedwithisrael.org/strange-parallels-between-the-purim-story-and-the-nuremberg-trials/</a:t>
            </a:r>
          </a:p>
        </p:txBody>
      </p:sp>
      <p:cxnSp>
        <p:nvCxnSpPr>
          <p:cNvPr id="3" name="Straight Connector 2">
            <a:extLst>
              <a:ext uri="{FF2B5EF4-FFF2-40B4-BE49-F238E27FC236}">
                <a16:creationId xmlns:a16="http://schemas.microsoft.com/office/drawing/2014/main" id="{1C246A3B-A798-0B1B-091A-17574B07734A}"/>
              </a:ext>
            </a:extLst>
          </p:cNvPr>
          <p:cNvCxnSpPr/>
          <p:nvPr/>
        </p:nvCxnSpPr>
        <p:spPr>
          <a:xfrm flipH="1" flipV="1">
            <a:off x="5661660" y="-312314"/>
            <a:ext cx="157268" cy="54655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50733637"/>
      </p:ext>
    </p:extLst>
  </p:cSld>
  <p:clrMapOvr>
    <a:masterClrMapping/>
  </p:clrMapOvr>
</p:notes>
</file>

<file path=ppt/notesSlides/notesSlide9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9B1F852-466F-9C06-716F-061910987422}"/>
            </a:ext>
          </a:extLst>
        </p:cNvPr>
        <p:cNvGrpSpPr/>
        <p:nvPr/>
      </p:nvGrpSpPr>
      <p:grpSpPr>
        <a:xfrm>
          <a:off x="0" y="0"/>
          <a:ext cx="0" cy="0"/>
          <a:chOff x="0" y="0"/>
          <a:chExt cx="0" cy="0"/>
        </a:xfrm>
      </p:grpSpPr>
      <p:sp>
        <p:nvSpPr>
          <p:cNvPr id="4" name="Rectangle 2">
            <a:extLst>
              <a:ext uri="{FF2B5EF4-FFF2-40B4-BE49-F238E27FC236}">
                <a16:creationId xmlns:a16="http://schemas.microsoft.com/office/drawing/2014/main" id="{3291CE33-1A9B-DF3E-D9CF-6038FA3FF853}"/>
              </a:ext>
            </a:extLst>
          </p:cNvPr>
          <p:cNvSpPr>
            <a:spLocks noGrp="1" noChangeArrowheads="1"/>
          </p:cNvSpPr>
          <p:nvPr>
            <p:ph type="hdr" sz="quarter"/>
          </p:nvPr>
        </p:nvSpPr>
        <p:spPr>
          <a:ln/>
        </p:spPr>
        <p:txBody>
          <a:bodyPr/>
          <a:lstStyle/>
          <a:p>
            <a:pPr defTabSz="939729">
              <a:defRPr/>
            </a:pPr>
            <a:r>
              <a:rPr lang="en-US" altLang="en-US">
                <a:solidFill>
                  <a:prstClr val="white"/>
                </a:solidFill>
              </a:rPr>
              <a:t>T'shuvah </a:t>
            </a:r>
            <a:r>
              <a:rPr lang="he-IL" altLang="en-US">
                <a:solidFill>
                  <a:prstClr val="white"/>
                </a:solidFill>
              </a:rPr>
              <a:t>תְּשׁוּבָה </a:t>
            </a:r>
            <a:r>
              <a:rPr lang="en-US" altLang="en-US">
                <a:solidFill>
                  <a:prstClr val="white"/>
                </a:solidFill>
              </a:rPr>
              <a:t>Repentance Ester 4.15-16</a:t>
            </a:r>
          </a:p>
        </p:txBody>
      </p:sp>
      <p:sp>
        <p:nvSpPr>
          <p:cNvPr id="5" name="Rectangle 3">
            <a:extLst>
              <a:ext uri="{FF2B5EF4-FFF2-40B4-BE49-F238E27FC236}">
                <a16:creationId xmlns:a16="http://schemas.microsoft.com/office/drawing/2014/main" id="{17EC62A1-5160-2925-5C54-9F6BE0418503}"/>
              </a:ext>
            </a:extLst>
          </p:cNvPr>
          <p:cNvSpPr>
            <a:spLocks noGrp="1" noChangeArrowheads="1"/>
          </p:cNvSpPr>
          <p:nvPr>
            <p:ph type="dt" idx="1"/>
          </p:nvPr>
        </p:nvSpPr>
        <p:spPr>
          <a:ln/>
        </p:spPr>
        <p:txBody>
          <a:bodyPr/>
          <a:lstStyle/>
          <a:p>
            <a:pPr defTabSz="939729">
              <a:defRPr/>
            </a:pPr>
            <a:r>
              <a:rPr lang="en-US" altLang="en-US">
                <a:solidFill>
                  <a:prstClr val="white"/>
                </a:solidFill>
              </a:rPr>
              <a:t>Mar15 2025</a:t>
            </a:r>
          </a:p>
        </p:txBody>
      </p:sp>
      <p:sp>
        <p:nvSpPr>
          <p:cNvPr id="6" name="Rectangle 7">
            <a:extLst>
              <a:ext uri="{FF2B5EF4-FFF2-40B4-BE49-F238E27FC236}">
                <a16:creationId xmlns:a16="http://schemas.microsoft.com/office/drawing/2014/main" id="{BD692128-D192-2C54-224C-FB6F5D3E2E84}"/>
              </a:ext>
            </a:extLst>
          </p:cNvPr>
          <p:cNvSpPr>
            <a:spLocks noGrp="1" noChangeArrowheads="1"/>
          </p:cNvSpPr>
          <p:nvPr>
            <p:ph type="sldNum" sz="quarter" idx="5"/>
          </p:nvPr>
        </p:nvSpPr>
        <p:spPr>
          <a:ln/>
        </p:spPr>
        <p:txBody>
          <a:bodyPr/>
          <a:lstStyle/>
          <a:p>
            <a:pPr defTabSz="939729">
              <a:defRPr/>
            </a:pPr>
            <a:fld id="{8E6CE499-F156-423F-B67F-0AD8D4D9AE7B}" type="slidenum">
              <a:rPr lang="en-US" altLang="en-US">
                <a:solidFill>
                  <a:prstClr val="white"/>
                </a:solidFill>
              </a:rPr>
              <a:pPr defTabSz="939729">
                <a:defRPr/>
              </a:pPr>
              <a:t>95</a:t>
            </a:fld>
            <a:endParaRPr lang="en-US" altLang="en-US">
              <a:solidFill>
                <a:prstClr val="white"/>
              </a:solidFill>
            </a:endParaRPr>
          </a:p>
        </p:txBody>
      </p:sp>
      <p:sp>
        <p:nvSpPr>
          <p:cNvPr id="840706" name="Rectangle 2">
            <a:extLst>
              <a:ext uri="{FF2B5EF4-FFF2-40B4-BE49-F238E27FC236}">
                <a16:creationId xmlns:a16="http://schemas.microsoft.com/office/drawing/2014/main" id="{F8D95FB8-E03C-4BE6-9C0E-0A34A56E8C96}"/>
              </a:ext>
            </a:extLst>
          </p:cNvPr>
          <p:cNvSpPr>
            <a:spLocks noGrp="1" noRot="1" noChangeAspect="1" noChangeArrowheads="1" noTextEdit="1"/>
          </p:cNvSpPr>
          <p:nvPr>
            <p:ph type="sldImg"/>
          </p:nvPr>
        </p:nvSpPr>
        <p:spPr>
          <a:xfrm>
            <a:off x="415925" y="703263"/>
            <a:ext cx="6245225" cy="3513137"/>
          </a:xfrm>
          <a:ln/>
        </p:spPr>
      </p:sp>
      <p:sp>
        <p:nvSpPr>
          <p:cNvPr id="840707" name="Rectangle 3">
            <a:extLst>
              <a:ext uri="{FF2B5EF4-FFF2-40B4-BE49-F238E27FC236}">
                <a16:creationId xmlns:a16="http://schemas.microsoft.com/office/drawing/2014/main" id="{AD27A900-E2D0-E83C-2F66-678A508DFF41}"/>
              </a:ext>
            </a:extLst>
          </p:cNvPr>
          <p:cNvSpPr>
            <a:spLocks noGrp="1" noChangeArrowheads="1"/>
          </p:cNvSpPr>
          <p:nvPr>
            <p:ph type="body" idx="1"/>
          </p:nvPr>
        </p:nvSpPr>
        <p:spPr>
          <a:xfrm>
            <a:off x="157269" y="4216241"/>
            <a:ext cx="6762538" cy="4997027"/>
          </a:xfrm>
        </p:spPr>
        <p:txBody>
          <a:bodyPr/>
          <a:lstStyle/>
          <a:p>
            <a:pPr algn="l"/>
            <a:r>
              <a:rPr lang="en-US" altLang="en-US" dirty="0"/>
              <a:t>https://unitedwithisrael.org/strange-parallels-between-the-purim-story-and-the-nuremberg-trials/</a:t>
            </a:r>
          </a:p>
        </p:txBody>
      </p:sp>
      <p:cxnSp>
        <p:nvCxnSpPr>
          <p:cNvPr id="3" name="Straight Connector 2">
            <a:extLst>
              <a:ext uri="{FF2B5EF4-FFF2-40B4-BE49-F238E27FC236}">
                <a16:creationId xmlns:a16="http://schemas.microsoft.com/office/drawing/2014/main" id="{DD59A156-82A2-4CEE-9E34-FE0A33E0506A}"/>
              </a:ext>
            </a:extLst>
          </p:cNvPr>
          <p:cNvCxnSpPr/>
          <p:nvPr/>
        </p:nvCxnSpPr>
        <p:spPr>
          <a:xfrm flipH="1" flipV="1">
            <a:off x="5661660" y="-312314"/>
            <a:ext cx="157268" cy="54655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89840244"/>
      </p:ext>
    </p:extLst>
  </p:cSld>
  <p:clrMapOvr>
    <a:masterClrMapping/>
  </p:clrMapOvr>
</p:notes>
</file>

<file path=ppt/notesSlides/notesSlide9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EC5B8DF-177A-6291-CE13-C49200C1F415}"/>
            </a:ext>
          </a:extLst>
        </p:cNvPr>
        <p:cNvGrpSpPr/>
        <p:nvPr/>
      </p:nvGrpSpPr>
      <p:grpSpPr>
        <a:xfrm>
          <a:off x="0" y="0"/>
          <a:ext cx="0" cy="0"/>
          <a:chOff x="0" y="0"/>
          <a:chExt cx="0" cy="0"/>
        </a:xfrm>
      </p:grpSpPr>
      <p:sp>
        <p:nvSpPr>
          <p:cNvPr id="4" name="Rectangle 2">
            <a:extLst>
              <a:ext uri="{FF2B5EF4-FFF2-40B4-BE49-F238E27FC236}">
                <a16:creationId xmlns:a16="http://schemas.microsoft.com/office/drawing/2014/main" id="{E7DCBAFC-5391-C992-22CF-22FF5AC766B0}"/>
              </a:ext>
            </a:extLst>
          </p:cNvPr>
          <p:cNvSpPr>
            <a:spLocks noGrp="1" noChangeArrowheads="1"/>
          </p:cNvSpPr>
          <p:nvPr>
            <p:ph type="hdr" sz="quarter"/>
          </p:nvPr>
        </p:nvSpPr>
        <p:spPr>
          <a:ln/>
        </p:spPr>
        <p:txBody>
          <a:bodyPr/>
          <a:lstStyle/>
          <a:p>
            <a:pPr defTabSz="939729">
              <a:defRPr/>
            </a:pPr>
            <a:r>
              <a:rPr lang="en-US" altLang="en-US">
                <a:solidFill>
                  <a:prstClr val="white"/>
                </a:solidFill>
              </a:rPr>
              <a:t>T'shuvah </a:t>
            </a:r>
            <a:r>
              <a:rPr lang="he-IL" altLang="en-US">
                <a:solidFill>
                  <a:prstClr val="white"/>
                </a:solidFill>
              </a:rPr>
              <a:t>תְּשׁוּבָה </a:t>
            </a:r>
            <a:r>
              <a:rPr lang="en-US" altLang="en-US">
                <a:solidFill>
                  <a:prstClr val="white"/>
                </a:solidFill>
              </a:rPr>
              <a:t>Repentance Ester 4.15-16</a:t>
            </a:r>
          </a:p>
        </p:txBody>
      </p:sp>
      <p:sp>
        <p:nvSpPr>
          <p:cNvPr id="5" name="Rectangle 3">
            <a:extLst>
              <a:ext uri="{FF2B5EF4-FFF2-40B4-BE49-F238E27FC236}">
                <a16:creationId xmlns:a16="http://schemas.microsoft.com/office/drawing/2014/main" id="{F4383C67-5A35-0511-0892-3FDACDD234DD}"/>
              </a:ext>
            </a:extLst>
          </p:cNvPr>
          <p:cNvSpPr>
            <a:spLocks noGrp="1" noChangeArrowheads="1"/>
          </p:cNvSpPr>
          <p:nvPr>
            <p:ph type="dt" idx="1"/>
          </p:nvPr>
        </p:nvSpPr>
        <p:spPr>
          <a:ln/>
        </p:spPr>
        <p:txBody>
          <a:bodyPr/>
          <a:lstStyle/>
          <a:p>
            <a:pPr defTabSz="939729">
              <a:defRPr/>
            </a:pPr>
            <a:r>
              <a:rPr lang="en-US" altLang="en-US">
                <a:solidFill>
                  <a:prstClr val="white"/>
                </a:solidFill>
              </a:rPr>
              <a:t>Mar15 2025</a:t>
            </a:r>
          </a:p>
        </p:txBody>
      </p:sp>
      <p:sp>
        <p:nvSpPr>
          <p:cNvPr id="6" name="Rectangle 7">
            <a:extLst>
              <a:ext uri="{FF2B5EF4-FFF2-40B4-BE49-F238E27FC236}">
                <a16:creationId xmlns:a16="http://schemas.microsoft.com/office/drawing/2014/main" id="{AF49AA26-61C9-A02C-7C93-E50BC76947DE}"/>
              </a:ext>
            </a:extLst>
          </p:cNvPr>
          <p:cNvSpPr>
            <a:spLocks noGrp="1" noChangeArrowheads="1"/>
          </p:cNvSpPr>
          <p:nvPr>
            <p:ph type="sldNum" sz="quarter" idx="5"/>
          </p:nvPr>
        </p:nvSpPr>
        <p:spPr>
          <a:ln/>
        </p:spPr>
        <p:txBody>
          <a:bodyPr/>
          <a:lstStyle/>
          <a:p>
            <a:pPr defTabSz="939729">
              <a:defRPr/>
            </a:pPr>
            <a:fld id="{8E6CE499-F156-423F-B67F-0AD8D4D9AE7B}" type="slidenum">
              <a:rPr lang="en-US" altLang="en-US">
                <a:solidFill>
                  <a:prstClr val="white"/>
                </a:solidFill>
              </a:rPr>
              <a:pPr defTabSz="939729">
                <a:defRPr/>
              </a:pPr>
              <a:t>96</a:t>
            </a:fld>
            <a:endParaRPr lang="en-US" altLang="en-US">
              <a:solidFill>
                <a:prstClr val="white"/>
              </a:solidFill>
            </a:endParaRPr>
          </a:p>
        </p:txBody>
      </p:sp>
      <p:sp>
        <p:nvSpPr>
          <p:cNvPr id="840706" name="Rectangle 2">
            <a:extLst>
              <a:ext uri="{FF2B5EF4-FFF2-40B4-BE49-F238E27FC236}">
                <a16:creationId xmlns:a16="http://schemas.microsoft.com/office/drawing/2014/main" id="{E22CC917-53B5-410D-D55E-CABFC90F67CE}"/>
              </a:ext>
            </a:extLst>
          </p:cNvPr>
          <p:cNvSpPr>
            <a:spLocks noGrp="1" noRot="1" noChangeAspect="1" noChangeArrowheads="1" noTextEdit="1"/>
          </p:cNvSpPr>
          <p:nvPr>
            <p:ph type="sldImg"/>
          </p:nvPr>
        </p:nvSpPr>
        <p:spPr>
          <a:xfrm>
            <a:off x="415925" y="703263"/>
            <a:ext cx="6245225" cy="3513137"/>
          </a:xfrm>
          <a:ln/>
        </p:spPr>
      </p:sp>
      <p:sp>
        <p:nvSpPr>
          <p:cNvPr id="840707" name="Rectangle 3">
            <a:extLst>
              <a:ext uri="{FF2B5EF4-FFF2-40B4-BE49-F238E27FC236}">
                <a16:creationId xmlns:a16="http://schemas.microsoft.com/office/drawing/2014/main" id="{2D4DE7DE-2CB1-0F40-2FFC-AD22FC7BA09D}"/>
              </a:ext>
            </a:extLst>
          </p:cNvPr>
          <p:cNvSpPr>
            <a:spLocks noGrp="1" noChangeArrowheads="1"/>
          </p:cNvSpPr>
          <p:nvPr>
            <p:ph type="body" idx="1"/>
          </p:nvPr>
        </p:nvSpPr>
        <p:spPr>
          <a:xfrm>
            <a:off x="157269" y="4216241"/>
            <a:ext cx="6762538" cy="4997027"/>
          </a:xfrm>
        </p:spPr>
        <p:txBody>
          <a:bodyPr/>
          <a:lstStyle/>
          <a:p>
            <a:pPr algn="l"/>
            <a:endParaRPr lang="en-US" altLang="en-US" dirty="0"/>
          </a:p>
        </p:txBody>
      </p:sp>
      <p:cxnSp>
        <p:nvCxnSpPr>
          <p:cNvPr id="3" name="Straight Connector 2">
            <a:extLst>
              <a:ext uri="{FF2B5EF4-FFF2-40B4-BE49-F238E27FC236}">
                <a16:creationId xmlns:a16="http://schemas.microsoft.com/office/drawing/2014/main" id="{151F5B7B-E16B-4176-EBDA-D2C9821D9C3A}"/>
              </a:ext>
            </a:extLst>
          </p:cNvPr>
          <p:cNvCxnSpPr/>
          <p:nvPr/>
        </p:nvCxnSpPr>
        <p:spPr>
          <a:xfrm flipH="1" flipV="1">
            <a:off x="5661660" y="-312314"/>
            <a:ext cx="157268" cy="54655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12175655"/>
      </p:ext>
    </p:extLst>
  </p:cSld>
  <p:clrMapOvr>
    <a:masterClrMapping/>
  </p:clrMapOvr>
</p:notes>
</file>

<file path=ppt/notesSlides/notesSlide9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07B68CE-803E-A805-CDE9-37B8C312B384}"/>
            </a:ext>
          </a:extLst>
        </p:cNvPr>
        <p:cNvGrpSpPr/>
        <p:nvPr/>
      </p:nvGrpSpPr>
      <p:grpSpPr>
        <a:xfrm>
          <a:off x="0" y="0"/>
          <a:ext cx="0" cy="0"/>
          <a:chOff x="0" y="0"/>
          <a:chExt cx="0" cy="0"/>
        </a:xfrm>
      </p:grpSpPr>
      <p:sp>
        <p:nvSpPr>
          <p:cNvPr id="4" name="Rectangle 2">
            <a:extLst>
              <a:ext uri="{FF2B5EF4-FFF2-40B4-BE49-F238E27FC236}">
                <a16:creationId xmlns:a16="http://schemas.microsoft.com/office/drawing/2014/main" id="{9B6BBE89-B6F9-EADE-02E0-B3D2F71A827E}"/>
              </a:ext>
            </a:extLst>
          </p:cNvPr>
          <p:cNvSpPr>
            <a:spLocks noGrp="1" noChangeArrowheads="1"/>
          </p:cNvSpPr>
          <p:nvPr>
            <p:ph type="hdr" sz="quarter"/>
          </p:nvPr>
        </p:nvSpPr>
        <p:spPr>
          <a:ln/>
        </p:spPr>
        <p:txBody>
          <a:bodyPr/>
          <a:lstStyle/>
          <a:p>
            <a:pPr defTabSz="939729">
              <a:defRPr/>
            </a:pPr>
            <a:r>
              <a:rPr lang="en-US" altLang="en-US">
                <a:solidFill>
                  <a:prstClr val="white"/>
                </a:solidFill>
              </a:rPr>
              <a:t>T'shuvah </a:t>
            </a:r>
            <a:r>
              <a:rPr lang="he-IL" altLang="en-US">
                <a:solidFill>
                  <a:prstClr val="white"/>
                </a:solidFill>
              </a:rPr>
              <a:t>תְּשׁוּבָה </a:t>
            </a:r>
            <a:r>
              <a:rPr lang="en-US" altLang="en-US">
                <a:solidFill>
                  <a:prstClr val="white"/>
                </a:solidFill>
              </a:rPr>
              <a:t>Repentance Ester 4.15-16</a:t>
            </a:r>
          </a:p>
        </p:txBody>
      </p:sp>
      <p:sp>
        <p:nvSpPr>
          <p:cNvPr id="5" name="Rectangle 3">
            <a:extLst>
              <a:ext uri="{FF2B5EF4-FFF2-40B4-BE49-F238E27FC236}">
                <a16:creationId xmlns:a16="http://schemas.microsoft.com/office/drawing/2014/main" id="{AF4C0884-C7F1-2600-B927-681E146E746E}"/>
              </a:ext>
            </a:extLst>
          </p:cNvPr>
          <p:cNvSpPr>
            <a:spLocks noGrp="1" noChangeArrowheads="1"/>
          </p:cNvSpPr>
          <p:nvPr>
            <p:ph type="dt" idx="1"/>
          </p:nvPr>
        </p:nvSpPr>
        <p:spPr>
          <a:ln/>
        </p:spPr>
        <p:txBody>
          <a:bodyPr/>
          <a:lstStyle/>
          <a:p>
            <a:pPr defTabSz="939729">
              <a:defRPr/>
            </a:pPr>
            <a:r>
              <a:rPr lang="en-US" altLang="en-US">
                <a:solidFill>
                  <a:prstClr val="white"/>
                </a:solidFill>
              </a:rPr>
              <a:t>Mar15 2025</a:t>
            </a:r>
          </a:p>
        </p:txBody>
      </p:sp>
      <p:sp>
        <p:nvSpPr>
          <p:cNvPr id="6" name="Rectangle 7">
            <a:extLst>
              <a:ext uri="{FF2B5EF4-FFF2-40B4-BE49-F238E27FC236}">
                <a16:creationId xmlns:a16="http://schemas.microsoft.com/office/drawing/2014/main" id="{4BB89382-803C-FD2C-D352-C642F8691389}"/>
              </a:ext>
            </a:extLst>
          </p:cNvPr>
          <p:cNvSpPr>
            <a:spLocks noGrp="1" noChangeArrowheads="1"/>
          </p:cNvSpPr>
          <p:nvPr>
            <p:ph type="sldNum" sz="quarter" idx="5"/>
          </p:nvPr>
        </p:nvSpPr>
        <p:spPr>
          <a:ln/>
        </p:spPr>
        <p:txBody>
          <a:bodyPr/>
          <a:lstStyle/>
          <a:p>
            <a:pPr defTabSz="939729">
              <a:defRPr/>
            </a:pPr>
            <a:fld id="{8E6CE499-F156-423F-B67F-0AD8D4D9AE7B}" type="slidenum">
              <a:rPr lang="en-US" altLang="en-US">
                <a:solidFill>
                  <a:prstClr val="white"/>
                </a:solidFill>
              </a:rPr>
              <a:pPr defTabSz="939729">
                <a:defRPr/>
              </a:pPr>
              <a:t>97</a:t>
            </a:fld>
            <a:endParaRPr lang="en-US" altLang="en-US">
              <a:solidFill>
                <a:prstClr val="white"/>
              </a:solidFill>
            </a:endParaRPr>
          </a:p>
        </p:txBody>
      </p:sp>
      <p:sp>
        <p:nvSpPr>
          <p:cNvPr id="840706" name="Rectangle 2">
            <a:extLst>
              <a:ext uri="{FF2B5EF4-FFF2-40B4-BE49-F238E27FC236}">
                <a16:creationId xmlns:a16="http://schemas.microsoft.com/office/drawing/2014/main" id="{22FBBD56-41BD-EA30-B5C6-0BF08FD3D4EA}"/>
              </a:ext>
            </a:extLst>
          </p:cNvPr>
          <p:cNvSpPr>
            <a:spLocks noGrp="1" noRot="1" noChangeAspect="1" noChangeArrowheads="1" noTextEdit="1"/>
          </p:cNvSpPr>
          <p:nvPr>
            <p:ph type="sldImg"/>
          </p:nvPr>
        </p:nvSpPr>
        <p:spPr>
          <a:xfrm>
            <a:off x="415925" y="703263"/>
            <a:ext cx="6245225" cy="3513137"/>
          </a:xfrm>
          <a:ln/>
        </p:spPr>
      </p:sp>
      <p:sp>
        <p:nvSpPr>
          <p:cNvPr id="840707" name="Rectangle 3">
            <a:extLst>
              <a:ext uri="{FF2B5EF4-FFF2-40B4-BE49-F238E27FC236}">
                <a16:creationId xmlns:a16="http://schemas.microsoft.com/office/drawing/2014/main" id="{485F4A05-F49E-1BA2-B039-E016FB5D58AE}"/>
              </a:ext>
            </a:extLst>
          </p:cNvPr>
          <p:cNvSpPr>
            <a:spLocks noGrp="1" noChangeArrowheads="1"/>
          </p:cNvSpPr>
          <p:nvPr>
            <p:ph type="body" idx="1"/>
          </p:nvPr>
        </p:nvSpPr>
        <p:spPr>
          <a:xfrm>
            <a:off x="157269" y="4216241"/>
            <a:ext cx="6762538" cy="4997027"/>
          </a:xfrm>
        </p:spPr>
        <p:txBody>
          <a:bodyPr/>
          <a:lstStyle/>
          <a:p>
            <a:pPr algn="l"/>
            <a:endParaRPr lang="en-US" altLang="en-US" dirty="0"/>
          </a:p>
        </p:txBody>
      </p:sp>
      <p:cxnSp>
        <p:nvCxnSpPr>
          <p:cNvPr id="3" name="Straight Connector 2">
            <a:extLst>
              <a:ext uri="{FF2B5EF4-FFF2-40B4-BE49-F238E27FC236}">
                <a16:creationId xmlns:a16="http://schemas.microsoft.com/office/drawing/2014/main" id="{8AFB1774-50D1-C16F-087F-B507BF59663C}"/>
              </a:ext>
            </a:extLst>
          </p:cNvPr>
          <p:cNvCxnSpPr/>
          <p:nvPr/>
        </p:nvCxnSpPr>
        <p:spPr>
          <a:xfrm flipH="1" flipV="1">
            <a:off x="5661660" y="-312314"/>
            <a:ext cx="157268" cy="54655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9250230"/>
      </p:ext>
    </p:extLst>
  </p:cSld>
  <p:clrMapOvr>
    <a:masterClrMapping/>
  </p:clrMapOvr>
</p:notes>
</file>

<file path=ppt/notesSlides/notesSlide9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D5334FC-0868-94B0-2A55-D7C8BEDA6CFB}"/>
            </a:ext>
          </a:extLst>
        </p:cNvPr>
        <p:cNvGrpSpPr/>
        <p:nvPr/>
      </p:nvGrpSpPr>
      <p:grpSpPr>
        <a:xfrm>
          <a:off x="0" y="0"/>
          <a:ext cx="0" cy="0"/>
          <a:chOff x="0" y="0"/>
          <a:chExt cx="0" cy="0"/>
        </a:xfrm>
      </p:grpSpPr>
      <p:sp>
        <p:nvSpPr>
          <p:cNvPr id="4" name="Rectangle 2">
            <a:extLst>
              <a:ext uri="{FF2B5EF4-FFF2-40B4-BE49-F238E27FC236}">
                <a16:creationId xmlns:a16="http://schemas.microsoft.com/office/drawing/2014/main" id="{17D4D0FE-D001-A282-FC2D-C02E618BC333}"/>
              </a:ext>
            </a:extLst>
          </p:cNvPr>
          <p:cNvSpPr>
            <a:spLocks noGrp="1" noChangeArrowheads="1"/>
          </p:cNvSpPr>
          <p:nvPr>
            <p:ph type="hdr" sz="quarter"/>
          </p:nvPr>
        </p:nvSpPr>
        <p:spPr>
          <a:ln/>
        </p:spPr>
        <p:txBody>
          <a:bodyPr/>
          <a:lstStyle/>
          <a:p>
            <a:pPr defTabSz="939729">
              <a:defRPr/>
            </a:pPr>
            <a:r>
              <a:rPr lang="en-US" altLang="en-US">
                <a:solidFill>
                  <a:prstClr val="white"/>
                </a:solidFill>
              </a:rPr>
              <a:t>T'shuvah </a:t>
            </a:r>
            <a:r>
              <a:rPr lang="he-IL" altLang="en-US">
                <a:solidFill>
                  <a:prstClr val="white"/>
                </a:solidFill>
              </a:rPr>
              <a:t>תְּשׁוּבָה </a:t>
            </a:r>
            <a:r>
              <a:rPr lang="en-US" altLang="en-US">
                <a:solidFill>
                  <a:prstClr val="white"/>
                </a:solidFill>
              </a:rPr>
              <a:t>Repentance Ester 4.15-16</a:t>
            </a:r>
          </a:p>
        </p:txBody>
      </p:sp>
      <p:sp>
        <p:nvSpPr>
          <p:cNvPr id="5" name="Rectangle 3">
            <a:extLst>
              <a:ext uri="{FF2B5EF4-FFF2-40B4-BE49-F238E27FC236}">
                <a16:creationId xmlns:a16="http://schemas.microsoft.com/office/drawing/2014/main" id="{77DE69DE-E1C6-6F46-62B4-7CB0174AA991}"/>
              </a:ext>
            </a:extLst>
          </p:cNvPr>
          <p:cNvSpPr>
            <a:spLocks noGrp="1" noChangeArrowheads="1"/>
          </p:cNvSpPr>
          <p:nvPr>
            <p:ph type="dt" idx="1"/>
          </p:nvPr>
        </p:nvSpPr>
        <p:spPr>
          <a:ln/>
        </p:spPr>
        <p:txBody>
          <a:bodyPr/>
          <a:lstStyle/>
          <a:p>
            <a:pPr defTabSz="939729">
              <a:defRPr/>
            </a:pPr>
            <a:r>
              <a:rPr lang="en-US" altLang="en-US">
                <a:solidFill>
                  <a:prstClr val="white"/>
                </a:solidFill>
              </a:rPr>
              <a:t>Mar15 2025</a:t>
            </a:r>
          </a:p>
        </p:txBody>
      </p:sp>
      <p:sp>
        <p:nvSpPr>
          <p:cNvPr id="6" name="Rectangle 7">
            <a:extLst>
              <a:ext uri="{FF2B5EF4-FFF2-40B4-BE49-F238E27FC236}">
                <a16:creationId xmlns:a16="http://schemas.microsoft.com/office/drawing/2014/main" id="{78EC3C7A-C178-2984-402A-48275A170FF2}"/>
              </a:ext>
            </a:extLst>
          </p:cNvPr>
          <p:cNvSpPr>
            <a:spLocks noGrp="1" noChangeArrowheads="1"/>
          </p:cNvSpPr>
          <p:nvPr>
            <p:ph type="sldNum" sz="quarter" idx="5"/>
          </p:nvPr>
        </p:nvSpPr>
        <p:spPr>
          <a:ln/>
        </p:spPr>
        <p:txBody>
          <a:bodyPr/>
          <a:lstStyle/>
          <a:p>
            <a:pPr defTabSz="939729">
              <a:defRPr/>
            </a:pPr>
            <a:fld id="{8E6CE499-F156-423F-B67F-0AD8D4D9AE7B}" type="slidenum">
              <a:rPr lang="en-US" altLang="en-US">
                <a:solidFill>
                  <a:prstClr val="white"/>
                </a:solidFill>
              </a:rPr>
              <a:pPr defTabSz="939729">
                <a:defRPr/>
              </a:pPr>
              <a:t>98</a:t>
            </a:fld>
            <a:endParaRPr lang="en-US" altLang="en-US">
              <a:solidFill>
                <a:prstClr val="white"/>
              </a:solidFill>
            </a:endParaRPr>
          </a:p>
        </p:txBody>
      </p:sp>
      <p:sp>
        <p:nvSpPr>
          <p:cNvPr id="840706" name="Rectangle 2">
            <a:extLst>
              <a:ext uri="{FF2B5EF4-FFF2-40B4-BE49-F238E27FC236}">
                <a16:creationId xmlns:a16="http://schemas.microsoft.com/office/drawing/2014/main" id="{1BEE15D8-F92C-3FCF-17B8-658983A178CC}"/>
              </a:ext>
            </a:extLst>
          </p:cNvPr>
          <p:cNvSpPr>
            <a:spLocks noGrp="1" noRot="1" noChangeAspect="1" noChangeArrowheads="1" noTextEdit="1"/>
          </p:cNvSpPr>
          <p:nvPr>
            <p:ph type="sldImg"/>
          </p:nvPr>
        </p:nvSpPr>
        <p:spPr>
          <a:xfrm>
            <a:off x="415925" y="703263"/>
            <a:ext cx="6245225" cy="3513137"/>
          </a:xfrm>
          <a:ln/>
        </p:spPr>
      </p:sp>
      <p:sp>
        <p:nvSpPr>
          <p:cNvPr id="840707" name="Rectangle 3">
            <a:extLst>
              <a:ext uri="{FF2B5EF4-FFF2-40B4-BE49-F238E27FC236}">
                <a16:creationId xmlns:a16="http://schemas.microsoft.com/office/drawing/2014/main" id="{B4C3C247-2C58-579B-ED9C-07B187228671}"/>
              </a:ext>
            </a:extLst>
          </p:cNvPr>
          <p:cNvSpPr>
            <a:spLocks noGrp="1" noChangeArrowheads="1"/>
          </p:cNvSpPr>
          <p:nvPr>
            <p:ph type="body" idx="1"/>
          </p:nvPr>
        </p:nvSpPr>
        <p:spPr>
          <a:xfrm>
            <a:off x="157269" y="4216241"/>
            <a:ext cx="6762538" cy="4997027"/>
          </a:xfrm>
        </p:spPr>
        <p:txBody>
          <a:bodyPr/>
          <a:lstStyle/>
          <a:p>
            <a:pPr algn="l"/>
            <a:endParaRPr lang="en-US" altLang="en-US" dirty="0"/>
          </a:p>
        </p:txBody>
      </p:sp>
      <p:cxnSp>
        <p:nvCxnSpPr>
          <p:cNvPr id="3" name="Straight Connector 2">
            <a:extLst>
              <a:ext uri="{FF2B5EF4-FFF2-40B4-BE49-F238E27FC236}">
                <a16:creationId xmlns:a16="http://schemas.microsoft.com/office/drawing/2014/main" id="{D0F627D8-5D7B-1154-6AF4-2EF54C82D5B2}"/>
              </a:ext>
            </a:extLst>
          </p:cNvPr>
          <p:cNvCxnSpPr/>
          <p:nvPr/>
        </p:nvCxnSpPr>
        <p:spPr>
          <a:xfrm flipH="1" flipV="1">
            <a:off x="5661660" y="-312314"/>
            <a:ext cx="157268" cy="54655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47091336"/>
      </p:ext>
    </p:extLst>
  </p:cSld>
  <p:clrMapOvr>
    <a:masterClrMapping/>
  </p:clrMapOvr>
</p:notes>
</file>

<file path=ppt/notesSlides/notesSlide9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3E172AD-3A74-A0E0-CF65-ADC1F840EE1B}"/>
            </a:ext>
          </a:extLst>
        </p:cNvPr>
        <p:cNvGrpSpPr/>
        <p:nvPr/>
      </p:nvGrpSpPr>
      <p:grpSpPr>
        <a:xfrm>
          <a:off x="0" y="0"/>
          <a:ext cx="0" cy="0"/>
          <a:chOff x="0" y="0"/>
          <a:chExt cx="0" cy="0"/>
        </a:xfrm>
      </p:grpSpPr>
      <p:sp>
        <p:nvSpPr>
          <p:cNvPr id="4" name="Rectangle 2">
            <a:extLst>
              <a:ext uri="{FF2B5EF4-FFF2-40B4-BE49-F238E27FC236}">
                <a16:creationId xmlns:a16="http://schemas.microsoft.com/office/drawing/2014/main" id="{C5A35E0C-BB7A-E3B2-CCFE-4B0A3B1FE1E0}"/>
              </a:ext>
            </a:extLst>
          </p:cNvPr>
          <p:cNvSpPr>
            <a:spLocks noGrp="1" noChangeArrowheads="1"/>
          </p:cNvSpPr>
          <p:nvPr>
            <p:ph type="hdr" sz="quarter"/>
          </p:nvPr>
        </p:nvSpPr>
        <p:spPr>
          <a:ln/>
        </p:spPr>
        <p:txBody>
          <a:bodyPr/>
          <a:lstStyle/>
          <a:p>
            <a:pPr defTabSz="939729">
              <a:defRPr/>
            </a:pPr>
            <a:r>
              <a:rPr lang="en-US" altLang="en-US">
                <a:solidFill>
                  <a:prstClr val="white"/>
                </a:solidFill>
              </a:rPr>
              <a:t>T'shuvah </a:t>
            </a:r>
            <a:r>
              <a:rPr lang="he-IL" altLang="en-US">
                <a:solidFill>
                  <a:prstClr val="white"/>
                </a:solidFill>
              </a:rPr>
              <a:t>תְּשׁוּבָה </a:t>
            </a:r>
            <a:r>
              <a:rPr lang="en-US" altLang="en-US">
                <a:solidFill>
                  <a:prstClr val="white"/>
                </a:solidFill>
              </a:rPr>
              <a:t>Repentance Ester 4.15-16</a:t>
            </a:r>
          </a:p>
        </p:txBody>
      </p:sp>
      <p:sp>
        <p:nvSpPr>
          <p:cNvPr id="5" name="Rectangle 3">
            <a:extLst>
              <a:ext uri="{FF2B5EF4-FFF2-40B4-BE49-F238E27FC236}">
                <a16:creationId xmlns:a16="http://schemas.microsoft.com/office/drawing/2014/main" id="{21F27E9C-FB54-81E4-527B-5CDDA0708EF2}"/>
              </a:ext>
            </a:extLst>
          </p:cNvPr>
          <p:cNvSpPr>
            <a:spLocks noGrp="1" noChangeArrowheads="1"/>
          </p:cNvSpPr>
          <p:nvPr>
            <p:ph type="dt" idx="1"/>
          </p:nvPr>
        </p:nvSpPr>
        <p:spPr>
          <a:ln/>
        </p:spPr>
        <p:txBody>
          <a:bodyPr/>
          <a:lstStyle/>
          <a:p>
            <a:pPr defTabSz="939729">
              <a:defRPr/>
            </a:pPr>
            <a:r>
              <a:rPr lang="en-US" altLang="en-US">
                <a:solidFill>
                  <a:prstClr val="white"/>
                </a:solidFill>
              </a:rPr>
              <a:t>Mar15 2025</a:t>
            </a:r>
          </a:p>
        </p:txBody>
      </p:sp>
      <p:sp>
        <p:nvSpPr>
          <p:cNvPr id="6" name="Rectangle 7">
            <a:extLst>
              <a:ext uri="{FF2B5EF4-FFF2-40B4-BE49-F238E27FC236}">
                <a16:creationId xmlns:a16="http://schemas.microsoft.com/office/drawing/2014/main" id="{888E84A2-1029-6E81-EB5E-5666F142C4E3}"/>
              </a:ext>
            </a:extLst>
          </p:cNvPr>
          <p:cNvSpPr>
            <a:spLocks noGrp="1" noChangeArrowheads="1"/>
          </p:cNvSpPr>
          <p:nvPr>
            <p:ph type="sldNum" sz="quarter" idx="5"/>
          </p:nvPr>
        </p:nvSpPr>
        <p:spPr>
          <a:ln/>
        </p:spPr>
        <p:txBody>
          <a:bodyPr/>
          <a:lstStyle/>
          <a:p>
            <a:pPr defTabSz="939729">
              <a:defRPr/>
            </a:pPr>
            <a:fld id="{8E6CE499-F156-423F-B67F-0AD8D4D9AE7B}" type="slidenum">
              <a:rPr lang="en-US" altLang="en-US">
                <a:solidFill>
                  <a:prstClr val="white"/>
                </a:solidFill>
              </a:rPr>
              <a:pPr defTabSz="939729">
                <a:defRPr/>
              </a:pPr>
              <a:t>99</a:t>
            </a:fld>
            <a:endParaRPr lang="en-US" altLang="en-US">
              <a:solidFill>
                <a:prstClr val="white"/>
              </a:solidFill>
            </a:endParaRPr>
          </a:p>
        </p:txBody>
      </p:sp>
      <p:sp>
        <p:nvSpPr>
          <p:cNvPr id="840706" name="Rectangle 2">
            <a:extLst>
              <a:ext uri="{FF2B5EF4-FFF2-40B4-BE49-F238E27FC236}">
                <a16:creationId xmlns:a16="http://schemas.microsoft.com/office/drawing/2014/main" id="{2C86520B-4AAE-9F61-342D-5705BF97C5A1}"/>
              </a:ext>
            </a:extLst>
          </p:cNvPr>
          <p:cNvSpPr>
            <a:spLocks noGrp="1" noRot="1" noChangeAspect="1" noChangeArrowheads="1" noTextEdit="1"/>
          </p:cNvSpPr>
          <p:nvPr>
            <p:ph type="sldImg"/>
          </p:nvPr>
        </p:nvSpPr>
        <p:spPr>
          <a:xfrm>
            <a:off x="415925" y="703263"/>
            <a:ext cx="6245225" cy="3513137"/>
          </a:xfrm>
          <a:ln/>
        </p:spPr>
      </p:sp>
      <p:sp>
        <p:nvSpPr>
          <p:cNvPr id="840707" name="Rectangle 3">
            <a:extLst>
              <a:ext uri="{FF2B5EF4-FFF2-40B4-BE49-F238E27FC236}">
                <a16:creationId xmlns:a16="http://schemas.microsoft.com/office/drawing/2014/main" id="{74D7AC92-CC79-D7D5-5D1A-10AEF3C94787}"/>
              </a:ext>
            </a:extLst>
          </p:cNvPr>
          <p:cNvSpPr>
            <a:spLocks noGrp="1" noChangeArrowheads="1"/>
          </p:cNvSpPr>
          <p:nvPr>
            <p:ph type="body" idx="1"/>
          </p:nvPr>
        </p:nvSpPr>
        <p:spPr>
          <a:xfrm>
            <a:off x="157269" y="4216241"/>
            <a:ext cx="6762538" cy="4997027"/>
          </a:xfrm>
        </p:spPr>
        <p:txBody>
          <a:bodyPr/>
          <a:lstStyle/>
          <a:p>
            <a:pPr algn="l"/>
            <a:endParaRPr lang="en-US" altLang="en-US" dirty="0"/>
          </a:p>
        </p:txBody>
      </p:sp>
      <p:cxnSp>
        <p:nvCxnSpPr>
          <p:cNvPr id="3" name="Straight Connector 2">
            <a:extLst>
              <a:ext uri="{FF2B5EF4-FFF2-40B4-BE49-F238E27FC236}">
                <a16:creationId xmlns:a16="http://schemas.microsoft.com/office/drawing/2014/main" id="{F391D22C-9BAE-2471-3829-72B0EDE95591}"/>
              </a:ext>
            </a:extLst>
          </p:cNvPr>
          <p:cNvCxnSpPr/>
          <p:nvPr/>
        </p:nvCxnSpPr>
        <p:spPr>
          <a:xfrm flipH="1" flipV="1">
            <a:off x="5661660" y="-312314"/>
            <a:ext cx="157268" cy="54655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32442422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1" y="1601760"/>
            <a:ext cx="7772400" cy="1102519"/>
          </a:xfrm>
        </p:spPr>
        <p:txBody>
          <a:bodyPr/>
          <a:lstStyle/>
          <a:p>
            <a:r>
              <a:rPr lang="en-US"/>
              <a:t>Click to edit Master title style</a:t>
            </a:r>
          </a:p>
        </p:txBody>
      </p:sp>
      <p:sp>
        <p:nvSpPr>
          <p:cNvPr id="3" name="Subtitle 2"/>
          <p:cNvSpPr>
            <a:spLocks noGrp="1"/>
          </p:cNvSpPr>
          <p:nvPr>
            <p:ph type="subTitle" idx="1"/>
          </p:nvPr>
        </p:nvSpPr>
        <p:spPr>
          <a:xfrm>
            <a:off x="1374817" y="2914650"/>
            <a:ext cx="6400801" cy="1314450"/>
          </a:xfrm>
        </p:spPr>
        <p:txBody>
          <a:bodyPr/>
          <a:lstStyle>
            <a:lvl1pPr marL="0" indent="0" algn="ctr">
              <a:buNone/>
              <a:defRPr/>
            </a:lvl1pPr>
            <a:lvl2pPr marL="190718" indent="0" algn="ctr">
              <a:buNone/>
              <a:defRPr/>
            </a:lvl2pPr>
            <a:lvl3pPr marL="381518" indent="0" algn="ctr">
              <a:buNone/>
              <a:defRPr/>
            </a:lvl3pPr>
            <a:lvl4pPr marL="572171" indent="0" algn="ctr">
              <a:buNone/>
              <a:defRPr/>
            </a:lvl4pPr>
            <a:lvl5pPr marL="762951" indent="0" algn="ctr">
              <a:buNone/>
              <a:defRPr/>
            </a:lvl5pPr>
            <a:lvl6pPr marL="953583" indent="0" algn="ctr">
              <a:buNone/>
              <a:defRPr/>
            </a:lvl6pPr>
            <a:lvl7pPr marL="1144273" indent="0" algn="ctr">
              <a:buNone/>
              <a:defRPr/>
            </a:lvl7pPr>
            <a:lvl8pPr marL="1335014" indent="0" algn="ctr">
              <a:buNone/>
              <a:defRPr/>
            </a:lvl8pPr>
            <a:lvl9pPr marL="1525749" indent="0" algn="ctr">
              <a:buNone/>
              <a:defRPr/>
            </a:lvl9pPr>
          </a:lstStyle>
          <a:p>
            <a:r>
              <a:rPr lang="en-US"/>
              <a:t>Click to edit Master subtitle style</a:t>
            </a:r>
          </a:p>
        </p:txBody>
      </p:sp>
      <p:sp>
        <p:nvSpPr>
          <p:cNvPr id="4" name="Date Placeholder 3"/>
          <p:cNvSpPr>
            <a:spLocks noGrp="1"/>
          </p:cNvSpPr>
          <p:nvPr>
            <p:ph type="dt" sz="half" idx="10"/>
          </p:nvPr>
        </p:nvSpPr>
        <p:spPr/>
        <p:txBody>
          <a:bodyPr/>
          <a:lstStyle>
            <a:lvl1pPr>
              <a:defRPr/>
            </a:lvl1pPr>
          </a:lstStyle>
          <a:p>
            <a:endParaRPr lang="en-US" alt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lt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B26EB06D-C9AC-4BAA-90E1-11627B68CA46}"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23752804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en-US" alt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lt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6836C97D-7EB4-4470-B36A-8CE1DF35336C}"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39773817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92"/>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1" y="205992"/>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en-US" alt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lt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02A1C997-1C84-4E42-B804-9E6F0693A64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63937247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en-US" alt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lt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562809BE-4F75-4AE8-85BB-D151C4B7CC48}"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52250618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5" y="3305191"/>
            <a:ext cx="7772400" cy="1021556"/>
          </a:xfrm>
        </p:spPr>
        <p:txBody>
          <a:bodyPr anchor="t"/>
          <a:lstStyle>
            <a:lvl1pPr algn="l">
              <a:defRPr sz="2250" b="1" cap="all"/>
            </a:lvl1pPr>
          </a:lstStyle>
          <a:p>
            <a:r>
              <a:rPr lang="en-US"/>
              <a:t>Click to edit Master title style</a:t>
            </a:r>
          </a:p>
        </p:txBody>
      </p:sp>
      <p:sp>
        <p:nvSpPr>
          <p:cNvPr id="3" name="Text Placeholder 2"/>
          <p:cNvSpPr>
            <a:spLocks noGrp="1"/>
          </p:cNvSpPr>
          <p:nvPr>
            <p:ph type="body" idx="1"/>
          </p:nvPr>
        </p:nvSpPr>
        <p:spPr>
          <a:xfrm>
            <a:off x="722315" y="2180035"/>
            <a:ext cx="7772400" cy="1125140"/>
          </a:xfrm>
        </p:spPr>
        <p:txBody>
          <a:bodyPr anchor="b"/>
          <a:lstStyle>
            <a:lvl1pPr marL="0" indent="0">
              <a:buNone/>
              <a:defRPr sz="1125"/>
            </a:lvl1pPr>
            <a:lvl2pPr marL="190718" indent="0">
              <a:buNone/>
              <a:defRPr sz="1013"/>
            </a:lvl2pPr>
            <a:lvl3pPr marL="381518" indent="0">
              <a:buNone/>
              <a:defRPr sz="900"/>
            </a:lvl3pPr>
            <a:lvl4pPr marL="572171" indent="0">
              <a:buNone/>
              <a:defRPr sz="788"/>
            </a:lvl4pPr>
            <a:lvl5pPr marL="762951" indent="0">
              <a:buNone/>
              <a:defRPr sz="788"/>
            </a:lvl5pPr>
            <a:lvl6pPr marL="953583" indent="0">
              <a:buNone/>
              <a:defRPr sz="788"/>
            </a:lvl6pPr>
            <a:lvl7pPr marL="1144273" indent="0">
              <a:buNone/>
              <a:defRPr sz="788"/>
            </a:lvl7pPr>
            <a:lvl8pPr marL="1335014" indent="0">
              <a:buNone/>
              <a:defRPr sz="788"/>
            </a:lvl8pPr>
            <a:lvl9pPr marL="1525749" indent="0">
              <a:buNone/>
              <a:defRPr sz="788"/>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endParaRPr lang="en-US" alt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lt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87AE4B22-24C9-4BD8-A2D6-8E3898629F98}"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27932507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1" y="1200155"/>
            <a:ext cx="4038600" cy="3394472"/>
          </a:xfrm>
        </p:spPr>
        <p:txBody>
          <a:bodyPr/>
          <a:lstStyle>
            <a:lvl1pPr>
              <a:defRPr sz="1575"/>
            </a:lvl1pPr>
            <a:lvl2pPr>
              <a:defRPr sz="1350"/>
            </a:lvl2pPr>
            <a:lvl3pPr>
              <a:defRPr sz="1125"/>
            </a:lvl3pPr>
            <a:lvl4pPr>
              <a:defRPr sz="1013"/>
            </a:lvl4pPr>
            <a:lvl5pPr>
              <a:defRPr sz="1013"/>
            </a:lvl5pPr>
            <a:lvl6pPr>
              <a:defRPr sz="1013"/>
            </a:lvl6pPr>
            <a:lvl7pPr>
              <a:defRPr sz="1013"/>
            </a:lvl7pPr>
            <a:lvl8pPr>
              <a:defRPr sz="1013"/>
            </a:lvl8pPr>
            <a:lvl9pPr>
              <a:defRPr sz="1013"/>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5"/>
            <a:ext cx="4038600" cy="3394472"/>
          </a:xfrm>
        </p:spPr>
        <p:txBody>
          <a:bodyPr/>
          <a:lstStyle>
            <a:lvl1pPr>
              <a:defRPr sz="1575"/>
            </a:lvl1pPr>
            <a:lvl2pPr>
              <a:defRPr sz="1350"/>
            </a:lvl2pPr>
            <a:lvl3pPr>
              <a:defRPr sz="1125"/>
            </a:lvl3pPr>
            <a:lvl4pPr>
              <a:defRPr sz="1013"/>
            </a:lvl4pPr>
            <a:lvl5pPr>
              <a:defRPr sz="1013"/>
            </a:lvl5pPr>
            <a:lvl6pPr>
              <a:defRPr sz="1013"/>
            </a:lvl6pPr>
            <a:lvl7pPr>
              <a:defRPr sz="1013"/>
            </a:lvl7pPr>
            <a:lvl8pPr>
              <a:defRPr sz="1013"/>
            </a:lvl8pPr>
            <a:lvl9pPr>
              <a:defRPr sz="1013"/>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lvl1pPr>
              <a:defRPr/>
            </a:lvl1pPr>
          </a:lstStyle>
          <a:p>
            <a:endParaRPr lang="en-US" altLang="en-U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alt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2B11E98B-EED2-4B67-A443-F4B6B35947A8}"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7721675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743" y="1151335"/>
            <a:ext cx="4040188" cy="479822"/>
          </a:xfrm>
        </p:spPr>
        <p:txBody>
          <a:bodyPr anchor="b"/>
          <a:lstStyle>
            <a:lvl1pPr marL="0" indent="0">
              <a:buNone/>
              <a:defRPr sz="1350" b="1"/>
            </a:lvl1pPr>
            <a:lvl2pPr marL="190718" indent="0">
              <a:buNone/>
              <a:defRPr sz="1125" b="1"/>
            </a:lvl2pPr>
            <a:lvl3pPr marL="381518" indent="0">
              <a:buNone/>
              <a:defRPr sz="1013" b="1"/>
            </a:lvl3pPr>
            <a:lvl4pPr marL="572171" indent="0">
              <a:buNone/>
              <a:defRPr sz="900" b="1"/>
            </a:lvl4pPr>
            <a:lvl5pPr marL="762951" indent="0">
              <a:buNone/>
              <a:defRPr sz="900" b="1"/>
            </a:lvl5pPr>
            <a:lvl6pPr marL="953583" indent="0">
              <a:buNone/>
              <a:defRPr sz="900" b="1"/>
            </a:lvl6pPr>
            <a:lvl7pPr marL="1144273" indent="0">
              <a:buNone/>
              <a:defRPr sz="900" b="1"/>
            </a:lvl7pPr>
            <a:lvl8pPr marL="1335014" indent="0">
              <a:buNone/>
              <a:defRPr sz="900" b="1"/>
            </a:lvl8pPr>
            <a:lvl9pPr marL="1525749" indent="0">
              <a:buNone/>
              <a:defRPr sz="900" b="1"/>
            </a:lvl9pPr>
          </a:lstStyle>
          <a:p>
            <a:pPr lvl="0"/>
            <a:r>
              <a:rPr lang="en-US"/>
              <a:t>Click to edit Master text styles</a:t>
            </a:r>
          </a:p>
        </p:txBody>
      </p:sp>
      <p:sp>
        <p:nvSpPr>
          <p:cNvPr id="4" name="Content Placeholder 3"/>
          <p:cNvSpPr>
            <a:spLocks noGrp="1"/>
          </p:cNvSpPr>
          <p:nvPr>
            <p:ph sz="half" idx="2"/>
          </p:nvPr>
        </p:nvSpPr>
        <p:spPr>
          <a:xfrm>
            <a:off x="457743" y="1631156"/>
            <a:ext cx="4040188" cy="2963466"/>
          </a:xfrm>
        </p:spPr>
        <p:txBody>
          <a:bodyPr/>
          <a:lstStyle>
            <a:lvl1pPr>
              <a:defRPr sz="1350"/>
            </a:lvl1pPr>
            <a:lvl2pPr>
              <a:defRPr sz="1125"/>
            </a:lvl2pPr>
            <a:lvl3pPr>
              <a:defRPr sz="1013"/>
            </a:lvl3pPr>
            <a:lvl4pPr>
              <a:defRPr sz="900"/>
            </a:lvl4pPr>
            <a:lvl5pPr>
              <a:defRPr sz="900"/>
            </a:lvl5pPr>
            <a:lvl6pPr>
              <a:defRPr sz="900"/>
            </a:lvl6pPr>
            <a:lvl7pPr>
              <a:defRPr sz="900"/>
            </a:lvl7pPr>
            <a:lvl8pPr>
              <a:defRPr sz="900"/>
            </a:lvl8pPr>
            <a:lvl9pPr>
              <a:defRPr sz="9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8154" y="1151335"/>
            <a:ext cx="4041775" cy="479822"/>
          </a:xfrm>
        </p:spPr>
        <p:txBody>
          <a:bodyPr anchor="b"/>
          <a:lstStyle>
            <a:lvl1pPr marL="0" indent="0">
              <a:buNone/>
              <a:defRPr sz="1350" b="1"/>
            </a:lvl1pPr>
            <a:lvl2pPr marL="190718" indent="0">
              <a:buNone/>
              <a:defRPr sz="1125" b="1"/>
            </a:lvl2pPr>
            <a:lvl3pPr marL="381518" indent="0">
              <a:buNone/>
              <a:defRPr sz="1013" b="1"/>
            </a:lvl3pPr>
            <a:lvl4pPr marL="572171" indent="0">
              <a:buNone/>
              <a:defRPr sz="900" b="1"/>
            </a:lvl4pPr>
            <a:lvl5pPr marL="762951" indent="0">
              <a:buNone/>
              <a:defRPr sz="900" b="1"/>
            </a:lvl5pPr>
            <a:lvl6pPr marL="953583" indent="0">
              <a:buNone/>
              <a:defRPr sz="900" b="1"/>
            </a:lvl6pPr>
            <a:lvl7pPr marL="1144273" indent="0">
              <a:buNone/>
              <a:defRPr sz="900" b="1"/>
            </a:lvl7pPr>
            <a:lvl8pPr marL="1335014" indent="0">
              <a:buNone/>
              <a:defRPr sz="900" b="1"/>
            </a:lvl8pPr>
            <a:lvl9pPr marL="1525749" indent="0">
              <a:buNone/>
              <a:defRPr sz="900" b="1"/>
            </a:lvl9pPr>
          </a:lstStyle>
          <a:p>
            <a:pPr lvl="0"/>
            <a:r>
              <a:rPr lang="en-US"/>
              <a:t>Click to edit Master text styles</a:t>
            </a:r>
          </a:p>
        </p:txBody>
      </p:sp>
      <p:sp>
        <p:nvSpPr>
          <p:cNvPr id="6" name="Content Placeholder 5"/>
          <p:cNvSpPr>
            <a:spLocks noGrp="1"/>
          </p:cNvSpPr>
          <p:nvPr>
            <p:ph sz="quarter" idx="4"/>
          </p:nvPr>
        </p:nvSpPr>
        <p:spPr>
          <a:xfrm>
            <a:off x="4648154" y="1631156"/>
            <a:ext cx="4041775" cy="2963466"/>
          </a:xfrm>
        </p:spPr>
        <p:txBody>
          <a:bodyPr/>
          <a:lstStyle>
            <a:lvl1pPr>
              <a:defRPr sz="1350"/>
            </a:lvl1pPr>
            <a:lvl2pPr>
              <a:defRPr sz="1125"/>
            </a:lvl2pPr>
            <a:lvl3pPr>
              <a:defRPr sz="1013"/>
            </a:lvl3pPr>
            <a:lvl4pPr>
              <a:defRPr sz="900"/>
            </a:lvl4pPr>
            <a:lvl5pPr>
              <a:defRPr sz="900"/>
            </a:lvl5pPr>
            <a:lvl6pPr>
              <a:defRPr sz="900"/>
            </a:lvl6pPr>
            <a:lvl7pPr>
              <a:defRPr sz="900"/>
            </a:lvl7pPr>
            <a:lvl8pPr>
              <a:defRPr sz="900"/>
            </a:lvl8pPr>
            <a:lvl9pPr>
              <a:defRPr sz="9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lvl1pPr>
              <a:defRPr/>
            </a:lvl1pPr>
          </a:lstStyle>
          <a:p>
            <a:endParaRPr lang="en-US" altLang="en-US">
              <a:solidFill>
                <a:srgbClr val="000000"/>
              </a:solidFill>
            </a:endParaRPr>
          </a:p>
        </p:txBody>
      </p:sp>
      <p:sp>
        <p:nvSpPr>
          <p:cNvPr id="8" name="Footer Placeholder 7"/>
          <p:cNvSpPr>
            <a:spLocks noGrp="1"/>
          </p:cNvSpPr>
          <p:nvPr>
            <p:ph type="ftr" sz="quarter" idx="11"/>
          </p:nvPr>
        </p:nvSpPr>
        <p:spPr/>
        <p:txBody>
          <a:bodyPr/>
          <a:lstStyle>
            <a:lvl1pPr>
              <a:defRPr/>
            </a:lvl1pPr>
          </a:lstStyle>
          <a:p>
            <a:endParaRPr lang="en-US" altLang="en-US">
              <a:solidFill>
                <a:srgbClr val="000000"/>
              </a:solidFill>
            </a:endParaRPr>
          </a:p>
        </p:txBody>
      </p:sp>
      <p:sp>
        <p:nvSpPr>
          <p:cNvPr id="9" name="Slide Number Placeholder 8"/>
          <p:cNvSpPr>
            <a:spLocks noGrp="1"/>
          </p:cNvSpPr>
          <p:nvPr>
            <p:ph type="sldNum" sz="quarter" idx="12"/>
          </p:nvPr>
        </p:nvSpPr>
        <p:spPr/>
        <p:txBody>
          <a:bodyPr/>
          <a:lstStyle>
            <a:lvl1pPr>
              <a:defRPr/>
            </a:lvl1pPr>
          </a:lstStyle>
          <a:p>
            <a:fld id="{65CDC162-1900-40CE-9BEB-10030CC81F0F}"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424102787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lvl1pPr>
              <a:defRPr/>
            </a:lvl1pPr>
          </a:lstStyle>
          <a:p>
            <a:endParaRPr lang="en-US" altLang="en-US">
              <a:solidFill>
                <a:srgbClr val="000000"/>
              </a:solidFill>
            </a:endParaRPr>
          </a:p>
        </p:txBody>
      </p:sp>
      <p:sp>
        <p:nvSpPr>
          <p:cNvPr id="4" name="Footer Placeholder 3"/>
          <p:cNvSpPr>
            <a:spLocks noGrp="1"/>
          </p:cNvSpPr>
          <p:nvPr>
            <p:ph type="ftr" sz="quarter" idx="11"/>
          </p:nvPr>
        </p:nvSpPr>
        <p:spPr/>
        <p:txBody>
          <a:bodyPr/>
          <a:lstStyle>
            <a:lvl1pPr>
              <a:defRPr/>
            </a:lvl1pPr>
          </a:lstStyle>
          <a:p>
            <a:endParaRPr lang="en-US" altLang="en-US">
              <a:solidFill>
                <a:srgbClr val="000000"/>
              </a:solidFill>
            </a:endParaRPr>
          </a:p>
        </p:txBody>
      </p:sp>
      <p:sp>
        <p:nvSpPr>
          <p:cNvPr id="5" name="Slide Number Placeholder 4"/>
          <p:cNvSpPr>
            <a:spLocks noGrp="1"/>
          </p:cNvSpPr>
          <p:nvPr>
            <p:ph type="sldNum" sz="quarter" idx="12"/>
          </p:nvPr>
        </p:nvSpPr>
        <p:spPr/>
        <p:txBody>
          <a:bodyPr/>
          <a:lstStyle>
            <a:lvl1pPr>
              <a:defRPr/>
            </a:lvl1pPr>
          </a:lstStyle>
          <a:p>
            <a:fld id="{E4CB589C-4D57-407B-91A2-640CFE24FC6D}"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63499862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ltLang="en-US">
              <a:solidFill>
                <a:srgbClr val="000000"/>
              </a:solidFill>
            </a:endParaRPr>
          </a:p>
        </p:txBody>
      </p:sp>
      <p:sp>
        <p:nvSpPr>
          <p:cNvPr id="3" name="Footer Placeholder 2"/>
          <p:cNvSpPr>
            <a:spLocks noGrp="1"/>
          </p:cNvSpPr>
          <p:nvPr>
            <p:ph type="ftr" sz="quarter" idx="11"/>
          </p:nvPr>
        </p:nvSpPr>
        <p:spPr/>
        <p:txBody>
          <a:bodyPr/>
          <a:lstStyle>
            <a:lvl1pPr>
              <a:defRPr/>
            </a:lvl1pPr>
          </a:lstStyle>
          <a:p>
            <a:endParaRPr lang="en-US" altLang="en-US">
              <a:solidFill>
                <a:srgbClr val="000000"/>
              </a:solidFill>
            </a:endParaRPr>
          </a:p>
        </p:txBody>
      </p:sp>
      <p:sp>
        <p:nvSpPr>
          <p:cNvPr id="4" name="Slide Number Placeholder 3"/>
          <p:cNvSpPr>
            <a:spLocks noGrp="1"/>
          </p:cNvSpPr>
          <p:nvPr>
            <p:ph type="sldNum" sz="quarter" idx="12"/>
          </p:nvPr>
        </p:nvSpPr>
        <p:spPr/>
        <p:txBody>
          <a:bodyPr/>
          <a:lstStyle>
            <a:lvl1pPr>
              <a:defRPr/>
            </a:lvl1pPr>
          </a:lstStyle>
          <a:p>
            <a:fld id="{46F5A7C8-905E-4755-8782-9AD9A4FE91F8}"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72986443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60438" y="204787"/>
            <a:ext cx="3008313" cy="871538"/>
          </a:xfrm>
        </p:spPr>
        <p:txBody>
          <a:bodyPr anchor="b"/>
          <a:lstStyle>
            <a:lvl1pPr algn="l">
              <a:defRPr sz="1125" b="1"/>
            </a:lvl1pPr>
          </a:lstStyle>
          <a:p>
            <a:r>
              <a:rPr lang="en-US"/>
              <a:t>Click to edit Master title style</a:t>
            </a:r>
          </a:p>
        </p:txBody>
      </p:sp>
      <p:sp>
        <p:nvSpPr>
          <p:cNvPr id="3" name="Content Placeholder 2"/>
          <p:cNvSpPr>
            <a:spLocks noGrp="1"/>
          </p:cNvSpPr>
          <p:nvPr>
            <p:ph idx="1"/>
          </p:nvPr>
        </p:nvSpPr>
        <p:spPr>
          <a:xfrm>
            <a:off x="3575585" y="208726"/>
            <a:ext cx="5111751" cy="4389835"/>
          </a:xfrm>
        </p:spPr>
        <p:txBody>
          <a:bodyPr/>
          <a:lstStyle>
            <a:lvl1pPr>
              <a:defRPr sz="1800"/>
            </a:lvl1pPr>
            <a:lvl2pPr>
              <a:defRPr sz="1575"/>
            </a:lvl2pPr>
            <a:lvl3pPr>
              <a:defRPr sz="1350"/>
            </a:lvl3pPr>
            <a:lvl4pPr>
              <a:defRPr sz="1125"/>
            </a:lvl4pPr>
            <a:lvl5pPr>
              <a:defRPr sz="1125"/>
            </a:lvl5pPr>
            <a:lvl6pPr>
              <a:defRPr sz="1125"/>
            </a:lvl6pPr>
            <a:lvl7pPr>
              <a:defRPr sz="1125"/>
            </a:lvl7pPr>
            <a:lvl8pPr>
              <a:defRPr sz="1125"/>
            </a:lvl8pPr>
            <a:lvl9pPr>
              <a:defRPr sz="1125"/>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60438" y="1076343"/>
            <a:ext cx="3008313" cy="3518297"/>
          </a:xfrm>
        </p:spPr>
        <p:txBody>
          <a:bodyPr/>
          <a:lstStyle>
            <a:lvl1pPr marL="0" indent="0">
              <a:buNone/>
              <a:defRPr sz="788"/>
            </a:lvl1pPr>
            <a:lvl2pPr marL="190718" indent="0">
              <a:buNone/>
              <a:defRPr sz="675"/>
            </a:lvl2pPr>
            <a:lvl3pPr marL="381518" indent="0">
              <a:buNone/>
              <a:defRPr sz="563"/>
            </a:lvl3pPr>
            <a:lvl4pPr marL="572171" indent="0">
              <a:buNone/>
              <a:defRPr sz="506"/>
            </a:lvl4pPr>
            <a:lvl5pPr marL="762951" indent="0">
              <a:buNone/>
              <a:defRPr sz="506"/>
            </a:lvl5pPr>
            <a:lvl6pPr marL="953583" indent="0">
              <a:buNone/>
              <a:defRPr sz="506"/>
            </a:lvl6pPr>
            <a:lvl7pPr marL="1144273" indent="0">
              <a:buNone/>
              <a:defRPr sz="506"/>
            </a:lvl7pPr>
            <a:lvl8pPr marL="1335014" indent="0">
              <a:buNone/>
              <a:defRPr sz="506"/>
            </a:lvl8pPr>
            <a:lvl9pPr marL="1525749" indent="0">
              <a:buNone/>
              <a:defRPr sz="506"/>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endParaRPr lang="en-US" altLang="en-U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alt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6C47A99C-07AA-42E0-A17B-9B37B53AD972}"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24537063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303" y="3600451"/>
            <a:ext cx="5486400" cy="425054"/>
          </a:xfrm>
        </p:spPr>
        <p:txBody>
          <a:bodyPr anchor="b"/>
          <a:lstStyle>
            <a:lvl1pPr algn="l">
              <a:defRPr sz="1125" b="1"/>
            </a:lvl1pPr>
          </a:lstStyle>
          <a:p>
            <a:r>
              <a:rPr lang="en-US"/>
              <a:t>Click to edit Master title style</a:t>
            </a:r>
          </a:p>
        </p:txBody>
      </p:sp>
      <p:sp>
        <p:nvSpPr>
          <p:cNvPr id="3" name="Picture Placeholder 2"/>
          <p:cNvSpPr>
            <a:spLocks noGrp="1"/>
          </p:cNvSpPr>
          <p:nvPr>
            <p:ph type="pic" idx="1"/>
          </p:nvPr>
        </p:nvSpPr>
        <p:spPr>
          <a:xfrm>
            <a:off x="1792303" y="459581"/>
            <a:ext cx="5486400" cy="3086100"/>
          </a:xfrm>
        </p:spPr>
        <p:txBody>
          <a:bodyPr/>
          <a:lstStyle>
            <a:lvl1pPr marL="0" indent="0">
              <a:buNone/>
              <a:defRPr sz="1800"/>
            </a:lvl1pPr>
            <a:lvl2pPr marL="190718" indent="0">
              <a:buNone/>
              <a:defRPr sz="1575"/>
            </a:lvl2pPr>
            <a:lvl3pPr marL="381518" indent="0">
              <a:buNone/>
              <a:defRPr sz="1350"/>
            </a:lvl3pPr>
            <a:lvl4pPr marL="572171" indent="0">
              <a:buNone/>
              <a:defRPr sz="1125"/>
            </a:lvl4pPr>
            <a:lvl5pPr marL="762951" indent="0">
              <a:buNone/>
              <a:defRPr sz="1125"/>
            </a:lvl5pPr>
            <a:lvl6pPr marL="953583" indent="0">
              <a:buNone/>
              <a:defRPr sz="1125"/>
            </a:lvl6pPr>
            <a:lvl7pPr marL="1144273" indent="0">
              <a:buNone/>
              <a:defRPr sz="1125"/>
            </a:lvl7pPr>
            <a:lvl8pPr marL="1335014" indent="0">
              <a:buNone/>
              <a:defRPr sz="1125"/>
            </a:lvl8pPr>
            <a:lvl9pPr marL="1525749" indent="0">
              <a:buNone/>
              <a:defRPr sz="1125"/>
            </a:lvl9pPr>
          </a:lstStyle>
          <a:p>
            <a:endParaRPr lang="en-US"/>
          </a:p>
        </p:txBody>
      </p:sp>
      <p:sp>
        <p:nvSpPr>
          <p:cNvPr id="4" name="Text Placeholder 3"/>
          <p:cNvSpPr>
            <a:spLocks noGrp="1"/>
          </p:cNvSpPr>
          <p:nvPr>
            <p:ph type="body" sz="half" idx="2"/>
          </p:nvPr>
        </p:nvSpPr>
        <p:spPr>
          <a:xfrm>
            <a:off x="1792303" y="4029428"/>
            <a:ext cx="5486400" cy="603647"/>
          </a:xfrm>
        </p:spPr>
        <p:txBody>
          <a:bodyPr/>
          <a:lstStyle>
            <a:lvl1pPr marL="0" indent="0">
              <a:buNone/>
              <a:defRPr sz="788"/>
            </a:lvl1pPr>
            <a:lvl2pPr marL="190718" indent="0">
              <a:buNone/>
              <a:defRPr sz="675"/>
            </a:lvl2pPr>
            <a:lvl3pPr marL="381518" indent="0">
              <a:buNone/>
              <a:defRPr sz="563"/>
            </a:lvl3pPr>
            <a:lvl4pPr marL="572171" indent="0">
              <a:buNone/>
              <a:defRPr sz="506"/>
            </a:lvl4pPr>
            <a:lvl5pPr marL="762951" indent="0">
              <a:buNone/>
              <a:defRPr sz="506"/>
            </a:lvl5pPr>
            <a:lvl6pPr marL="953583" indent="0">
              <a:buNone/>
              <a:defRPr sz="506"/>
            </a:lvl6pPr>
            <a:lvl7pPr marL="1144273" indent="0">
              <a:buNone/>
              <a:defRPr sz="506"/>
            </a:lvl7pPr>
            <a:lvl8pPr marL="1335014" indent="0">
              <a:buNone/>
              <a:defRPr sz="506"/>
            </a:lvl8pPr>
            <a:lvl9pPr marL="1525749" indent="0">
              <a:buNone/>
              <a:defRPr sz="506"/>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endParaRPr lang="en-US" altLang="en-U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alt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3DAB7C7D-F77A-452E-A8B2-BE455B7E5109}"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408939470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5" y="205979"/>
            <a:ext cx="8229601" cy="857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68011" tIns="33920" rIns="68011" bIns="33920" numCol="1" anchor="ctr" anchorCtr="0" compatLnSpc="1">
            <a:prstTxWarp prst="textNoShape">
              <a:avLst/>
            </a:prstTxWarp>
          </a:bodyPr>
          <a:lstStyle/>
          <a:p>
            <a:pPr lvl="0"/>
            <a:r>
              <a:rPr lang="en-US" altLang="en-US"/>
              <a:t>Click to edit Master title style</a:t>
            </a:r>
          </a:p>
        </p:txBody>
      </p:sp>
      <p:sp>
        <p:nvSpPr>
          <p:cNvPr id="1027" name="Rectangle 3"/>
          <p:cNvSpPr>
            <a:spLocks noGrp="1" noChangeArrowheads="1"/>
          </p:cNvSpPr>
          <p:nvPr>
            <p:ph type="body" idx="1"/>
          </p:nvPr>
        </p:nvSpPr>
        <p:spPr bwMode="auto">
          <a:xfrm>
            <a:off x="457205" y="1200155"/>
            <a:ext cx="8229601" cy="33944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68011" tIns="33920" rIns="68011" bIns="339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28" name="Rectangle 4"/>
          <p:cNvSpPr>
            <a:spLocks noGrp="1" noChangeArrowheads="1"/>
          </p:cNvSpPr>
          <p:nvPr>
            <p:ph type="dt" sz="half" idx="2"/>
          </p:nvPr>
        </p:nvSpPr>
        <p:spPr bwMode="auto">
          <a:xfrm>
            <a:off x="457200" y="4683919"/>
            <a:ext cx="2133600" cy="3571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68011" tIns="33920" rIns="68011" bIns="33920" numCol="1" anchor="t" anchorCtr="0" compatLnSpc="1">
            <a:prstTxWarp prst="textNoShape">
              <a:avLst/>
            </a:prstTxWarp>
          </a:bodyPr>
          <a:lstStyle>
            <a:lvl1pPr algn="l">
              <a:defRPr sz="788">
                <a:solidFill>
                  <a:schemeClr val="tx1"/>
                </a:solidFill>
                <a:latin typeface="+mj-lt"/>
              </a:defRPr>
            </a:lvl1pPr>
          </a:lstStyle>
          <a:p>
            <a:endParaRPr lang="en-US" altLang="en-US">
              <a:solidFill>
                <a:srgbClr val="000000"/>
              </a:solidFill>
            </a:endParaRPr>
          </a:p>
        </p:txBody>
      </p:sp>
      <p:sp>
        <p:nvSpPr>
          <p:cNvPr id="1029" name="Rectangle 5"/>
          <p:cNvSpPr>
            <a:spLocks noGrp="1" noChangeArrowheads="1"/>
          </p:cNvSpPr>
          <p:nvPr>
            <p:ph type="ftr" sz="quarter" idx="3"/>
          </p:nvPr>
        </p:nvSpPr>
        <p:spPr bwMode="auto">
          <a:xfrm>
            <a:off x="3124215" y="4683919"/>
            <a:ext cx="2895600" cy="3571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68011" tIns="33920" rIns="68011" bIns="33920" numCol="1" anchor="t" anchorCtr="0" compatLnSpc="1">
            <a:prstTxWarp prst="textNoShape">
              <a:avLst/>
            </a:prstTxWarp>
          </a:bodyPr>
          <a:lstStyle>
            <a:lvl1pPr>
              <a:defRPr sz="788">
                <a:solidFill>
                  <a:schemeClr val="tx1"/>
                </a:solidFill>
                <a:latin typeface="+mj-lt"/>
              </a:defRPr>
            </a:lvl1pPr>
          </a:lstStyle>
          <a:p>
            <a:endParaRPr lang="en-US" altLang="en-US">
              <a:solidFill>
                <a:srgbClr val="000000"/>
              </a:solidFill>
            </a:endParaRPr>
          </a:p>
        </p:txBody>
      </p:sp>
      <p:sp>
        <p:nvSpPr>
          <p:cNvPr id="1030" name="Rectangle 6"/>
          <p:cNvSpPr>
            <a:spLocks noGrp="1" noChangeArrowheads="1"/>
          </p:cNvSpPr>
          <p:nvPr>
            <p:ph type="sldNum" sz="quarter" idx="4"/>
          </p:nvPr>
        </p:nvSpPr>
        <p:spPr bwMode="auto">
          <a:xfrm>
            <a:off x="6553201" y="4683919"/>
            <a:ext cx="2133600" cy="3571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68011" tIns="33920" rIns="68011" bIns="33920" numCol="1" anchor="t" anchorCtr="0" compatLnSpc="1">
            <a:prstTxWarp prst="textNoShape">
              <a:avLst/>
            </a:prstTxWarp>
          </a:bodyPr>
          <a:lstStyle>
            <a:lvl1pPr algn="r">
              <a:defRPr sz="788">
                <a:solidFill>
                  <a:schemeClr val="tx1"/>
                </a:solidFill>
                <a:latin typeface="+mj-lt"/>
              </a:defRPr>
            </a:lvl1pPr>
          </a:lstStyle>
          <a:p>
            <a:fld id="{2B47646A-D41E-4824-8B47-F94474723556}"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782791974"/>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026"/>
                                        </p:tgtEl>
                                        <p:attrNameLst>
                                          <p:attrName>style.visibility</p:attrName>
                                        </p:attrNameLst>
                                      </p:cBhvr>
                                      <p:to>
                                        <p:strVal val="visible"/>
                                      </p:to>
                                    </p:set>
                                    <p:animEffect transition="in" filter="fade">
                                      <p:cBhvr>
                                        <p:cTn id="7" dur="2000"/>
                                        <p:tgtEl>
                                          <p:spTgt spid="1026"/>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027">
                                            <p:txEl>
                                              <p:pRg st="0" end="0"/>
                                            </p:txEl>
                                          </p:spTgt>
                                        </p:tgtEl>
                                        <p:attrNameLst>
                                          <p:attrName>style.visibility</p:attrName>
                                        </p:attrNameLst>
                                      </p:cBhvr>
                                      <p:to>
                                        <p:strVal val="visible"/>
                                      </p:to>
                                    </p:set>
                                    <p:animEffect transition="in" filter="wipe(left)">
                                      <p:cBhvr>
                                        <p:cTn id="12" dur="500"/>
                                        <p:tgtEl>
                                          <p:spTgt spid="1027">
                                            <p:txEl>
                                              <p:pRg st="0" end="0"/>
                                            </p:txEl>
                                          </p:spTgt>
                                        </p:tgtEl>
                                      </p:cBhvr>
                                    </p:animEffect>
                                  </p:childTnLst>
                                </p:cTn>
                              </p:par>
                              <p:par>
                                <p:cTn id="13" presetID="22" presetClass="entr" presetSubtype="8" fill="hold" grpId="0" nodeType="withEffect">
                                  <p:stCondLst>
                                    <p:cond delay="0"/>
                                  </p:stCondLst>
                                  <p:childTnLst>
                                    <p:set>
                                      <p:cBhvr>
                                        <p:cTn id="14" dur="1" fill="hold">
                                          <p:stCondLst>
                                            <p:cond delay="0"/>
                                          </p:stCondLst>
                                        </p:cTn>
                                        <p:tgtEl>
                                          <p:spTgt spid="1027">
                                            <p:txEl>
                                              <p:pRg st="1" end="1"/>
                                            </p:txEl>
                                          </p:spTgt>
                                        </p:tgtEl>
                                        <p:attrNameLst>
                                          <p:attrName>style.visibility</p:attrName>
                                        </p:attrNameLst>
                                      </p:cBhvr>
                                      <p:to>
                                        <p:strVal val="visible"/>
                                      </p:to>
                                    </p:set>
                                    <p:animEffect transition="in" filter="wipe(left)">
                                      <p:cBhvr>
                                        <p:cTn id="15" dur="500"/>
                                        <p:tgtEl>
                                          <p:spTgt spid="1027">
                                            <p:txEl>
                                              <p:pRg st="1" end="1"/>
                                            </p:txEl>
                                          </p:spTgt>
                                        </p:tgtEl>
                                      </p:cBhvr>
                                    </p:animEffect>
                                  </p:childTnLst>
                                </p:cTn>
                              </p:par>
                              <p:par>
                                <p:cTn id="16" presetID="22" presetClass="entr" presetSubtype="8" fill="hold" grpId="0" nodeType="withEffect">
                                  <p:stCondLst>
                                    <p:cond delay="0"/>
                                  </p:stCondLst>
                                  <p:childTnLst>
                                    <p:set>
                                      <p:cBhvr>
                                        <p:cTn id="17" dur="1" fill="hold">
                                          <p:stCondLst>
                                            <p:cond delay="0"/>
                                          </p:stCondLst>
                                        </p:cTn>
                                        <p:tgtEl>
                                          <p:spTgt spid="1027">
                                            <p:txEl>
                                              <p:pRg st="2" end="2"/>
                                            </p:txEl>
                                          </p:spTgt>
                                        </p:tgtEl>
                                        <p:attrNameLst>
                                          <p:attrName>style.visibility</p:attrName>
                                        </p:attrNameLst>
                                      </p:cBhvr>
                                      <p:to>
                                        <p:strVal val="visible"/>
                                      </p:to>
                                    </p:set>
                                    <p:animEffect transition="in" filter="wipe(left)">
                                      <p:cBhvr>
                                        <p:cTn id="18" dur="500"/>
                                        <p:tgtEl>
                                          <p:spTgt spid="1027">
                                            <p:txEl>
                                              <p:pRg st="2" end="2"/>
                                            </p:txEl>
                                          </p:spTgt>
                                        </p:tgtEl>
                                      </p:cBhvr>
                                    </p:animEffect>
                                  </p:childTnLst>
                                </p:cTn>
                              </p:par>
                              <p:par>
                                <p:cTn id="19" presetID="22" presetClass="entr" presetSubtype="8" fill="hold" grpId="0" nodeType="withEffect">
                                  <p:stCondLst>
                                    <p:cond delay="0"/>
                                  </p:stCondLst>
                                  <p:childTnLst>
                                    <p:set>
                                      <p:cBhvr>
                                        <p:cTn id="20" dur="1" fill="hold">
                                          <p:stCondLst>
                                            <p:cond delay="0"/>
                                          </p:stCondLst>
                                        </p:cTn>
                                        <p:tgtEl>
                                          <p:spTgt spid="1027">
                                            <p:txEl>
                                              <p:pRg st="3" end="3"/>
                                            </p:txEl>
                                          </p:spTgt>
                                        </p:tgtEl>
                                        <p:attrNameLst>
                                          <p:attrName>style.visibility</p:attrName>
                                        </p:attrNameLst>
                                      </p:cBhvr>
                                      <p:to>
                                        <p:strVal val="visible"/>
                                      </p:to>
                                    </p:set>
                                    <p:animEffect transition="in" filter="wipe(left)">
                                      <p:cBhvr>
                                        <p:cTn id="21" dur="500"/>
                                        <p:tgtEl>
                                          <p:spTgt spid="1027">
                                            <p:txEl>
                                              <p:pRg st="3" end="3"/>
                                            </p:txEl>
                                          </p:spTgt>
                                        </p:tgtEl>
                                      </p:cBhvr>
                                    </p:animEffect>
                                  </p:childTnLst>
                                </p:cTn>
                              </p:par>
                              <p:par>
                                <p:cTn id="22" presetID="22" presetClass="entr" presetSubtype="8" fill="hold" grpId="0" nodeType="withEffect">
                                  <p:stCondLst>
                                    <p:cond delay="0"/>
                                  </p:stCondLst>
                                  <p:childTnLst>
                                    <p:set>
                                      <p:cBhvr>
                                        <p:cTn id="23" dur="1" fill="hold">
                                          <p:stCondLst>
                                            <p:cond delay="0"/>
                                          </p:stCondLst>
                                        </p:cTn>
                                        <p:tgtEl>
                                          <p:spTgt spid="1027">
                                            <p:txEl>
                                              <p:pRg st="4" end="4"/>
                                            </p:txEl>
                                          </p:spTgt>
                                        </p:tgtEl>
                                        <p:attrNameLst>
                                          <p:attrName>style.visibility</p:attrName>
                                        </p:attrNameLst>
                                      </p:cBhvr>
                                      <p:to>
                                        <p:strVal val="visible"/>
                                      </p:to>
                                    </p:set>
                                    <p:animEffect transition="in" filter="wipe(left)">
                                      <p:cBhvr>
                                        <p:cTn id="24" dur="500"/>
                                        <p:tgtEl>
                                          <p:spTgt spid="1027">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6" grpId="0"/>
      <p:bldP spid="1027" grpId="0" build="p">
        <p:tmplLst>
          <p:tmpl lvl="1">
            <p:tnLst>
              <p:par>
                <p:cTn presetID="22" presetClass="entr" presetSubtype="8" fill="hold" nodeType="clickEffect">
                  <p:stCondLst>
                    <p:cond delay="0"/>
                  </p:stCondLst>
                  <p:childTnLst>
                    <p:set>
                      <p:cBhvr>
                        <p:cTn dur="1" fill="hold">
                          <p:stCondLst>
                            <p:cond delay="0"/>
                          </p:stCondLst>
                        </p:cTn>
                        <p:tgtEl>
                          <p:spTgt spid="1027"/>
                        </p:tgtEl>
                        <p:attrNameLst>
                          <p:attrName>style.visibility</p:attrName>
                        </p:attrNameLst>
                      </p:cBhvr>
                      <p:to>
                        <p:strVal val="visible"/>
                      </p:to>
                    </p:set>
                    <p:animEffect transition="in" filter="wipe(left)">
                      <p:cBhvr>
                        <p:cTn dur="500"/>
                        <p:tgtEl>
                          <p:spTgt spid="1027"/>
                        </p:tgtEl>
                      </p:cBhvr>
                    </p:animEffect>
                  </p:childTnLst>
                </p:cTn>
              </p:par>
            </p:tnLst>
          </p:tmpl>
          <p:tmpl lvl="2">
            <p:tnLst>
              <p:par>
                <p:cTn presetID="22" presetClass="entr" presetSubtype="8" fill="hold" nodeType="withEffect">
                  <p:stCondLst>
                    <p:cond delay="0"/>
                  </p:stCondLst>
                  <p:childTnLst>
                    <p:set>
                      <p:cBhvr>
                        <p:cTn dur="1" fill="hold">
                          <p:stCondLst>
                            <p:cond delay="0"/>
                          </p:stCondLst>
                        </p:cTn>
                        <p:tgtEl>
                          <p:spTgt spid="1027"/>
                        </p:tgtEl>
                        <p:attrNameLst>
                          <p:attrName>style.visibility</p:attrName>
                        </p:attrNameLst>
                      </p:cBhvr>
                      <p:to>
                        <p:strVal val="visible"/>
                      </p:to>
                    </p:set>
                    <p:animEffect transition="in" filter="wipe(left)">
                      <p:cBhvr>
                        <p:cTn dur="500"/>
                        <p:tgtEl>
                          <p:spTgt spid="1027"/>
                        </p:tgtEl>
                      </p:cBhvr>
                    </p:animEffect>
                  </p:childTnLst>
                </p:cTn>
              </p:par>
            </p:tnLst>
          </p:tmpl>
          <p:tmpl lvl="3">
            <p:tnLst>
              <p:par>
                <p:cTn presetID="22" presetClass="entr" presetSubtype="8" fill="hold" nodeType="withEffect">
                  <p:stCondLst>
                    <p:cond delay="0"/>
                  </p:stCondLst>
                  <p:childTnLst>
                    <p:set>
                      <p:cBhvr>
                        <p:cTn dur="1" fill="hold">
                          <p:stCondLst>
                            <p:cond delay="0"/>
                          </p:stCondLst>
                        </p:cTn>
                        <p:tgtEl>
                          <p:spTgt spid="1027"/>
                        </p:tgtEl>
                        <p:attrNameLst>
                          <p:attrName>style.visibility</p:attrName>
                        </p:attrNameLst>
                      </p:cBhvr>
                      <p:to>
                        <p:strVal val="visible"/>
                      </p:to>
                    </p:set>
                    <p:animEffect transition="in" filter="wipe(left)">
                      <p:cBhvr>
                        <p:cTn dur="500"/>
                        <p:tgtEl>
                          <p:spTgt spid="1027"/>
                        </p:tgtEl>
                      </p:cBhvr>
                    </p:animEffect>
                  </p:childTnLst>
                </p:cTn>
              </p:par>
            </p:tnLst>
          </p:tmpl>
          <p:tmpl lvl="4">
            <p:tnLst>
              <p:par>
                <p:cTn presetID="22" presetClass="entr" presetSubtype="8" fill="hold" nodeType="withEffect">
                  <p:stCondLst>
                    <p:cond delay="0"/>
                  </p:stCondLst>
                  <p:childTnLst>
                    <p:set>
                      <p:cBhvr>
                        <p:cTn dur="1" fill="hold">
                          <p:stCondLst>
                            <p:cond delay="0"/>
                          </p:stCondLst>
                        </p:cTn>
                        <p:tgtEl>
                          <p:spTgt spid="1027"/>
                        </p:tgtEl>
                        <p:attrNameLst>
                          <p:attrName>style.visibility</p:attrName>
                        </p:attrNameLst>
                      </p:cBhvr>
                      <p:to>
                        <p:strVal val="visible"/>
                      </p:to>
                    </p:set>
                    <p:animEffect transition="in" filter="wipe(left)">
                      <p:cBhvr>
                        <p:cTn dur="500"/>
                        <p:tgtEl>
                          <p:spTgt spid="1027"/>
                        </p:tgtEl>
                      </p:cBhvr>
                    </p:animEffect>
                  </p:childTnLst>
                </p:cTn>
              </p:par>
            </p:tnLst>
          </p:tmpl>
          <p:tmpl lvl="5">
            <p:tnLst>
              <p:par>
                <p:cTn presetID="22" presetClass="entr" presetSubtype="8" fill="hold" nodeType="withEffect">
                  <p:stCondLst>
                    <p:cond delay="0"/>
                  </p:stCondLst>
                  <p:childTnLst>
                    <p:set>
                      <p:cBhvr>
                        <p:cTn dur="1" fill="hold">
                          <p:stCondLst>
                            <p:cond delay="0"/>
                          </p:stCondLst>
                        </p:cTn>
                        <p:tgtEl>
                          <p:spTgt spid="1027"/>
                        </p:tgtEl>
                        <p:attrNameLst>
                          <p:attrName>style.visibility</p:attrName>
                        </p:attrNameLst>
                      </p:cBhvr>
                      <p:to>
                        <p:strVal val="visible"/>
                      </p:to>
                    </p:set>
                    <p:animEffect transition="in" filter="wipe(left)">
                      <p:cBhvr>
                        <p:cTn dur="500"/>
                        <p:tgtEl>
                          <p:spTgt spid="1027"/>
                        </p:tgtEl>
                      </p:cBhvr>
                    </p:animEffect>
                  </p:childTnLst>
                </p:cTn>
              </p:par>
            </p:tnLst>
          </p:tmpl>
        </p:tmplLst>
      </p:bldP>
    </p:bldLst>
  </p:timing>
  <p:txStyles>
    <p:titleStyle>
      <a:lvl1pPr algn="ctr" rtl="0" fontAlgn="base">
        <a:spcBef>
          <a:spcPct val="0"/>
        </a:spcBef>
        <a:spcAft>
          <a:spcPct val="0"/>
        </a:spcAft>
        <a:defRPr sz="2475">
          <a:solidFill>
            <a:schemeClr val="tx2"/>
          </a:solidFill>
          <a:latin typeface="+mj-lt"/>
          <a:ea typeface="+mj-ea"/>
          <a:cs typeface="+mj-cs"/>
        </a:defRPr>
      </a:lvl1pPr>
      <a:lvl2pPr algn="ctr" rtl="0" fontAlgn="base">
        <a:spcBef>
          <a:spcPct val="0"/>
        </a:spcBef>
        <a:spcAft>
          <a:spcPct val="0"/>
        </a:spcAft>
        <a:defRPr sz="2475">
          <a:solidFill>
            <a:schemeClr val="tx2"/>
          </a:solidFill>
          <a:latin typeface="Arial" charset="0"/>
          <a:cs typeface="Arial" charset="0"/>
        </a:defRPr>
      </a:lvl2pPr>
      <a:lvl3pPr algn="ctr" rtl="0" fontAlgn="base">
        <a:spcBef>
          <a:spcPct val="0"/>
        </a:spcBef>
        <a:spcAft>
          <a:spcPct val="0"/>
        </a:spcAft>
        <a:defRPr sz="2475">
          <a:solidFill>
            <a:schemeClr val="tx2"/>
          </a:solidFill>
          <a:latin typeface="Arial" charset="0"/>
          <a:cs typeface="Arial" charset="0"/>
        </a:defRPr>
      </a:lvl3pPr>
      <a:lvl4pPr algn="ctr" rtl="0" fontAlgn="base">
        <a:spcBef>
          <a:spcPct val="0"/>
        </a:spcBef>
        <a:spcAft>
          <a:spcPct val="0"/>
        </a:spcAft>
        <a:defRPr sz="2475">
          <a:solidFill>
            <a:schemeClr val="tx2"/>
          </a:solidFill>
          <a:latin typeface="Arial" charset="0"/>
          <a:cs typeface="Arial" charset="0"/>
        </a:defRPr>
      </a:lvl4pPr>
      <a:lvl5pPr algn="ctr" rtl="0" fontAlgn="base">
        <a:spcBef>
          <a:spcPct val="0"/>
        </a:spcBef>
        <a:spcAft>
          <a:spcPct val="0"/>
        </a:spcAft>
        <a:defRPr sz="2475">
          <a:solidFill>
            <a:schemeClr val="tx2"/>
          </a:solidFill>
          <a:latin typeface="Arial" charset="0"/>
          <a:cs typeface="Arial" charset="0"/>
        </a:defRPr>
      </a:lvl5pPr>
      <a:lvl6pPr marL="190718" algn="ctr" rtl="0" fontAlgn="base">
        <a:spcBef>
          <a:spcPct val="0"/>
        </a:spcBef>
        <a:spcAft>
          <a:spcPct val="0"/>
        </a:spcAft>
        <a:defRPr sz="2475">
          <a:solidFill>
            <a:schemeClr val="tx2"/>
          </a:solidFill>
          <a:latin typeface="Arial" charset="0"/>
          <a:cs typeface="Arial" charset="0"/>
        </a:defRPr>
      </a:lvl6pPr>
      <a:lvl7pPr marL="381518" algn="ctr" rtl="0" fontAlgn="base">
        <a:spcBef>
          <a:spcPct val="0"/>
        </a:spcBef>
        <a:spcAft>
          <a:spcPct val="0"/>
        </a:spcAft>
        <a:defRPr sz="2475">
          <a:solidFill>
            <a:schemeClr val="tx2"/>
          </a:solidFill>
          <a:latin typeface="Arial" charset="0"/>
          <a:cs typeface="Arial" charset="0"/>
        </a:defRPr>
      </a:lvl7pPr>
      <a:lvl8pPr marL="572171" algn="ctr" rtl="0" fontAlgn="base">
        <a:spcBef>
          <a:spcPct val="0"/>
        </a:spcBef>
        <a:spcAft>
          <a:spcPct val="0"/>
        </a:spcAft>
        <a:defRPr sz="2475">
          <a:solidFill>
            <a:schemeClr val="tx2"/>
          </a:solidFill>
          <a:latin typeface="Arial" charset="0"/>
          <a:cs typeface="Arial" charset="0"/>
        </a:defRPr>
      </a:lvl8pPr>
      <a:lvl9pPr marL="762951" algn="ctr" rtl="0" fontAlgn="base">
        <a:spcBef>
          <a:spcPct val="0"/>
        </a:spcBef>
        <a:spcAft>
          <a:spcPct val="0"/>
        </a:spcAft>
        <a:defRPr sz="2475">
          <a:solidFill>
            <a:schemeClr val="tx2"/>
          </a:solidFill>
          <a:latin typeface="Arial" charset="0"/>
          <a:cs typeface="Arial" charset="0"/>
        </a:defRPr>
      </a:lvl9pPr>
    </p:titleStyle>
    <p:bodyStyle>
      <a:lvl1pPr marL="143000" indent="-143000" algn="l" rtl="0" fontAlgn="base">
        <a:spcBef>
          <a:spcPct val="20000"/>
        </a:spcBef>
        <a:spcAft>
          <a:spcPct val="0"/>
        </a:spcAft>
        <a:buChar char="•"/>
        <a:defRPr sz="2250">
          <a:solidFill>
            <a:schemeClr val="bg1"/>
          </a:solidFill>
          <a:latin typeface="+mn-lt"/>
          <a:ea typeface="+mn-ea"/>
          <a:cs typeface="+mn-cs"/>
        </a:defRPr>
      </a:lvl1pPr>
      <a:lvl2pPr marL="310007" indent="-119187" algn="l" rtl="0" fontAlgn="base">
        <a:spcBef>
          <a:spcPct val="20000"/>
        </a:spcBef>
        <a:spcAft>
          <a:spcPct val="0"/>
        </a:spcAft>
        <a:buChar char="–"/>
        <a:defRPr sz="2250">
          <a:solidFill>
            <a:schemeClr val="bg1"/>
          </a:solidFill>
          <a:latin typeface="+mn-lt"/>
        </a:defRPr>
      </a:lvl2pPr>
      <a:lvl3pPr marL="476785" indent="-95377" algn="l" rtl="0" fontAlgn="base">
        <a:spcBef>
          <a:spcPct val="20000"/>
        </a:spcBef>
        <a:spcAft>
          <a:spcPct val="0"/>
        </a:spcAft>
        <a:buChar char="•"/>
        <a:defRPr sz="1350">
          <a:solidFill>
            <a:schemeClr val="tx1"/>
          </a:solidFill>
          <a:latin typeface="+mj-lt"/>
          <a:cs typeface="+mj-cs"/>
        </a:defRPr>
      </a:lvl3pPr>
      <a:lvl4pPr marL="667552" indent="-95377" algn="l" rtl="0" fontAlgn="base">
        <a:spcBef>
          <a:spcPct val="20000"/>
        </a:spcBef>
        <a:spcAft>
          <a:spcPct val="0"/>
        </a:spcAft>
        <a:buChar char="–"/>
        <a:defRPr sz="1125">
          <a:solidFill>
            <a:schemeClr val="tx1"/>
          </a:solidFill>
          <a:latin typeface="+mj-lt"/>
          <a:cs typeface="+mj-cs"/>
        </a:defRPr>
      </a:lvl4pPr>
      <a:lvl5pPr marL="858305" indent="-95377" algn="l" rtl="0" fontAlgn="base">
        <a:spcBef>
          <a:spcPct val="20000"/>
        </a:spcBef>
        <a:spcAft>
          <a:spcPct val="0"/>
        </a:spcAft>
        <a:buChar char="»"/>
        <a:defRPr sz="1125">
          <a:solidFill>
            <a:schemeClr val="tx1"/>
          </a:solidFill>
          <a:latin typeface="+mj-lt"/>
          <a:cs typeface="+mj-cs"/>
        </a:defRPr>
      </a:lvl5pPr>
      <a:lvl6pPr marL="1048901" indent="-95377" algn="l" rtl="0" fontAlgn="base">
        <a:spcBef>
          <a:spcPct val="20000"/>
        </a:spcBef>
        <a:spcAft>
          <a:spcPct val="0"/>
        </a:spcAft>
        <a:buChar char="»"/>
        <a:defRPr sz="1125">
          <a:solidFill>
            <a:schemeClr val="tx1"/>
          </a:solidFill>
          <a:latin typeface="+mj-lt"/>
          <a:cs typeface="+mj-cs"/>
        </a:defRPr>
      </a:lvl6pPr>
      <a:lvl7pPr marL="1239680" indent="-95377" algn="l" rtl="0" fontAlgn="base">
        <a:spcBef>
          <a:spcPct val="20000"/>
        </a:spcBef>
        <a:spcAft>
          <a:spcPct val="0"/>
        </a:spcAft>
        <a:buChar char="»"/>
        <a:defRPr sz="1125">
          <a:solidFill>
            <a:schemeClr val="tx1"/>
          </a:solidFill>
          <a:latin typeface="+mj-lt"/>
          <a:cs typeface="+mj-cs"/>
        </a:defRPr>
      </a:lvl7pPr>
      <a:lvl8pPr marL="1430387" indent="-95377" algn="l" rtl="0" fontAlgn="base">
        <a:spcBef>
          <a:spcPct val="20000"/>
        </a:spcBef>
        <a:spcAft>
          <a:spcPct val="0"/>
        </a:spcAft>
        <a:buChar char="»"/>
        <a:defRPr sz="1125">
          <a:solidFill>
            <a:schemeClr val="tx1"/>
          </a:solidFill>
          <a:latin typeface="+mj-lt"/>
          <a:cs typeface="+mj-cs"/>
        </a:defRPr>
      </a:lvl8pPr>
      <a:lvl9pPr marL="1621158" indent="-95377" algn="l" rtl="0" fontAlgn="base">
        <a:spcBef>
          <a:spcPct val="20000"/>
        </a:spcBef>
        <a:spcAft>
          <a:spcPct val="0"/>
        </a:spcAft>
        <a:buChar char="»"/>
        <a:defRPr sz="1125">
          <a:solidFill>
            <a:schemeClr val="tx1"/>
          </a:solidFill>
          <a:latin typeface="+mj-lt"/>
          <a:cs typeface="+mj-cs"/>
        </a:defRPr>
      </a:lvl9pPr>
    </p:bodyStyle>
    <p:otherStyle>
      <a:defPPr>
        <a:defRPr lang="en-US"/>
      </a:defPPr>
      <a:lvl1pPr marL="0" algn="l" defTabSz="381518" rtl="0" eaLnBrk="1" latinLnBrk="0" hangingPunct="1">
        <a:defRPr sz="1013" kern="1200">
          <a:solidFill>
            <a:schemeClr val="tx1"/>
          </a:solidFill>
          <a:latin typeface="+mn-lt"/>
          <a:ea typeface="+mn-ea"/>
          <a:cs typeface="+mn-cs"/>
        </a:defRPr>
      </a:lvl1pPr>
      <a:lvl2pPr marL="190718" algn="l" defTabSz="381518" rtl="0" eaLnBrk="1" latinLnBrk="0" hangingPunct="1">
        <a:defRPr sz="1013" kern="1200">
          <a:solidFill>
            <a:schemeClr val="tx1"/>
          </a:solidFill>
          <a:latin typeface="+mn-lt"/>
          <a:ea typeface="+mn-ea"/>
          <a:cs typeface="+mn-cs"/>
        </a:defRPr>
      </a:lvl2pPr>
      <a:lvl3pPr marL="381518" algn="l" defTabSz="381518" rtl="0" eaLnBrk="1" latinLnBrk="0" hangingPunct="1">
        <a:defRPr sz="1013" kern="1200">
          <a:solidFill>
            <a:schemeClr val="tx1"/>
          </a:solidFill>
          <a:latin typeface="+mn-lt"/>
          <a:ea typeface="+mn-ea"/>
          <a:cs typeface="+mn-cs"/>
        </a:defRPr>
      </a:lvl3pPr>
      <a:lvl4pPr marL="572171" algn="l" defTabSz="381518" rtl="0" eaLnBrk="1" latinLnBrk="0" hangingPunct="1">
        <a:defRPr sz="1013" kern="1200">
          <a:solidFill>
            <a:schemeClr val="tx1"/>
          </a:solidFill>
          <a:latin typeface="+mn-lt"/>
          <a:ea typeface="+mn-ea"/>
          <a:cs typeface="+mn-cs"/>
        </a:defRPr>
      </a:lvl4pPr>
      <a:lvl5pPr marL="762951" algn="l" defTabSz="381518" rtl="0" eaLnBrk="1" latinLnBrk="0" hangingPunct="1">
        <a:defRPr sz="1013" kern="1200">
          <a:solidFill>
            <a:schemeClr val="tx1"/>
          </a:solidFill>
          <a:latin typeface="+mn-lt"/>
          <a:ea typeface="+mn-ea"/>
          <a:cs typeface="+mn-cs"/>
        </a:defRPr>
      </a:lvl5pPr>
      <a:lvl6pPr marL="953583" algn="l" defTabSz="381518" rtl="0" eaLnBrk="1" latinLnBrk="0" hangingPunct="1">
        <a:defRPr sz="1013" kern="1200">
          <a:solidFill>
            <a:schemeClr val="tx1"/>
          </a:solidFill>
          <a:latin typeface="+mn-lt"/>
          <a:ea typeface="+mn-ea"/>
          <a:cs typeface="+mn-cs"/>
        </a:defRPr>
      </a:lvl6pPr>
      <a:lvl7pPr marL="1144273" algn="l" defTabSz="381518" rtl="0" eaLnBrk="1" latinLnBrk="0" hangingPunct="1">
        <a:defRPr sz="1013" kern="1200">
          <a:solidFill>
            <a:schemeClr val="tx1"/>
          </a:solidFill>
          <a:latin typeface="+mn-lt"/>
          <a:ea typeface="+mn-ea"/>
          <a:cs typeface="+mn-cs"/>
        </a:defRPr>
      </a:lvl7pPr>
      <a:lvl8pPr marL="1335014" algn="l" defTabSz="381518" rtl="0" eaLnBrk="1" latinLnBrk="0" hangingPunct="1">
        <a:defRPr sz="1013" kern="1200">
          <a:solidFill>
            <a:schemeClr val="tx1"/>
          </a:solidFill>
          <a:latin typeface="+mn-lt"/>
          <a:ea typeface="+mn-ea"/>
          <a:cs typeface="+mn-cs"/>
        </a:defRPr>
      </a:lvl8pPr>
      <a:lvl9pPr marL="1525749" algn="l" defTabSz="381518" rtl="0" eaLnBrk="1" latinLnBrk="0" hangingPunct="1">
        <a:defRPr sz="1013"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00.xml.rels><?xml version="1.0" encoding="UTF-8" standalone="yes"?>
<Relationships xmlns="http://schemas.openxmlformats.org/package/2006/relationships"><Relationship Id="rId2" Type="http://schemas.openxmlformats.org/officeDocument/2006/relationships/notesSlide" Target="../notesSlides/notesSlide100.xml"/><Relationship Id="rId1" Type="http://schemas.openxmlformats.org/officeDocument/2006/relationships/slideLayout" Target="../slideLayouts/slideLayout1.xml"/></Relationships>
</file>

<file path=ppt/slides/_rels/slide10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01.xml"/><Relationship Id="rId1" Type="http://schemas.openxmlformats.org/officeDocument/2006/relationships/slideLayout" Target="../slideLayouts/slideLayout1.xml"/></Relationships>
</file>

<file path=ppt/slides/_rels/slide10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02.xml"/><Relationship Id="rId1" Type="http://schemas.openxmlformats.org/officeDocument/2006/relationships/slideLayout" Target="../slideLayouts/slideLayout1.xml"/></Relationships>
</file>

<file path=ppt/slides/_rels/slide103.xml.rels><?xml version="1.0" encoding="UTF-8" standalone="yes"?>
<Relationships xmlns="http://schemas.openxmlformats.org/package/2006/relationships"><Relationship Id="rId2" Type="http://schemas.openxmlformats.org/officeDocument/2006/relationships/notesSlide" Target="../notesSlides/notesSlide103.xml"/><Relationship Id="rId1" Type="http://schemas.openxmlformats.org/officeDocument/2006/relationships/slideLayout" Target="../slideLayouts/slideLayout1.xml"/></Relationships>
</file>

<file path=ppt/slides/_rels/slide104.xml.rels><?xml version="1.0" encoding="UTF-8" standalone="yes"?>
<Relationships xmlns="http://schemas.openxmlformats.org/package/2006/relationships"><Relationship Id="rId2" Type="http://schemas.openxmlformats.org/officeDocument/2006/relationships/notesSlide" Target="../notesSlides/notesSlide104.xml"/><Relationship Id="rId1" Type="http://schemas.openxmlformats.org/officeDocument/2006/relationships/slideLayout" Target="../slideLayouts/slideLayout1.xml"/></Relationships>
</file>

<file path=ppt/slides/_rels/slide105.xml.rels><?xml version="1.0" encoding="UTF-8" standalone="yes"?>
<Relationships xmlns="http://schemas.openxmlformats.org/package/2006/relationships"><Relationship Id="rId2" Type="http://schemas.openxmlformats.org/officeDocument/2006/relationships/notesSlide" Target="../notesSlides/notesSlide105.xml"/><Relationship Id="rId1" Type="http://schemas.openxmlformats.org/officeDocument/2006/relationships/slideLayout" Target="../slideLayouts/slideLayout1.xml"/></Relationships>
</file>

<file path=ppt/slides/_rels/slide106.xml.rels><?xml version="1.0" encoding="UTF-8" standalone="yes"?>
<Relationships xmlns="http://schemas.openxmlformats.org/package/2006/relationships"><Relationship Id="rId2" Type="http://schemas.openxmlformats.org/officeDocument/2006/relationships/notesSlide" Target="../notesSlides/notesSlide106.xml"/><Relationship Id="rId1" Type="http://schemas.openxmlformats.org/officeDocument/2006/relationships/slideLayout" Target="../slideLayouts/slideLayout1.xml"/></Relationships>
</file>

<file path=ppt/slides/_rels/slide107.xml.rels><?xml version="1.0" encoding="UTF-8" standalone="yes"?>
<Relationships xmlns="http://schemas.openxmlformats.org/package/2006/relationships"><Relationship Id="rId2" Type="http://schemas.openxmlformats.org/officeDocument/2006/relationships/notesSlide" Target="../notesSlides/notesSlide107.xml"/><Relationship Id="rId1" Type="http://schemas.openxmlformats.org/officeDocument/2006/relationships/slideLayout" Target="../slideLayouts/slideLayout1.xml"/></Relationships>
</file>

<file path=ppt/slides/_rels/slide108.xml.rels><?xml version="1.0" encoding="UTF-8" standalone="yes"?>
<Relationships xmlns="http://schemas.openxmlformats.org/package/2006/relationships"><Relationship Id="rId2" Type="http://schemas.openxmlformats.org/officeDocument/2006/relationships/notesSlide" Target="../notesSlides/notesSlide108.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hyperlink" Target="https://clicks.mcclatchydc.com/f/a/1htep3GwPJBKdePUQYu43Q~~/AAQRxRA~/Gl0lwAt7oDc6FX6_6wI9h3lmGtlkg2O3h3SS2AmtZjB6WH8N5rmVKqxJKnoIvLEQq-EW3TH4DWtzXWHP6uz01W-yT8OtfoezTj693fF9A13zsKGeF2T0pPUjNpdayjb5" TargetMode="External"/><Relationship Id="rId2" Type="http://schemas.openxmlformats.org/officeDocument/2006/relationships/notesSlide" Target="../notesSlides/notesSlide2.xml"/><Relationship Id="rId1" Type="http://schemas.openxmlformats.org/officeDocument/2006/relationships/slideLayout" Target="../slideLayouts/slideLayout1.xml"/><Relationship Id="rId5" Type="http://schemas.openxmlformats.org/officeDocument/2006/relationships/image" Target="../media/image2.png"/><Relationship Id="rId4" Type="http://schemas.openxmlformats.org/officeDocument/2006/relationships/image" Target="../media/image1.png"/></Relationships>
</file>

<file path=ppt/slides/_rels/slide2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0.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1.xml"/><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6.xml"/><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2.xml"/><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35.xml"/><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1.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5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0.xml"/><Relationship Id="rId1" Type="http://schemas.openxmlformats.org/officeDocument/2006/relationships/slideLayout" Target="../slideLayouts/slideLayout1.xml"/></Relationships>
</file>

<file path=ppt/slides/_rels/slide5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1.xml"/><Relationship Id="rId1" Type="http://schemas.openxmlformats.org/officeDocument/2006/relationships/slideLayout" Target="../slideLayouts/slideLayout1.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1.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1.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1.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1.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1.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1.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1.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1.xml"/></Relationships>
</file>

<file path=ppt/slides/_rels/slide6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1.xml"/><Relationship Id="rId1" Type="http://schemas.openxmlformats.org/officeDocument/2006/relationships/slideLayout" Target="../slideLayouts/slideLayout1.xml"/></Relationships>
</file>

<file path=ppt/slides/_rels/slide6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62.xml"/><Relationship Id="rId1" Type="http://schemas.openxmlformats.org/officeDocument/2006/relationships/slideLayout" Target="../slideLayouts/slideLayout1.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63.xml"/><Relationship Id="rId1" Type="http://schemas.openxmlformats.org/officeDocument/2006/relationships/slideLayout" Target="../slideLayouts/slideLayout1.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64.xml"/><Relationship Id="rId1" Type="http://schemas.openxmlformats.org/officeDocument/2006/relationships/slideLayout" Target="../slideLayouts/slideLayout1.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65.xml"/><Relationship Id="rId1" Type="http://schemas.openxmlformats.org/officeDocument/2006/relationships/slideLayout" Target="../slideLayouts/slideLayout1.xml"/></Relationships>
</file>

<file path=ppt/slides/_rels/slide6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66.xml"/><Relationship Id="rId1" Type="http://schemas.openxmlformats.org/officeDocument/2006/relationships/slideLayout" Target="../slideLayouts/slideLayout1.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67.xml"/><Relationship Id="rId1" Type="http://schemas.openxmlformats.org/officeDocument/2006/relationships/slideLayout" Target="../slideLayouts/slideLayout1.xml"/></Relationships>
</file>

<file path=ppt/slides/_rels/slide6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68.xml"/><Relationship Id="rId1" Type="http://schemas.openxmlformats.org/officeDocument/2006/relationships/slideLayout" Target="../slideLayouts/slideLayout1.xml"/></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69.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70.xml"/><Relationship Id="rId1" Type="http://schemas.openxmlformats.org/officeDocument/2006/relationships/slideLayout" Target="../slideLayouts/slideLayout1.xml"/></Relationships>
</file>

<file path=ppt/slides/_rels/slide71.xml.rels><?xml version="1.0" encoding="UTF-8" standalone="yes"?>
<Relationships xmlns="http://schemas.openxmlformats.org/package/2006/relationships"><Relationship Id="rId2" Type="http://schemas.openxmlformats.org/officeDocument/2006/relationships/notesSlide" Target="../notesSlides/notesSlide71.xml"/><Relationship Id="rId1" Type="http://schemas.openxmlformats.org/officeDocument/2006/relationships/slideLayout" Target="../slideLayouts/slideLayout1.xml"/></Relationships>
</file>

<file path=ppt/slides/_rels/slide72.xml.rels><?xml version="1.0" encoding="UTF-8" standalone="yes"?>
<Relationships xmlns="http://schemas.openxmlformats.org/package/2006/relationships"><Relationship Id="rId2" Type="http://schemas.openxmlformats.org/officeDocument/2006/relationships/notesSlide" Target="../notesSlides/notesSlide72.xml"/><Relationship Id="rId1" Type="http://schemas.openxmlformats.org/officeDocument/2006/relationships/slideLayout" Target="../slideLayouts/slideLayout1.xml"/></Relationships>
</file>

<file path=ppt/slides/_rels/slide73.xml.rels><?xml version="1.0" encoding="UTF-8" standalone="yes"?>
<Relationships xmlns="http://schemas.openxmlformats.org/package/2006/relationships"><Relationship Id="rId2" Type="http://schemas.openxmlformats.org/officeDocument/2006/relationships/notesSlide" Target="../notesSlides/notesSlide73.xml"/><Relationship Id="rId1" Type="http://schemas.openxmlformats.org/officeDocument/2006/relationships/slideLayout" Target="../slideLayouts/slideLayout1.xml"/></Relationships>
</file>

<file path=ppt/slides/_rels/slide74.xml.rels><?xml version="1.0" encoding="UTF-8" standalone="yes"?>
<Relationships xmlns="http://schemas.openxmlformats.org/package/2006/relationships"><Relationship Id="rId2" Type="http://schemas.openxmlformats.org/officeDocument/2006/relationships/notesSlide" Target="../notesSlides/notesSlide74.xml"/><Relationship Id="rId1" Type="http://schemas.openxmlformats.org/officeDocument/2006/relationships/slideLayout" Target="../slideLayouts/slideLayout1.xml"/></Relationships>
</file>

<file path=ppt/slides/_rels/slide7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75.xml"/><Relationship Id="rId1" Type="http://schemas.openxmlformats.org/officeDocument/2006/relationships/slideLayout" Target="../slideLayouts/slideLayout1.xml"/></Relationships>
</file>

<file path=ppt/slides/_rels/slide7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76.xml"/><Relationship Id="rId1" Type="http://schemas.openxmlformats.org/officeDocument/2006/relationships/slideLayout" Target="../slideLayouts/slideLayout1.xml"/></Relationships>
</file>

<file path=ppt/slides/_rels/slide7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77.xml"/><Relationship Id="rId1" Type="http://schemas.openxmlformats.org/officeDocument/2006/relationships/slideLayout" Target="../slideLayouts/slideLayout1.xml"/></Relationships>
</file>

<file path=ppt/slides/_rels/slide78.xml.rels><?xml version="1.0" encoding="UTF-8" standalone="yes"?>
<Relationships xmlns="http://schemas.openxmlformats.org/package/2006/relationships"><Relationship Id="rId2" Type="http://schemas.openxmlformats.org/officeDocument/2006/relationships/notesSlide" Target="../notesSlides/notesSlide78.xml"/><Relationship Id="rId1" Type="http://schemas.openxmlformats.org/officeDocument/2006/relationships/slideLayout" Target="../slideLayouts/slideLayout1.xml"/></Relationships>
</file>

<file path=ppt/slides/_rels/slide7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79.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80.xml.rels><?xml version="1.0" encoding="UTF-8" standalone="yes"?>
<Relationships xmlns="http://schemas.openxmlformats.org/package/2006/relationships"><Relationship Id="rId2" Type="http://schemas.openxmlformats.org/officeDocument/2006/relationships/notesSlide" Target="../notesSlides/notesSlide80.xml"/><Relationship Id="rId1" Type="http://schemas.openxmlformats.org/officeDocument/2006/relationships/slideLayout" Target="../slideLayouts/slideLayout1.xml"/></Relationships>
</file>

<file path=ppt/slides/_rels/slide81.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81.xml"/><Relationship Id="rId1" Type="http://schemas.openxmlformats.org/officeDocument/2006/relationships/slideLayout" Target="../slideLayouts/slideLayout1.xml"/></Relationships>
</file>

<file path=ppt/slides/_rels/slide82.xml.rels><?xml version="1.0" encoding="UTF-8" standalone="yes"?>
<Relationships xmlns="http://schemas.openxmlformats.org/package/2006/relationships"><Relationship Id="rId2" Type="http://schemas.openxmlformats.org/officeDocument/2006/relationships/notesSlide" Target="../notesSlides/notesSlide82.xml"/><Relationship Id="rId1" Type="http://schemas.openxmlformats.org/officeDocument/2006/relationships/slideLayout" Target="../slideLayouts/slideLayout1.xml"/></Relationships>
</file>

<file path=ppt/slides/_rels/slide83.xml.rels><?xml version="1.0" encoding="UTF-8" standalone="yes"?>
<Relationships xmlns="http://schemas.openxmlformats.org/package/2006/relationships"><Relationship Id="rId2" Type="http://schemas.openxmlformats.org/officeDocument/2006/relationships/notesSlide" Target="../notesSlides/notesSlide83.xml"/><Relationship Id="rId1" Type="http://schemas.openxmlformats.org/officeDocument/2006/relationships/slideLayout" Target="../slideLayouts/slideLayout1.xml"/></Relationships>
</file>

<file path=ppt/slides/_rels/slide84.xml.rels><?xml version="1.0" encoding="UTF-8" standalone="yes"?>
<Relationships xmlns="http://schemas.openxmlformats.org/package/2006/relationships"><Relationship Id="rId2" Type="http://schemas.openxmlformats.org/officeDocument/2006/relationships/notesSlide" Target="../notesSlides/notesSlide84.xml"/><Relationship Id="rId1" Type="http://schemas.openxmlformats.org/officeDocument/2006/relationships/slideLayout" Target="../slideLayouts/slideLayout1.xml"/></Relationships>
</file>

<file path=ppt/slides/_rels/slide85.xml.rels><?xml version="1.0" encoding="UTF-8" standalone="yes"?>
<Relationships xmlns="http://schemas.openxmlformats.org/package/2006/relationships"><Relationship Id="rId2" Type="http://schemas.openxmlformats.org/officeDocument/2006/relationships/notesSlide" Target="../notesSlides/notesSlide85.xml"/><Relationship Id="rId1" Type="http://schemas.openxmlformats.org/officeDocument/2006/relationships/slideLayout" Target="../slideLayouts/slideLayout1.xml"/></Relationships>
</file>

<file path=ppt/slides/_rels/slide86.xml.rels><?xml version="1.0" encoding="UTF-8" standalone="yes"?>
<Relationships xmlns="http://schemas.openxmlformats.org/package/2006/relationships"><Relationship Id="rId2" Type="http://schemas.openxmlformats.org/officeDocument/2006/relationships/notesSlide" Target="../notesSlides/notesSlide86.xml"/><Relationship Id="rId1" Type="http://schemas.openxmlformats.org/officeDocument/2006/relationships/slideLayout" Target="../slideLayouts/slideLayout1.xml"/></Relationships>
</file>

<file path=ppt/slides/_rels/slide87.xml.rels><?xml version="1.0" encoding="UTF-8" standalone="yes"?>
<Relationships xmlns="http://schemas.openxmlformats.org/package/2006/relationships"><Relationship Id="rId2" Type="http://schemas.openxmlformats.org/officeDocument/2006/relationships/notesSlide" Target="../notesSlides/notesSlide87.xml"/><Relationship Id="rId1" Type="http://schemas.openxmlformats.org/officeDocument/2006/relationships/slideLayout" Target="../slideLayouts/slideLayout1.xml"/></Relationships>
</file>

<file path=ppt/slides/_rels/slide88.xml.rels><?xml version="1.0" encoding="UTF-8" standalone="yes"?>
<Relationships xmlns="http://schemas.openxmlformats.org/package/2006/relationships"><Relationship Id="rId2" Type="http://schemas.openxmlformats.org/officeDocument/2006/relationships/notesSlide" Target="../notesSlides/notesSlide88.xml"/><Relationship Id="rId1" Type="http://schemas.openxmlformats.org/officeDocument/2006/relationships/slideLayout" Target="../slideLayouts/slideLayout1.xml"/></Relationships>
</file>

<file path=ppt/slides/_rels/slide89.xml.rels><?xml version="1.0" encoding="UTF-8" standalone="yes"?>
<Relationships xmlns="http://schemas.openxmlformats.org/package/2006/relationships"><Relationship Id="rId2" Type="http://schemas.openxmlformats.org/officeDocument/2006/relationships/notesSlide" Target="../notesSlides/notesSlide89.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_rels/slide90.xml.rels><?xml version="1.0" encoding="UTF-8" standalone="yes"?>
<Relationships xmlns="http://schemas.openxmlformats.org/package/2006/relationships"><Relationship Id="rId2" Type="http://schemas.openxmlformats.org/officeDocument/2006/relationships/notesSlide" Target="../notesSlides/notesSlide90.xml"/><Relationship Id="rId1" Type="http://schemas.openxmlformats.org/officeDocument/2006/relationships/slideLayout" Target="../slideLayouts/slideLayout1.xml"/></Relationships>
</file>

<file path=ppt/slides/_rels/slide91.xml.rels><?xml version="1.0" encoding="UTF-8" standalone="yes"?>
<Relationships xmlns="http://schemas.openxmlformats.org/package/2006/relationships"><Relationship Id="rId2" Type="http://schemas.openxmlformats.org/officeDocument/2006/relationships/notesSlide" Target="../notesSlides/notesSlide91.xml"/><Relationship Id="rId1" Type="http://schemas.openxmlformats.org/officeDocument/2006/relationships/slideLayout" Target="../slideLayouts/slideLayout1.xml"/></Relationships>
</file>

<file path=ppt/slides/_rels/slide92.xml.rels><?xml version="1.0" encoding="UTF-8" standalone="yes"?>
<Relationships xmlns="http://schemas.openxmlformats.org/package/2006/relationships"><Relationship Id="rId2" Type="http://schemas.openxmlformats.org/officeDocument/2006/relationships/notesSlide" Target="../notesSlides/notesSlide92.xml"/><Relationship Id="rId1" Type="http://schemas.openxmlformats.org/officeDocument/2006/relationships/slideLayout" Target="../slideLayouts/slideLayout1.xml"/></Relationships>
</file>

<file path=ppt/slides/_rels/slide9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93.xml"/><Relationship Id="rId1" Type="http://schemas.openxmlformats.org/officeDocument/2006/relationships/slideLayout" Target="../slideLayouts/slideLayout1.xml"/></Relationships>
</file>

<file path=ppt/slides/_rels/slide94.xml.rels><?xml version="1.0" encoding="UTF-8" standalone="yes"?>
<Relationships xmlns="http://schemas.openxmlformats.org/package/2006/relationships"><Relationship Id="rId2" Type="http://schemas.openxmlformats.org/officeDocument/2006/relationships/notesSlide" Target="../notesSlides/notesSlide94.xml"/><Relationship Id="rId1" Type="http://schemas.openxmlformats.org/officeDocument/2006/relationships/slideLayout" Target="../slideLayouts/slideLayout1.xml"/></Relationships>
</file>

<file path=ppt/slides/_rels/slide95.xml.rels><?xml version="1.0" encoding="UTF-8" standalone="yes"?>
<Relationships xmlns="http://schemas.openxmlformats.org/package/2006/relationships"><Relationship Id="rId2" Type="http://schemas.openxmlformats.org/officeDocument/2006/relationships/notesSlide" Target="../notesSlides/notesSlide95.xml"/><Relationship Id="rId1" Type="http://schemas.openxmlformats.org/officeDocument/2006/relationships/slideLayout" Target="../slideLayouts/slideLayout1.xml"/></Relationships>
</file>

<file path=ppt/slides/_rels/slide96.xml.rels><?xml version="1.0" encoding="UTF-8" standalone="yes"?>
<Relationships xmlns="http://schemas.openxmlformats.org/package/2006/relationships"><Relationship Id="rId2" Type="http://schemas.openxmlformats.org/officeDocument/2006/relationships/notesSlide" Target="../notesSlides/notesSlide96.xml"/><Relationship Id="rId1" Type="http://schemas.openxmlformats.org/officeDocument/2006/relationships/slideLayout" Target="../slideLayouts/slideLayout1.xml"/></Relationships>
</file>

<file path=ppt/slides/_rels/slide97.xml.rels><?xml version="1.0" encoding="UTF-8" standalone="yes"?>
<Relationships xmlns="http://schemas.openxmlformats.org/package/2006/relationships"><Relationship Id="rId2" Type="http://schemas.openxmlformats.org/officeDocument/2006/relationships/notesSlide" Target="../notesSlides/notesSlide97.xml"/><Relationship Id="rId1" Type="http://schemas.openxmlformats.org/officeDocument/2006/relationships/slideLayout" Target="../slideLayouts/slideLayout1.xml"/></Relationships>
</file>

<file path=ppt/slides/_rels/slide98.xml.rels><?xml version="1.0" encoding="UTF-8" standalone="yes"?>
<Relationships xmlns="http://schemas.openxmlformats.org/package/2006/relationships"><Relationship Id="rId2" Type="http://schemas.openxmlformats.org/officeDocument/2006/relationships/notesSlide" Target="../notesSlides/notesSlide98.xml"/><Relationship Id="rId1" Type="http://schemas.openxmlformats.org/officeDocument/2006/relationships/slideLayout" Target="../slideLayouts/slideLayout1.xml"/></Relationships>
</file>

<file path=ppt/slides/_rels/slide99.xml.rels><?xml version="1.0" encoding="UTF-8" standalone="yes"?>
<Relationships xmlns="http://schemas.openxmlformats.org/package/2006/relationships"><Relationship Id="rId2" Type="http://schemas.openxmlformats.org/officeDocument/2006/relationships/notesSlide" Target="../notesSlides/notesSlide9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682" name="Rectangle 2"/>
          <p:cNvSpPr>
            <a:spLocks noGrp="1" noChangeArrowheads="1"/>
          </p:cNvSpPr>
          <p:nvPr>
            <p:ph type="subTitle" idx="1"/>
          </p:nvPr>
        </p:nvSpPr>
        <p:spPr>
          <a:xfrm>
            <a:off x="228600" y="209550"/>
            <a:ext cx="8686800" cy="4800600"/>
          </a:xfrm>
        </p:spPr>
        <p:txBody>
          <a:bodyPr>
            <a:normAutofit/>
          </a:bodyPr>
          <a:lstStyle/>
          <a:p>
            <a:r>
              <a:rPr lang="en-US" sz="4000" dirty="0"/>
              <a:t>e-handout</a:t>
            </a:r>
          </a:p>
          <a:p>
            <a:r>
              <a:rPr lang="en-US" sz="4000" dirty="0"/>
              <a:t>To have these notes </a:t>
            </a:r>
          </a:p>
          <a:p>
            <a:r>
              <a:rPr lang="en-US" sz="4000" dirty="0"/>
              <a:t>without taking notes</a:t>
            </a:r>
          </a:p>
          <a:p>
            <a:r>
              <a:rPr lang="en-US" sz="4000" dirty="0"/>
              <a:t>Go to </a:t>
            </a:r>
            <a:r>
              <a:rPr lang="en-US" sz="4000" dirty="0">
                <a:solidFill>
                  <a:srgbClr val="FFFF66"/>
                </a:solidFill>
              </a:rPr>
              <a:t>OrHaOlam.com</a:t>
            </a:r>
          </a:p>
          <a:p>
            <a:r>
              <a:rPr lang="en-US" sz="4000" dirty="0"/>
              <a:t>Click on</a:t>
            </a:r>
            <a:r>
              <a:rPr lang="en-US" sz="4000" dirty="0">
                <a:solidFill>
                  <a:srgbClr val="FFFF66"/>
                </a:solidFill>
              </a:rPr>
              <a:t> Messages tab, </a:t>
            </a:r>
          </a:p>
          <a:p>
            <a:r>
              <a:rPr lang="en-US" sz="4000" dirty="0">
                <a:solidFill>
                  <a:srgbClr val="FFFF66"/>
                </a:solidFill>
              </a:rPr>
              <a:t> 2025 Messages</a:t>
            </a:r>
          </a:p>
        </p:txBody>
      </p:sp>
      <p:sp>
        <p:nvSpPr>
          <p:cNvPr id="3" name="TextBox 2">
            <a:extLst>
              <a:ext uri="{FF2B5EF4-FFF2-40B4-BE49-F238E27FC236}">
                <a16:creationId xmlns:a16="http://schemas.microsoft.com/office/drawing/2014/main" id="{254F1738-1AAF-2A9D-E471-BD40F8265357}"/>
              </a:ext>
            </a:extLst>
          </p:cNvPr>
          <p:cNvSpPr txBox="1"/>
          <p:nvPr/>
        </p:nvSpPr>
        <p:spPr>
          <a:xfrm>
            <a:off x="2286000" y="2216640"/>
            <a:ext cx="4572000" cy="707886"/>
          </a:xfrm>
          <a:prstGeom prst="rect">
            <a:avLst/>
          </a:prstGeom>
          <a:noFill/>
        </p:spPr>
        <p:txBody>
          <a:bodyPr wrap="square">
            <a:spAutoFit/>
          </a:bodyPr>
          <a:lstStyle/>
          <a:p>
            <a:endParaRPr lang="en-US" dirty="0"/>
          </a:p>
        </p:txBody>
      </p:sp>
      <p:sp>
        <p:nvSpPr>
          <p:cNvPr id="5" name="TextBox 4">
            <a:extLst>
              <a:ext uri="{FF2B5EF4-FFF2-40B4-BE49-F238E27FC236}">
                <a16:creationId xmlns:a16="http://schemas.microsoft.com/office/drawing/2014/main" id="{159B9275-A410-D205-180E-99EAD8429E8C}"/>
              </a:ext>
            </a:extLst>
          </p:cNvPr>
          <p:cNvSpPr txBox="1"/>
          <p:nvPr/>
        </p:nvSpPr>
        <p:spPr>
          <a:xfrm>
            <a:off x="2286000" y="2216640"/>
            <a:ext cx="4572000" cy="707886"/>
          </a:xfrm>
          <a:prstGeom prst="rect">
            <a:avLst/>
          </a:prstGeom>
          <a:noFill/>
        </p:spPr>
        <p:txBody>
          <a:bodyPr wrap="square">
            <a:spAutoFit/>
          </a:bodyPr>
          <a:lstStyle/>
          <a:p>
            <a:endParaRPr lang="en-US" dirty="0"/>
          </a:p>
        </p:txBody>
      </p:sp>
    </p:spTree>
    <p:extLst>
      <p:ext uri="{BB962C8B-B14F-4D97-AF65-F5344CB8AC3E}">
        <p14:creationId xmlns:p14="http://schemas.microsoft.com/office/powerpoint/2010/main" val="320401918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42B58B8-7879-6B93-AD13-5B318D13A43E}"/>
            </a:ext>
          </a:extLst>
        </p:cNvPr>
        <p:cNvGrpSpPr/>
        <p:nvPr/>
      </p:nvGrpSpPr>
      <p:grpSpPr>
        <a:xfrm>
          <a:off x="0" y="0"/>
          <a:ext cx="0" cy="0"/>
          <a:chOff x="0" y="0"/>
          <a:chExt cx="0" cy="0"/>
        </a:xfrm>
      </p:grpSpPr>
      <p:sp>
        <p:nvSpPr>
          <p:cNvPr id="839682" name="Rectangle 2">
            <a:extLst>
              <a:ext uri="{FF2B5EF4-FFF2-40B4-BE49-F238E27FC236}">
                <a16:creationId xmlns:a16="http://schemas.microsoft.com/office/drawing/2014/main" id="{CAFA4DAB-EA34-9947-EBEE-5616D6E5B656}"/>
              </a:ext>
            </a:extLst>
          </p:cNvPr>
          <p:cNvSpPr>
            <a:spLocks noGrp="1" noChangeArrowheads="1"/>
          </p:cNvSpPr>
          <p:nvPr>
            <p:ph type="subTitle" idx="1"/>
          </p:nvPr>
        </p:nvSpPr>
        <p:spPr>
          <a:xfrm>
            <a:off x="228600" y="209550"/>
            <a:ext cx="8686800" cy="4800600"/>
          </a:xfrm>
        </p:spPr>
        <p:txBody>
          <a:bodyPr>
            <a:normAutofit/>
          </a:bodyPr>
          <a:lstStyle/>
          <a:p>
            <a:r>
              <a:rPr lang="en-US" sz="4000" dirty="0"/>
              <a:t>Why fast?</a:t>
            </a:r>
          </a:p>
          <a:p>
            <a:r>
              <a:rPr lang="en-US" sz="4000" dirty="0"/>
              <a:t>Why did Ester fast so intensely?</a:t>
            </a:r>
          </a:p>
          <a:p>
            <a:r>
              <a:rPr lang="en-US" sz="4000" u="sng" dirty="0">
                <a:solidFill>
                  <a:srgbClr val="FFFF00"/>
                </a:solidFill>
              </a:rPr>
              <a:t>What was going on </a:t>
            </a:r>
          </a:p>
          <a:p>
            <a:r>
              <a:rPr lang="en-US" sz="4000" u="sng" dirty="0">
                <a:solidFill>
                  <a:srgbClr val="FFFF00"/>
                </a:solidFill>
              </a:rPr>
              <a:t>for those three days?</a:t>
            </a:r>
          </a:p>
        </p:txBody>
      </p:sp>
    </p:spTree>
    <p:extLst>
      <p:ext uri="{BB962C8B-B14F-4D97-AF65-F5344CB8AC3E}">
        <p14:creationId xmlns:p14="http://schemas.microsoft.com/office/powerpoint/2010/main" val="2493330591"/>
      </p:ext>
    </p:extLst>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753F6A4-9AA3-C38F-BEDA-BFBAFA85CA15}"/>
            </a:ext>
          </a:extLst>
        </p:cNvPr>
        <p:cNvGrpSpPr/>
        <p:nvPr/>
      </p:nvGrpSpPr>
      <p:grpSpPr>
        <a:xfrm>
          <a:off x="0" y="0"/>
          <a:ext cx="0" cy="0"/>
          <a:chOff x="0" y="0"/>
          <a:chExt cx="0" cy="0"/>
        </a:xfrm>
      </p:grpSpPr>
      <p:sp>
        <p:nvSpPr>
          <p:cNvPr id="839682" name="Rectangle 2">
            <a:extLst>
              <a:ext uri="{FF2B5EF4-FFF2-40B4-BE49-F238E27FC236}">
                <a16:creationId xmlns:a16="http://schemas.microsoft.com/office/drawing/2014/main" id="{9F4DEA63-1CA5-90D6-F39D-62D68B57177D}"/>
              </a:ext>
            </a:extLst>
          </p:cNvPr>
          <p:cNvSpPr>
            <a:spLocks noGrp="1" noChangeArrowheads="1"/>
          </p:cNvSpPr>
          <p:nvPr>
            <p:ph type="subTitle" idx="1"/>
          </p:nvPr>
        </p:nvSpPr>
        <p:spPr>
          <a:xfrm>
            <a:off x="228600" y="209550"/>
            <a:ext cx="8686800" cy="4800600"/>
          </a:xfrm>
        </p:spPr>
        <p:txBody>
          <a:bodyPr>
            <a:normAutofit/>
          </a:bodyPr>
          <a:lstStyle/>
          <a:p>
            <a:pPr algn="l"/>
            <a:r>
              <a:rPr lang="en-US" sz="4000" dirty="0"/>
              <a:t>with the noose about his neck, mere seconds before he was hanged.”</a:t>
            </a:r>
            <a:r>
              <a:rPr lang="en-US" sz="4000" b="0" i="0" dirty="0">
                <a:solidFill>
                  <a:srgbClr val="000000"/>
                </a:solidFill>
                <a:effectLst/>
                <a:latin typeface="open sans" panose="020B0606030504020204" pitchFamily="34" charset="0"/>
              </a:rPr>
              <a:t>  </a:t>
            </a:r>
            <a:r>
              <a:rPr lang="en-US" sz="4000" dirty="0"/>
              <a:t>In fact, Julius Streicher, the Nazi editor of the anti-Semitic Der Stürmer newspaper, even proclaimed before he was hung, “Purim Fest 1946.”</a:t>
            </a:r>
          </a:p>
        </p:txBody>
      </p:sp>
    </p:spTree>
    <p:extLst>
      <p:ext uri="{BB962C8B-B14F-4D97-AF65-F5344CB8AC3E}">
        <p14:creationId xmlns:p14="http://schemas.microsoft.com/office/powerpoint/2010/main" val="2566435775"/>
      </p:ext>
    </p:extLst>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A8A8C4D-4DFA-5368-742E-1D9873F50526}"/>
            </a:ext>
          </a:extLst>
        </p:cNvPr>
        <p:cNvGrpSpPr/>
        <p:nvPr/>
      </p:nvGrpSpPr>
      <p:grpSpPr>
        <a:xfrm>
          <a:off x="0" y="0"/>
          <a:ext cx="0" cy="0"/>
          <a:chOff x="0" y="0"/>
          <a:chExt cx="0" cy="0"/>
        </a:xfrm>
      </p:grpSpPr>
      <p:sp>
        <p:nvSpPr>
          <p:cNvPr id="839682" name="Rectangle 2">
            <a:extLst>
              <a:ext uri="{FF2B5EF4-FFF2-40B4-BE49-F238E27FC236}">
                <a16:creationId xmlns:a16="http://schemas.microsoft.com/office/drawing/2014/main" id="{B6EA8303-6039-4253-66F3-802D898F03C0}"/>
              </a:ext>
            </a:extLst>
          </p:cNvPr>
          <p:cNvSpPr>
            <a:spLocks noGrp="1" noChangeArrowheads="1"/>
          </p:cNvSpPr>
          <p:nvPr>
            <p:ph type="subTitle" idx="1"/>
          </p:nvPr>
        </p:nvSpPr>
        <p:spPr>
          <a:xfrm>
            <a:off x="228600" y="209550"/>
            <a:ext cx="8686800" cy="4800600"/>
          </a:xfrm>
        </p:spPr>
        <p:txBody>
          <a:bodyPr>
            <a:normAutofit/>
          </a:bodyPr>
          <a:lstStyle/>
          <a:p>
            <a:pPr algn="l"/>
            <a:r>
              <a:rPr lang="en-US" sz="4000" dirty="0"/>
              <a:t> </a:t>
            </a:r>
          </a:p>
        </p:txBody>
      </p:sp>
      <p:pic>
        <p:nvPicPr>
          <p:cNvPr id="3" name="Picture 2">
            <a:extLst>
              <a:ext uri="{FF2B5EF4-FFF2-40B4-BE49-F238E27FC236}">
                <a16:creationId xmlns:a16="http://schemas.microsoft.com/office/drawing/2014/main" id="{510D5392-BDD1-AA89-4F62-4364A5356B5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321"/>
            <a:ext cx="9144000" cy="5142857"/>
          </a:xfrm>
          <a:prstGeom prst="rect">
            <a:avLst/>
          </a:prstGeom>
        </p:spPr>
      </p:pic>
      <p:sp>
        <p:nvSpPr>
          <p:cNvPr id="2" name="TextBox 1">
            <a:extLst>
              <a:ext uri="{FF2B5EF4-FFF2-40B4-BE49-F238E27FC236}">
                <a16:creationId xmlns:a16="http://schemas.microsoft.com/office/drawing/2014/main" id="{10B72E28-CB16-4FFC-7493-1BB28EDE7FA3}"/>
              </a:ext>
            </a:extLst>
          </p:cNvPr>
          <p:cNvSpPr txBox="1"/>
          <p:nvPr/>
        </p:nvSpPr>
        <p:spPr>
          <a:xfrm>
            <a:off x="4572000" y="285750"/>
            <a:ext cx="4525598" cy="1015663"/>
          </a:xfrm>
          <a:prstGeom prst="rect">
            <a:avLst/>
          </a:prstGeom>
          <a:noFill/>
        </p:spPr>
        <p:txBody>
          <a:bodyPr wrap="none" rtlCol="0">
            <a:spAutoFit/>
          </a:bodyPr>
          <a:lstStyle/>
          <a:p>
            <a:pPr algn="l"/>
            <a:r>
              <a:rPr lang="en-US" sz="6000" b="1" dirty="0">
                <a:effectLst>
                  <a:outerShdw blurRad="38100" dist="38100" dir="2700000" algn="tl">
                    <a:srgbClr val="000000">
                      <a:alpha val="43137"/>
                    </a:srgbClr>
                  </a:outerShdw>
                </a:effectLst>
                <a:latin typeface="Abadi" panose="020B0604020104020204" pitchFamily="34" charset="0"/>
                <a:cs typeface="Arabic 11 BT" pitchFamily="2" charset="-78"/>
              </a:rPr>
              <a:t>REPENTANCE</a:t>
            </a:r>
          </a:p>
        </p:txBody>
      </p:sp>
    </p:spTree>
    <p:extLst>
      <p:ext uri="{BB962C8B-B14F-4D97-AF65-F5344CB8AC3E}">
        <p14:creationId xmlns:p14="http://schemas.microsoft.com/office/powerpoint/2010/main" val="2653945576"/>
      </p:ext>
    </p:extLst>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5A22BB4-4469-17E2-1F50-EC8B4F5EDCF8}"/>
            </a:ext>
          </a:extLst>
        </p:cNvPr>
        <p:cNvGrpSpPr/>
        <p:nvPr/>
      </p:nvGrpSpPr>
      <p:grpSpPr>
        <a:xfrm>
          <a:off x="0" y="0"/>
          <a:ext cx="0" cy="0"/>
          <a:chOff x="0" y="0"/>
          <a:chExt cx="0" cy="0"/>
        </a:xfrm>
      </p:grpSpPr>
      <p:sp>
        <p:nvSpPr>
          <p:cNvPr id="839682" name="Rectangle 2">
            <a:extLst>
              <a:ext uri="{FF2B5EF4-FFF2-40B4-BE49-F238E27FC236}">
                <a16:creationId xmlns:a16="http://schemas.microsoft.com/office/drawing/2014/main" id="{A6FA951C-F6ED-F813-F583-17BAFF2FF362}"/>
              </a:ext>
            </a:extLst>
          </p:cNvPr>
          <p:cNvSpPr>
            <a:spLocks noGrp="1" noChangeArrowheads="1"/>
          </p:cNvSpPr>
          <p:nvPr>
            <p:ph type="subTitle" idx="1"/>
          </p:nvPr>
        </p:nvSpPr>
        <p:spPr>
          <a:xfrm>
            <a:off x="228600" y="209550"/>
            <a:ext cx="8686800" cy="4800600"/>
          </a:xfrm>
        </p:spPr>
        <p:txBody>
          <a:bodyPr>
            <a:normAutofit/>
          </a:bodyPr>
          <a:lstStyle/>
          <a:p>
            <a:pPr algn="l"/>
            <a:r>
              <a:rPr lang="en-US" sz="4000" dirty="0"/>
              <a:t> </a:t>
            </a:r>
          </a:p>
        </p:txBody>
      </p:sp>
      <p:pic>
        <p:nvPicPr>
          <p:cNvPr id="3" name="Picture 2">
            <a:extLst>
              <a:ext uri="{FF2B5EF4-FFF2-40B4-BE49-F238E27FC236}">
                <a16:creationId xmlns:a16="http://schemas.microsoft.com/office/drawing/2014/main" id="{A774CA79-372C-D40D-9057-66C090F59FDF}"/>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321"/>
            <a:ext cx="9144000" cy="5142857"/>
          </a:xfrm>
          <a:prstGeom prst="rect">
            <a:avLst/>
          </a:prstGeom>
        </p:spPr>
      </p:pic>
      <p:sp>
        <p:nvSpPr>
          <p:cNvPr id="2" name="TextBox 1">
            <a:extLst>
              <a:ext uri="{FF2B5EF4-FFF2-40B4-BE49-F238E27FC236}">
                <a16:creationId xmlns:a16="http://schemas.microsoft.com/office/drawing/2014/main" id="{4530ADDE-E9C9-A1EE-ABAD-7926D387152C}"/>
              </a:ext>
            </a:extLst>
          </p:cNvPr>
          <p:cNvSpPr txBox="1"/>
          <p:nvPr/>
        </p:nvSpPr>
        <p:spPr>
          <a:xfrm>
            <a:off x="251059" y="0"/>
            <a:ext cx="8668912" cy="4524315"/>
          </a:xfrm>
          <a:prstGeom prst="rect">
            <a:avLst/>
          </a:prstGeom>
          <a:noFill/>
        </p:spPr>
        <p:txBody>
          <a:bodyPr wrap="none" rtlCol="0">
            <a:spAutoFit/>
          </a:bodyPr>
          <a:lstStyle/>
          <a:p>
            <a:pPr algn="l"/>
            <a:r>
              <a:rPr lang="en-US" u="sng" dirty="0" err="1">
                <a:solidFill>
                  <a:srgbClr val="FFFF66"/>
                </a:solidFill>
              </a:rPr>
              <a:t>T'shuvah</a:t>
            </a:r>
            <a:r>
              <a:rPr lang="en-US" u="sng" dirty="0">
                <a:solidFill>
                  <a:srgbClr val="FFFF66"/>
                </a:solidFill>
              </a:rPr>
              <a:t> </a:t>
            </a:r>
            <a:r>
              <a:rPr lang="he-IL" sz="4800" b="1" dirty="0">
                <a:solidFill>
                  <a:srgbClr val="FFFF66"/>
                </a:solidFill>
                <a:latin typeface="David" panose="020E0502060401010101" pitchFamily="34" charset="-79"/>
                <a:cs typeface="David" panose="020E0502060401010101" pitchFamily="34" charset="-79"/>
              </a:rPr>
              <a:t>תְּשׁוּבָה</a:t>
            </a:r>
            <a:r>
              <a:rPr lang="he-IL" dirty="0">
                <a:solidFill>
                  <a:srgbClr val="FFFF66"/>
                </a:solidFill>
              </a:rPr>
              <a:t> </a:t>
            </a:r>
            <a:r>
              <a:rPr lang="en-US" dirty="0">
                <a:solidFill>
                  <a:srgbClr val="FFFF66"/>
                </a:solidFill>
              </a:rPr>
              <a:t> </a:t>
            </a:r>
            <a:r>
              <a:rPr lang="en-US" u="sng" dirty="0">
                <a:solidFill>
                  <a:srgbClr val="FFFF66"/>
                </a:solidFill>
              </a:rPr>
              <a:t>Repentance </a:t>
            </a:r>
          </a:p>
          <a:p>
            <a:pPr algn="l"/>
            <a:r>
              <a:rPr lang="en-US" dirty="0"/>
              <a:t>Ester 4.15-16</a:t>
            </a:r>
          </a:p>
          <a:p>
            <a:pPr marL="461963" indent="-461963" algn="l">
              <a:buFont typeface="+mj-lt"/>
              <a:buAutoNum type="arabicPeriod"/>
            </a:pPr>
            <a:r>
              <a:rPr lang="en-US" dirty="0"/>
              <a:t>Primacy of repentance</a:t>
            </a:r>
          </a:p>
          <a:p>
            <a:pPr marL="461963" indent="-461963" algn="l">
              <a:buFont typeface="+mj-lt"/>
              <a:buAutoNum type="arabicPeriod"/>
            </a:pPr>
            <a:r>
              <a:rPr lang="en-US" dirty="0"/>
              <a:t>Ester’s motivation to repent</a:t>
            </a:r>
          </a:p>
          <a:p>
            <a:pPr marL="461963" indent="-461963" algn="l">
              <a:buFont typeface="+mj-lt"/>
              <a:buAutoNum type="arabicPeriod"/>
            </a:pPr>
            <a:r>
              <a:rPr lang="en-US" dirty="0"/>
              <a:t>Ongoing repentance in Messiah</a:t>
            </a:r>
          </a:p>
          <a:p>
            <a:pPr marL="461963" indent="-461963" algn="l">
              <a:buFont typeface="+mj-lt"/>
              <a:buAutoNum type="arabicPeriod"/>
            </a:pPr>
            <a:r>
              <a:rPr lang="en-US" dirty="0"/>
              <a:t>Repentance in the wars of Israel</a:t>
            </a:r>
          </a:p>
          <a:p>
            <a:pPr marL="461963" indent="-461963" algn="l">
              <a:buFont typeface="+mj-lt"/>
              <a:buAutoNum type="arabicPeriod"/>
            </a:pPr>
            <a:r>
              <a:rPr lang="en-US" dirty="0"/>
              <a:t>Deliverance</a:t>
            </a:r>
          </a:p>
        </p:txBody>
      </p:sp>
    </p:spTree>
    <p:extLst>
      <p:ext uri="{BB962C8B-B14F-4D97-AF65-F5344CB8AC3E}">
        <p14:creationId xmlns:p14="http://schemas.microsoft.com/office/powerpoint/2010/main" val="3338912695"/>
      </p:ext>
    </p:extLst>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0E1DA77-7211-6D9F-0855-DCAD4C23D350}"/>
            </a:ext>
          </a:extLst>
        </p:cNvPr>
        <p:cNvGrpSpPr/>
        <p:nvPr/>
      </p:nvGrpSpPr>
      <p:grpSpPr>
        <a:xfrm>
          <a:off x="0" y="0"/>
          <a:ext cx="0" cy="0"/>
          <a:chOff x="0" y="0"/>
          <a:chExt cx="0" cy="0"/>
        </a:xfrm>
      </p:grpSpPr>
      <p:sp>
        <p:nvSpPr>
          <p:cNvPr id="839682" name="Rectangle 2">
            <a:extLst>
              <a:ext uri="{FF2B5EF4-FFF2-40B4-BE49-F238E27FC236}">
                <a16:creationId xmlns:a16="http://schemas.microsoft.com/office/drawing/2014/main" id="{4EB6579D-7D93-66FC-8C62-6592F4D3979C}"/>
              </a:ext>
            </a:extLst>
          </p:cNvPr>
          <p:cNvSpPr>
            <a:spLocks noGrp="1" noChangeArrowheads="1"/>
          </p:cNvSpPr>
          <p:nvPr>
            <p:ph type="subTitle" idx="1"/>
          </p:nvPr>
        </p:nvSpPr>
        <p:spPr>
          <a:xfrm>
            <a:off x="228600" y="209550"/>
            <a:ext cx="8686800" cy="4800600"/>
          </a:xfrm>
        </p:spPr>
        <p:txBody>
          <a:bodyPr>
            <a:normAutofit fontScale="92500" lnSpcReduction="20000"/>
          </a:bodyPr>
          <a:lstStyle/>
          <a:p>
            <a:pPr algn="l"/>
            <a:r>
              <a:rPr lang="en-US" sz="4000" dirty="0"/>
              <a:t>Prayer points</a:t>
            </a:r>
          </a:p>
          <a:p>
            <a:pPr marL="509588" indent="-509588" algn="l">
              <a:buFont typeface="+mj-lt"/>
              <a:buAutoNum type="arabicPeriod"/>
            </a:pPr>
            <a:r>
              <a:rPr lang="en-US" sz="4000" dirty="0"/>
              <a:t>A spirit of repentance: confession and forsaking</a:t>
            </a:r>
          </a:p>
          <a:p>
            <a:pPr marL="509588" indent="-509588" algn="l">
              <a:buFont typeface="+mj-lt"/>
              <a:buAutoNum type="arabicPeriod"/>
            </a:pPr>
            <a:r>
              <a:rPr lang="en-US" sz="4000" dirty="0"/>
              <a:t>Anointing on the 300 </a:t>
            </a:r>
            <a:r>
              <a:rPr lang="en-US" sz="4000" dirty="0" err="1"/>
              <a:t>Misloakh</a:t>
            </a:r>
            <a:r>
              <a:rPr lang="en-US" sz="4000" dirty="0"/>
              <a:t> manot bags </a:t>
            </a:r>
            <a:r>
              <a:rPr lang="he-IL" sz="4400" b="1" dirty="0">
                <a:latin typeface="David" panose="020E0502060401010101" pitchFamily="34" charset="-79"/>
                <a:cs typeface="David" panose="020E0502060401010101" pitchFamily="34" charset="-79"/>
              </a:rPr>
              <a:t>משלוח מנות</a:t>
            </a:r>
            <a:endParaRPr lang="en-US" sz="4400" b="1" dirty="0">
              <a:latin typeface="David" panose="020E0502060401010101" pitchFamily="34" charset="-79"/>
              <a:cs typeface="David" panose="020E0502060401010101" pitchFamily="34" charset="-79"/>
            </a:endParaRPr>
          </a:p>
          <a:p>
            <a:pPr marL="509588" indent="-509588" algn="l">
              <a:buFont typeface="+mj-lt"/>
              <a:buAutoNum type="arabicPeriod"/>
            </a:pPr>
            <a:r>
              <a:rPr lang="en-US" sz="4000" dirty="0"/>
              <a:t>Elisheva Schork car accident, Ty Lewis surgery Monday </a:t>
            </a:r>
          </a:p>
          <a:p>
            <a:pPr marL="509588" indent="-509588" algn="l">
              <a:buFont typeface="+mj-lt"/>
              <a:buAutoNum type="arabicPeriod"/>
            </a:pPr>
            <a:r>
              <a:rPr lang="en-US" sz="4000" dirty="0"/>
              <a:t>Israeli war weariness</a:t>
            </a:r>
          </a:p>
          <a:p>
            <a:pPr marL="509588" indent="-509588" algn="l">
              <a:buFont typeface="+mj-lt"/>
              <a:buAutoNum type="arabicPeriod"/>
            </a:pPr>
            <a:r>
              <a:rPr lang="en-US" sz="4000" dirty="0"/>
              <a:t>Alliance Conf: China, Russia, Iran</a:t>
            </a:r>
          </a:p>
          <a:p>
            <a:pPr marL="509588" indent="-509588" algn="l">
              <a:buFont typeface="+mj-lt"/>
              <a:buAutoNum type="arabicPeriod"/>
            </a:pPr>
            <a:endParaRPr lang="en-US" sz="4000" dirty="0"/>
          </a:p>
          <a:p>
            <a:pPr marL="509588" indent="-509588" algn="l">
              <a:buFont typeface="+mj-lt"/>
              <a:buAutoNum type="arabicPeriod"/>
            </a:pPr>
            <a:endParaRPr lang="en-US" sz="4000" b="1" dirty="0">
              <a:latin typeface="David" panose="020E0502060401010101" pitchFamily="34" charset="-79"/>
              <a:cs typeface="David" panose="020E0502060401010101" pitchFamily="34" charset="-79"/>
            </a:endParaRPr>
          </a:p>
        </p:txBody>
      </p:sp>
    </p:spTree>
    <p:extLst>
      <p:ext uri="{BB962C8B-B14F-4D97-AF65-F5344CB8AC3E}">
        <p14:creationId xmlns:p14="http://schemas.microsoft.com/office/powerpoint/2010/main" val="3523000888"/>
      </p:ext>
    </p:extLst>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29F4929-903C-0CC5-31E9-93CEC8B5411A}"/>
            </a:ext>
          </a:extLst>
        </p:cNvPr>
        <p:cNvGrpSpPr/>
        <p:nvPr/>
      </p:nvGrpSpPr>
      <p:grpSpPr>
        <a:xfrm>
          <a:off x="0" y="0"/>
          <a:ext cx="0" cy="0"/>
          <a:chOff x="0" y="0"/>
          <a:chExt cx="0" cy="0"/>
        </a:xfrm>
      </p:grpSpPr>
      <p:sp>
        <p:nvSpPr>
          <p:cNvPr id="839682" name="Rectangle 2">
            <a:extLst>
              <a:ext uri="{FF2B5EF4-FFF2-40B4-BE49-F238E27FC236}">
                <a16:creationId xmlns:a16="http://schemas.microsoft.com/office/drawing/2014/main" id="{4369CF68-4314-4100-4B92-07769D7C915E}"/>
              </a:ext>
            </a:extLst>
          </p:cNvPr>
          <p:cNvSpPr>
            <a:spLocks noGrp="1" noChangeArrowheads="1"/>
          </p:cNvSpPr>
          <p:nvPr>
            <p:ph type="subTitle" idx="1"/>
          </p:nvPr>
        </p:nvSpPr>
        <p:spPr>
          <a:xfrm>
            <a:off x="228600" y="209550"/>
            <a:ext cx="8686800" cy="4800600"/>
          </a:xfrm>
        </p:spPr>
        <p:txBody>
          <a:bodyPr>
            <a:normAutofit fontScale="85000" lnSpcReduction="10000"/>
          </a:bodyPr>
          <a:lstStyle/>
          <a:p>
            <a:pPr algn="l"/>
            <a:r>
              <a:rPr lang="en-US" sz="4000" dirty="0"/>
              <a:t>Shalom. I am so thankful for Adoni's protection during my wreck, yesterday, &amp; blessed by many prayers. A young man, 17 years, pulled out from a side street in front of me &amp; didn't even look. I barely had time to stomp on my brakes before impact. I hit his driver's rear end full on. He was able to move his car out of the street but I was too traumatized to do anything. </a:t>
            </a:r>
          </a:p>
        </p:txBody>
      </p:sp>
    </p:spTree>
    <p:extLst>
      <p:ext uri="{BB962C8B-B14F-4D97-AF65-F5344CB8AC3E}">
        <p14:creationId xmlns:p14="http://schemas.microsoft.com/office/powerpoint/2010/main" val="3223371890"/>
      </p:ext>
    </p:extLst>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723A153-7EB6-04DD-9751-54293C79385E}"/>
            </a:ext>
          </a:extLst>
        </p:cNvPr>
        <p:cNvGrpSpPr/>
        <p:nvPr/>
      </p:nvGrpSpPr>
      <p:grpSpPr>
        <a:xfrm>
          <a:off x="0" y="0"/>
          <a:ext cx="0" cy="0"/>
          <a:chOff x="0" y="0"/>
          <a:chExt cx="0" cy="0"/>
        </a:xfrm>
      </p:grpSpPr>
      <p:sp>
        <p:nvSpPr>
          <p:cNvPr id="839682" name="Rectangle 2">
            <a:extLst>
              <a:ext uri="{FF2B5EF4-FFF2-40B4-BE49-F238E27FC236}">
                <a16:creationId xmlns:a16="http://schemas.microsoft.com/office/drawing/2014/main" id="{B319739A-BFE3-6116-8DE5-F431871CB859}"/>
              </a:ext>
            </a:extLst>
          </p:cNvPr>
          <p:cNvSpPr>
            <a:spLocks noGrp="1" noChangeArrowheads="1"/>
          </p:cNvSpPr>
          <p:nvPr>
            <p:ph type="subTitle" idx="1"/>
          </p:nvPr>
        </p:nvSpPr>
        <p:spPr>
          <a:xfrm>
            <a:off x="228600" y="209550"/>
            <a:ext cx="8686800" cy="4800600"/>
          </a:xfrm>
        </p:spPr>
        <p:txBody>
          <a:bodyPr>
            <a:normAutofit fontScale="77500" lnSpcReduction="20000"/>
          </a:bodyPr>
          <a:lstStyle/>
          <a:p>
            <a:pPr algn="l"/>
            <a:r>
              <a:rPr lang="en-US" sz="4000" dirty="0"/>
              <a:t>I've never been in a wreck before. I had a ride in an ambulance to hospital. A policeman came there to get my info &amp; tell me that  he had to clear the street so had my car towed to the city impound lot. I don't even know the condition of my car. Francis is going to see about it today. I have substantial bruising from my seat belt &amp; airbag. I have a fracture in my right wrist/arm so am in a cast. It's very difficult to text. Prayers are appreciated. Thanks.</a:t>
            </a:r>
          </a:p>
        </p:txBody>
      </p:sp>
    </p:spTree>
    <p:extLst>
      <p:ext uri="{BB962C8B-B14F-4D97-AF65-F5344CB8AC3E}">
        <p14:creationId xmlns:p14="http://schemas.microsoft.com/office/powerpoint/2010/main" val="2057058617"/>
      </p:ext>
    </p:extLst>
  </p:cSld>
  <p:clrMapOvr>
    <a:masterClrMapping/>
  </p:clrMapOvr>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918CE84-BA41-0DC6-DA4A-B1FFA60D3155}"/>
            </a:ext>
          </a:extLst>
        </p:cNvPr>
        <p:cNvGrpSpPr/>
        <p:nvPr/>
      </p:nvGrpSpPr>
      <p:grpSpPr>
        <a:xfrm>
          <a:off x="0" y="0"/>
          <a:ext cx="0" cy="0"/>
          <a:chOff x="0" y="0"/>
          <a:chExt cx="0" cy="0"/>
        </a:xfrm>
      </p:grpSpPr>
      <p:sp>
        <p:nvSpPr>
          <p:cNvPr id="839682" name="Rectangle 2">
            <a:extLst>
              <a:ext uri="{FF2B5EF4-FFF2-40B4-BE49-F238E27FC236}">
                <a16:creationId xmlns:a16="http://schemas.microsoft.com/office/drawing/2014/main" id="{C029285C-0B2D-F46F-AA8D-4B0071319CF1}"/>
              </a:ext>
            </a:extLst>
          </p:cNvPr>
          <p:cNvSpPr>
            <a:spLocks noGrp="1" noChangeArrowheads="1"/>
          </p:cNvSpPr>
          <p:nvPr>
            <p:ph type="subTitle" idx="1"/>
          </p:nvPr>
        </p:nvSpPr>
        <p:spPr>
          <a:xfrm>
            <a:off x="228600" y="209550"/>
            <a:ext cx="8686800" cy="4800600"/>
          </a:xfrm>
        </p:spPr>
        <p:txBody>
          <a:bodyPr>
            <a:normAutofit/>
          </a:bodyPr>
          <a:lstStyle/>
          <a:p>
            <a:pPr algn="l"/>
            <a:r>
              <a:rPr lang="en-US" sz="4000" dirty="0"/>
              <a:t>Israeli war weariness</a:t>
            </a:r>
          </a:p>
        </p:txBody>
      </p:sp>
    </p:spTree>
    <p:extLst>
      <p:ext uri="{BB962C8B-B14F-4D97-AF65-F5344CB8AC3E}">
        <p14:creationId xmlns:p14="http://schemas.microsoft.com/office/powerpoint/2010/main" val="2181660766"/>
      </p:ext>
    </p:extLst>
  </p:cSld>
  <p:clrMapOvr>
    <a:masterClrMapping/>
  </p:clrMapOvr>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30BB0EB-3A7C-EAB6-8213-536C12431F6D}"/>
            </a:ext>
          </a:extLst>
        </p:cNvPr>
        <p:cNvGrpSpPr/>
        <p:nvPr/>
      </p:nvGrpSpPr>
      <p:grpSpPr>
        <a:xfrm>
          <a:off x="0" y="0"/>
          <a:ext cx="0" cy="0"/>
          <a:chOff x="0" y="0"/>
          <a:chExt cx="0" cy="0"/>
        </a:xfrm>
      </p:grpSpPr>
      <p:sp>
        <p:nvSpPr>
          <p:cNvPr id="839682" name="Rectangle 2">
            <a:extLst>
              <a:ext uri="{FF2B5EF4-FFF2-40B4-BE49-F238E27FC236}">
                <a16:creationId xmlns:a16="http://schemas.microsoft.com/office/drawing/2014/main" id="{AFC9C774-8C2E-35FE-3BF4-47C8BF902D43}"/>
              </a:ext>
            </a:extLst>
          </p:cNvPr>
          <p:cNvSpPr>
            <a:spLocks noGrp="1" noChangeArrowheads="1"/>
          </p:cNvSpPr>
          <p:nvPr>
            <p:ph type="subTitle" idx="1"/>
          </p:nvPr>
        </p:nvSpPr>
        <p:spPr>
          <a:xfrm>
            <a:off x="228600" y="209550"/>
            <a:ext cx="8686800" cy="4800600"/>
          </a:xfrm>
        </p:spPr>
        <p:txBody>
          <a:bodyPr>
            <a:normAutofit fontScale="92500" lnSpcReduction="20000"/>
          </a:bodyPr>
          <a:lstStyle/>
          <a:p>
            <a:r>
              <a:rPr lang="en-US" b="1" dirty="0"/>
              <a:t>IDF Reserve Commanders, Recruiting Via WhatsApp, Say They’re Struggling to Fill Ranks</a:t>
            </a:r>
          </a:p>
          <a:p>
            <a:r>
              <a:rPr lang="en-US" b="1" dirty="0"/>
              <a:t>The problem of recruiting reservists comes amid weariness after more than 15 months of war and mounting anger among those who serve that they are a small minority shouldering the burden, a feeling exacerbated by the ongoing debate over the ultra-Orthodox draft</a:t>
            </a:r>
          </a:p>
          <a:p>
            <a:r>
              <a:rPr lang="en-US" b="1" dirty="0"/>
              <a:t>“In the second round [of call-ups], it went down to 90%, in the third to 70%. In the next one I don’t know if we’ll manage to get to 50% response.” “Every reservist has his reasons,” the commander explained. </a:t>
            </a:r>
          </a:p>
          <a:p>
            <a:endParaRPr lang="en-US" b="1" dirty="0"/>
          </a:p>
          <a:p>
            <a:r>
              <a:rPr lang="en-US" b="1" dirty="0"/>
              <a:t>“One doesn’t want to come because of the issue of the hostages, another because his business is falling apart. There are students who aren’t ready to give up on more studies, and in the majority of the cases it’s problems at home. People just can’t disappear again for a long period of time.” (TOI/VFI News)</a:t>
            </a:r>
          </a:p>
        </p:txBody>
      </p:sp>
    </p:spTree>
    <p:extLst>
      <p:ext uri="{BB962C8B-B14F-4D97-AF65-F5344CB8AC3E}">
        <p14:creationId xmlns:p14="http://schemas.microsoft.com/office/powerpoint/2010/main" val="2881035610"/>
      </p:ext>
    </p:extLst>
  </p:cSld>
  <p:clrMapOvr>
    <a:masterClrMapping/>
  </p:clrMapOvr>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28FC394-88E6-45B3-71FC-0C03E7DFFC11}"/>
            </a:ext>
          </a:extLst>
        </p:cNvPr>
        <p:cNvGrpSpPr/>
        <p:nvPr/>
      </p:nvGrpSpPr>
      <p:grpSpPr>
        <a:xfrm>
          <a:off x="0" y="0"/>
          <a:ext cx="0" cy="0"/>
          <a:chOff x="0" y="0"/>
          <a:chExt cx="0" cy="0"/>
        </a:xfrm>
      </p:grpSpPr>
      <p:sp>
        <p:nvSpPr>
          <p:cNvPr id="839682" name="Rectangle 2">
            <a:extLst>
              <a:ext uri="{FF2B5EF4-FFF2-40B4-BE49-F238E27FC236}">
                <a16:creationId xmlns:a16="http://schemas.microsoft.com/office/drawing/2014/main" id="{14933665-CC49-1222-0E94-193001403B49}"/>
              </a:ext>
            </a:extLst>
          </p:cNvPr>
          <p:cNvSpPr>
            <a:spLocks noGrp="1" noChangeArrowheads="1"/>
          </p:cNvSpPr>
          <p:nvPr>
            <p:ph type="subTitle" idx="1"/>
          </p:nvPr>
        </p:nvSpPr>
        <p:spPr>
          <a:xfrm>
            <a:off x="228600" y="209550"/>
            <a:ext cx="8686800" cy="4800600"/>
          </a:xfrm>
        </p:spPr>
        <p:txBody>
          <a:bodyPr>
            <a:normAutofit fontScale="77500" lnSpcReduction="20000"/>
          </a:bodyPr>
          <a:lstStyle/>
          <a:p>
            <a:pPr algn="l"/>
            <a:r>
              <a:rPr lang="en-US" sz="4000" dirty="0"/>
              <a:t>The current situation in the world is more dangerous than in any of his best-selling novels, author and ALL ISRAEL NEWS Editor-in-Chief Joel Rosenberg warned in an interview on Fox News Radio’s "The Brian Kilmeade Show."</a:t>
            </a:r>
          </a:p>
          <a:p>
            <a:pPr algn="l"/>
            <a:r>
              <a:rPr lang="en-US" sz="4000" dirty="0"/>
              <a:t>Speaking against the backdrop of what Rosenberg called the “Evil Empire Summit,” scheduled to be held on Friday, he warned against the budding alliance of the “three most dangerous nations on the planet – Communist China, Russia and Iran.”</a:t>
            </a:r>
          </a:p>
        </p:txBody>
      </p:sp>
    </p:spTree>
    <p:extLst>
      <p:ext uri="{BB962C8B-B14F-4D97-AF65-F5344CB8AC3E}">
        <p14:creationId xmlns:p14="http://schemas.microsoft.com/office/powerpoint/2010/main" val="427459034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A00B7E5-765F-0E37-D41B-EABCF843F883}"/>
            </a:ext>
          </a:extLst>
        </p:cNvPr>
        <p:cNvGrpSpPr/>
        <p:nvPr/>
      </p:nvGrpSpPr>
      <p:grpSpPr>
        <a:xfrm>
          <a:off x="0" y="0"/>
          <a:ext cx="0" cy="0"/>
          <a:chOff x="0" y="0"/>
          <a:chExt cx="0" cy="0"/>
        </a:xfrm>
      </p:grpSpPr>
      <p:sp>
        <p:nvSpPr>
          <p:cNvPr id="839682" name="Rectangle 2">
            <a:extLst>
              <a:ext uri="{FF2B5EF4-FFF2-40B4-BE49-F238E27FC236}">
                <a16:creationId xmlns:a16="http://schemas.microsoft.com/office/drawing/2014/main" id="{B66071AA-42A1-D6DD-8026-2D8DD9464190}"/>
              </a:ext>
            </a:extLst>
          </p:cNvPr>
          <p:cNvSpPr>
            <a:spLocks noGrp="1" noChangeArrowheads="1"/>
          </p:cNvSpPr>
          <p:nvPr>
            <p:ph type="subTitle" idx="1"/>
          </p:nvPr>
        </p:nvSpPr>
        <p:spPr>
          <a:xfrm>
            <a:off x="228600" y="209550"/>
            <a:ext cx="8686800" cy="4800600"/>
          </a:xfrm>
        </p:spPr>
        <p:txBody>
          <a:bodyPr>
            <a:normAutofit/>
          </a:bodyPr>
          <a:lstStyle/>
          <a:p>
            <a:r>
              <a:rPr lang="en-US" sz="4000" dirty="0"/>
              <a:t>Why fast?</a:t>
            </a:r>
          </a:p>
          <a:p>
            <a:r>
              <a:rPr lang="en-US" sz="4000" dirty="0"/>
              <a:t>Why did Ester fast so intensely?</a:t>
            </a:r>
            <a:endParaRPr lang="he-IL" sz="4000" dirty="0"/>
          </a:p>
          <a:p>
            <a:r>
              <a:rPr lang="en-US" sz="4000" u="sng" dirty="0" err="1">
                <a:solidFill>
                  <a:srgbClr val="FFFF66"/>
                </a:solidFill>
              </a:rPr>
              <a:t>T’shuvah</a:t>
            </a:r>
            <a:endParaRPr lang="en-US" sz="4000" u="sng" dirty="0">
              <a:solidFill>
                <a:srgbClr val="FFFF66"/>
              </a:solidFill>
            </a:endParaRPr>
          </a:p>
          <a:p>
            <a:r>
              <a:rPr lang="he-IL" sz="4400" b="1" dirty="0">
                <a:solidFill>
                  <a:srgbClr val="FFFF66"/>
                </a:solidFill>
                <a:latin typeface="David" panose="020E0502060401010101" pitchFamily="34" charset="-79"/>
                <a:cs typeface="David" panose="020E0502060401010101" pitchFamily="34" charset="-79"/>
              </a:rPr>
              <a:t>תְּשׁוּבָה</a:t>
            </a:r>
            <a:endParaRPr lang="en-US" sz="4400" b="1" dirty="0">
              <a:solidFill>
                <a:srgbClr val="FFFF66"/>
              </a:solidFill>
              <a:latin typeface="David" panose="020E0502060401010101" pitchFamily="34" charset="-79"/>
              <a:cs typeface="David" panose="020E0502060401010101" pitchFamily="34" charset="-79"/>
            </a:endParaRPr>
          </a:p>
          <a:p>
            <a:r>
              <a:rPr lang="en-US" sz="4000" u="sng" dirty="0">
                <a:solidFill>
                  <a:srgbClr val="FFFF66"/>
                </a:solidFill>
              </a:rPr>
              <a:t>Repentance</a:t>
            </a:r>
          </a:p>
        </p:txBody>
      </p:sp>
    </p:spTree>
    <p:extLst>
      <p:ext uri="{BB962C8B-B14F-4D97-AF65-F5344CB8AC3E}">
        <p14:creationId xmlns:p14="http://schemas.microsoft.com/office/powerpoint/2010/main" val="189696857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36848FA-A9A1-F562-B9B5-F4A30ACA2C64}"/>
            </a:ext>
          </a:extLst>
        </p:cNvPr>
        <p:cNvGrpSpPr/>
        <p:nvPr/>
      </p:nvGrpSpPr>
      <p:grpSpPr>
        <a:xfrm>
          <a:off x="0" y="0"/>
          <a:ext cx="0" cy="0"/>
          <a:chOff x="0" y="0"/>
          <a:chExt cx="0" cy="0"/>
        </a:xfrm>
      </p:grpSpPr>
      <p:sp>
        <p:nvSpPr>
          <p:cNvPr id="839682" name="Rectangle 2">
            <a:extLst>
              <a:ext uri="{FF2B5EF4-FFF2-40B4-BE49-F238E27FC236}">
                <a16:creationId xmlns:a16="http://schemas.microsoft.com/office/drawing/2014/main" id="{3E72E261-BF62-5158-E358-F8CE186966B1}"/>
              </a:ext>
            </a:extLst>
          </p:cNvPr>
          <p:cNvSpPr>
            <a:spLocks noGrp="1" noChangeArrowheads="1"/>
          </p:cNvSpPr>
          <p:nvPr>
            <p:ph type="subTitle" idx="1"/>
          </p:nvPr>
        </p:nvSpPr>
        <p:spPr>
          <a:xfrm>
            <a:off x="228600" y="209550"/>
            <a:ext cx="8686800" cy="4800600"/>
          </a:xfrm>
        </p:spPr>
        <p:txBody>
          <a:bodyPr>
            <a:normAutofit/>
          </a:bodyPr>
          <a:lstStyle/>
          <a:p>
            <a:endParaRPr lang="en-US" sz="4000" dirty="0"/>
          </a:p>
          <a:p>
            <a:r>
              <a:rPr lang="en-US" sz="4000" u="sng" dirty="0">
                <a:solidFill>
                  <a:srgbClr val="FFFF66"/>
                </a:solidFill>
              </a:rPr>
              <a:t>Repentance</a:t>
            </a:r>
            <a:r>
              <a:rPr lang="en-US" sz="4000" dirty="0"/>
              <a:t> is </a:t>
            </a:r>
          </a:p>
          <a:p>
            <a:r>
              <a:rPr lang="en-US" sz="4000" dirty="0"/>
              <a:t>the prime directive </a:t>
            </a:r>
          </a:p>
          <a:p>
            <a:r>
              <a:rPr lang="en-US" sz="4000" dirty="0"/>
              <a:t>of the Kingdom,</a:t>
            </a:r>
          </a:p>
          <a:p>
            <a:r>
              <a:rPr lang="en-US" sz="4000" dirty="0"/>
              <a:t>the starter core value.</a:t>
            </a:r>
          </a:p>
          <a:p>
            <a:endParaRPr lang="en-US" sz="4000" dirty="0"/>
          </a:p>
        </p:txBody>
      </p:sp>
    </p:spTree>
    <p:extLst>
      <p:ext uri="{BB962C8B-B14F-4D97-AF65-F5344CB8AC3E}">
        <p14:creationId xmlns:p14="http://schemas.microsoft.com/office/powerpoint/2010/main" val="283895483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6C77503-7FD5-ACB1-9E47-5FB3216E65EA}"/>
            </a:ext>
          </a:extLst>
        </p:cNvPr>
        <p:cNvGrpSpPr/>
        <p:nvPr/>
      </p:nvGrpSpPr>
      <p:grpSpPr>
        <a:xfrm>
          <a:off x="0" y="0"/>
          <a:ext cx="0" cy="0"/>
          <a:chOff x="0" y="0"/>
          <a:chExt cx="0" cy="0"/>
        </a:xfrm>
      </p:grpSpPr>
      <p:sp>
        <p:nvSpPr>
          <p:cNvPr id="839682" name="Rectangle 2">
            <a:extLst>
              <a:ext uri="{FF2B5EF4-FFF2-40B4-BE49-F238E27FC236}">
                <a16:creationId xmlns:a16="http://schemas.microsoft.com/office/drawing/2014/main" id="{384F1731-EC34-B341-C1E2-97F216A4C014}"/>
              </a:ext>
            </a:extLst>
          </p:cNvPr>
          <p:cNvSpPr>
            <a:spLocks noGrp="1" noChangeArrowheads="1"/>
          </p:cNvSpPr>
          <p:nvPr>
            <p:ph type="subTitle" idx="1"/>
          </p:nvPr>
        </p:nvSpPr>
        <p:spPr>
          <a:xfrm>
            <a:off x="228600" y="209550"/>
            <a:ext cx="8686800" cy="4800600"/>
          </a:xfrm>
        </p:spPr>
        <p:txBody>
          <a:bodyPr>
            <a:normAutofit fontScale="92500"/>
          </a:bodyPr>
          <a:lstStyle/>
          <a:p>
            <a:pPr algn="l"/>
            <a:r>
              <a:rPr lang="en-US" sz="4000" baseline="30000" dirty="0"/>
              <a:t>Mk 1.14-15</a:t>
            </a:r>
            <a:r>
              <a:rPr lang="en-US" sz="4000" dirty="0"/>
              <a:t>  After Yokhanan had been arrested, Yeshua came into the Galil proclaiming the Good News from God: “</a:t>
            </a:r>
            <a:r>
              <a:rPr lang="en-US" sz="4000" u="sng" dirty="0">
                <a:solidFill>
                  <a:srgbClr val="FFFF66"/>
                </a:solidFill>
              </a:rPr>
              <a:t>The time has come,</a:t>
            </a:r>
          </a:p>
          <a:p>
            <a:pPr algn="l"/>
            <a:r>
              <a:rPr lang="en-US" sz="4000" u="sng" dirty="0">
                <a:solidFill>
                  <a:srgbClr val="FFFF66"/>
                </a:solidFill>
              </a:rPr>
              <a:t>God’s Kingdom is near!</a:t>
            </a:r>
          </a:p>
          <a:p>
            <a:pPr algn="l"/>
            <a:r>
              <a:rPr lang="en-US" sz="4000" u="sng" dirty="0">
                <a:solidFill>
                  <a:srgbClr val="FFFF66"/>
                </a:solidFill>
              </a:rPr>
              <a:t>Repent</a:t>
            </a:r>
            <a:r>
              <a:rPr lang="en-US" sz="4000" dirty="0"/>
              <a:t>, Turn to God from your sins</a:t>
            </a:r>
          </a:p>
          <a:p>
            <a:pPr algn="l"/>
            <a:r>
              <a:rPr lang="en-US" sz="4000" dirty="0"/>
              <a:t>and believe the Good News!”</a:t>
            </a:r>
          </a:p>
        </p:txBody>
      </p:sp>
    </p:spTree>
    <p:extLst>
      <p:ext uri="{BB962C8B-B14F-4D97-AF65-F5344CB8AC3E}">
        <p14:creationId xmlns:p14="http://schemas.microsoft.com/office/powerpoint/2010/main" val="61362488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2BEAB05-90B4-B661-72AB-62BDD2D39BD7}"/>
            </a:ext>
          </a:extLst>
        </p:cNvPr>
        <p:cNvGrpSpPr/>
        <p:nvPr/>
      </p:nvGrpSpPr>
      <p:grpSpPr>
        <a:xfrm>
          <a:off x="0" y="0"/>
          <a:ext cx="0" cy="0"/>
          <a:chOff x="0" y="0"/>
          <a:chExt cx="0" cy="0"/>
        </a:xfrm>
      </p:grpSpPr>
      <p:sp>
        <p:nvSpPr>
          <p:cNvPr id="839682" name="Rectangle 2">
            <a:extLst>
              <a:ext uri="{FF2B5EF4-FFF2-40B4-BE49-F238E27FC236}">
                <a16:creationId xmlns:a16="http://schemas.microsoft.com/office/drawing/2014/main" id="{20E5B87A-6335-C6F7-2030-0F79B824EB53}"/>
              </a:ext>
            </a:extLst>
          </p:cNvPr>
          <p:cNvSpPr>
            <a:spLocks noGrp="1" noChangeArrowheads="1"/>
          </p:cNvSpPr>
          <p:nvPr>
            <p:ph type="subTitle" idx="1"/>
          </p:nvPr>
        </p:nvSpPr>
        <p:spPr>
          <a:xfrm>
            <a:off x="228600" y="209550"/>
            <a:ext cx="8686800" cy="4800600"/>
          </a:xfrm>
        </p:spPr>
        <p:txBody>
          <a:bodyPr>
            <a:normAutofit/>
          </a:bodyPr>
          <a:lstStyle/>
          <a:p>
            <a:pPr algn="l"/>
            <a:r>
              <a:rPr lang="en-US" sz="4000" baseline="30000" dirty="0"/>
              <a:t>1 </a:t>
            </a:r>
            <a:r>
              <a:rPr lang="en-US" sz="4000" baseline="30000" dirty="0" err="1"/>
              <a:t>Kefa</a:t>
            </a:r>
            <a:r>
              <a:rPr lang="en-US" sz="4000" baseline="30000" dirty="0"/>
              <a:t> 4.17</a:t>
            </a:r>
            <a:r>
              <a:rPr lang="en-US" sz="4000" dirty="0"/>
              <a:t> For the time has come for the judgment to begin. It begins with the household of God; and if it starts with us, what will the outcome be for those who are disobeying God’s Good News?</a:t>
            </a:r>
          </a:p>
        </p:txBody>
      </p:sp>
    </p:spTree>
    <p:extLst>
      <p:ext uri="{BB962C8B-B14F-4D97-AF65-F5344CB8AC3E}">
        <p14:creationId xmlns:p14="http://schemas.microsoft.com/office/powerpoint/2010/main" val="180582436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0AE7759-896A-AAB2-8B38-B24172174516}"/>
            </a:ext>
          </a:extLst>
        </p:cNvPr>
        <p:cNvGrpSpPr/>
        <p:nvPr/>
      </p:nvGrpSpPr>
      <p:grpSpPr>
        <a:xfrm>
          <a:off x="0" y="0"/>
          <a:ext cx="0" cy="0"/>
          <a:chOff x="0" y="0"/>
          <a:chExt cx="0" cy="0"/>
        </a:xfrm>
      </p:grpSpPr>
      <p:sp>
        <p:nvSpPr>
          <p:cNvPr id="839682" name="Rectangle 2">
            <a:extLst>
              <a:ext uri="{FF2B5EF4-FFF2-40B4-BE49-F238E27FC236}">
                <a16:creationId xmlns:a16="http://schemas.microsoft.com/office/drawing/2014/main" id="{885648CD-900B-90D2-2B21-4E0D0293013B}"/>
              </a:ext>
            </a:extLst>
          </p:cNvPr>
          <p:cNvSpPr>
            <a:spLocks noGrp="1" noChangeArrowheads="1"/>
          </p:cNvSpPr>
          <p:nvPr>
            <p:ph type="subTitle" idx="1"/>
          </p:nvPr>
        </p:nvSpPr>
        <p:spPr>
          <a:xfrm>
            <a:off x="228600" y="209550"/>
            <a:ext cx="8686800" cy="4800600"/>
          </a:xfrm>
        </p:spPr>
        <p:txBody>
          <a:bodyPr>
            <a:normAutofit/>
          </a:bodyPr>
          <a:lstStyle/>
          <a:p>
            <a:pPr algn="l"/>
            <a:r>
              <a:rPr lang="en-US" sz="4000" dirty="0"/>
              <a:t>A repentant spirit is the access to all the aspects of the Kingdom…</a:t>
            </a:r>
          </a:p>
        </p:txBody>
      </p:sp>
    </p:spTree>
    <p:extLst>
      <p:ext uri="{BB962C8B-B14F-4D97-AF65-F5344CB8AC3E}">
        <p14:creationId xmlns:p14="http://schemas.microsoft.com/office/powerpoint/2010/main" val="347307044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7DEC1C3-1257-EA4F-DBD0-F8C60A6966E9}"/>
            </a:ext>
          </a:extLst>
        </p:cNvPr>
        <p:cNvGrpSpPr/>
        <p:nvPr/>
      </p:nvGrpSpPr>
      <p:grpSpPr>
        <a:xfrm>
          <a:off x="0" y="0"/>
          <a:ext cx="0" cy="0"/>
          <a:chOff x="0" y="0"/>
          <a:chExt cx="0" cy="0"/>
        </a:xfrm>
      </p:grpSpPr>
      <p:sp>
        <p:nvSpPr>
          <p:cNvPr id="839682" name="Rectangle 2">
            <a:extLst>
              <a:ext uri="{FF2B5EF4-FFF2-40B4-BE49-F238E27FC236}">
                <a16:creationId xmlns:a16="http://schemas.microsoft.com/office/drawing/2014/main" id="{DEE287DB-A80C-FE83-D84C-532B8F958D18}"/>
              </a:ext>
            </a:extLst>
          </p:cNvPr>
          <p:cNvSpPr>
            <a:spLocks noGrp="1" noChangeArrowheads="1"/>
          </p:cNvSpPr>
          <p:nvPr>
            <p:ph type="subTitle" idx="1"/>
          </p:nvPr>
        </p:nvSpPr>
        <p:spPr>
          <a:xfrm>
            <a:off x="228600" y="209550"/>
            <a:ext cx="8686800" cy="4800600"/>
          </a:xfrm>
        </p:spPr>
        <p:txBody>
          <a:bodyPr>
            <a:normAutofit lnSpcReduction="10000"/>
          </a:bodyPr>
          <a:lstStyle/>
          <a:p>
            <a:pPr algn="l"/>
            <a:r>
              <a:rPr lang="en-US" sz="4000" baseline="30000" dirty="0"/>
              <a:t>Lk 18.9-14</a:t>
            </a:r>
            <a:r>
              <a:rPr lang="en-US" sz="4000" dirty="0"/>
              <a:t> Also, to some who were relying on their own righteousness and looking down on everyone else, he told this parable:  “Two men went up to the Temple to pray, one a Parush and the other a tax-collector. The Parush stood and prayed to himself, </a:t>
            </a:r>
          </a:p>
        </p:txBody>
      </p:sp>
    </p:spTree>
    <p:extLst>
      <p:ext uri="{BB962C8B-B14F-4D97-AF65-F5344CB8AC3E}">
        <p14:creationId xmlns:p14="http://schemas.microsoft.com/office/powerpoint/2010/main" val="213863466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825D4AF-F269-D233-8D91-D79235561D1B}"/>
            </a:ext>
          </a:extLst>
        </p:cNvPr>
        <p:cNvGrpSpPr/>
        <p:nvPr/>
      </p:nvGrpSpPr>
      <p:grpSpPr>
        <a:xfrm>
          <a:off x="0" y="0"/>
          <a:ext cx="0" cy="0"/>
          <a:chOff x="0" y="0"/>
          <a:chExt cx="0" cy="0"/>
        </a:xfrm>
      </p:grpSpPr>
      <p:sp>
        <p:nvSpPr>
          <p:cNvPr id="839682" name="Rectangle 2">
            <a:extLst>
              <a:ext uri="{FF2B5EF4-FFF2-40B4-BE49-F238E27FC236}">
                <a16:creationId xmlns:a16="http://schemas.microsoft.com/office/drawing/2014/main" id="{F2DEA333-061D-BC32-3D06-798C2C0CAFE0}"/>
              </a:ext>
            </a:extLst>
          </p:cNvPr>
          <p:cNvSpPr>
            <a:spLocks noGrp="1" noChangeArrowheads="1"/>
          </p:cNvSpPr>
          <p:nvPr>
            <p:ph type="subTitle" idx="1"/>
          </p:nvPr>
        </p:nvSpPr>
        <p:spPr>
          <a:xfrm>
            <a:off x="228600" y="209550"/>
            <a:ext cx="8686800" cy="4800600"/>
          </a:xfrm>
        </p:spPr>
        <p:txBody>
          <a:bodyPr>
            <a:normAutofit lnSpcReduction="10000"/>
          </a:bodyPr>
          <a:lstStyle/>
          <a:p>
            <a:pPr algn="l"/>
            <a:r>
              <a:rPr lang="en-US" sz="4000" baseline="30000" dirty="0"/>
              <a:t>Lk 18.9-14</a:t>
            </a:r>
            <a:r>
              <a:rPr lang="en-US" sz="4000" dirty="0"/>
              <a:t> ‘O God! I thank you that I am not like the rest of humanity — greedy, dishonest, immoral, or like this tax-collector! I fast twice a week, I pay tithes on my entire income, . . . ’But the tax-collector, standing far off, would not even raise his eyes toward heaven, </a:t>
            </a:r>
          </a:p>
        </p:txBody>
      </p:sp>
    </p:spTree>
    <p:extLst>
      <p:ext uri="{BB962C8B-B14F-4D97-AF65-F5344CB8AC3E}">
        <p14:creationId xmlns:p14="http://schemas.microsoft.com/office/powerpoint/2010/main" val="233936448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AFCCD9D-B935-1243-FB08-D0C86002DA99}"/>
            </a:ext>
          </a:extLst>
        </p:cNvPr>
        <p:cNvGrpSpPr/>
        <p:nvPr/>
      </p:nvGrpSpPr>
      <p:grpSpPr>
        <a:xfrm>
          <a:off x="0" y="0"/>
          <a:ext cx="0" cy="0"/>
          <a:chOff x="0" y="0"/>
          <a:chExt cx="0" cy="0"/>
        </a:xfrm>
      </p:grpSpPr>
      <p:sp>
        <p:nvSpPr>
          <p:cNvPr id="839682" name="Rectangle 2">
            <a:extLst>
              <a:ext uri="{FF2B5EF4-FFF2-40B4-BE49-F238E27FC236}">
                <a16:creationId xmlns:a16="http://schemas.microsoft.com/office/drawing/2014/main" id="{F576F545-51AC-E783-DD3F-B4E3B29A5E5B}"/>
              </a:ext>
            </a:extLst>
          </p:cNvPr>
          <p:cNvSpPr>
            <a:spLocks noGrp="1" noChangeArrowheads="1"/>
          </p:cNvSpPr>
          <p:nvPr>
            <p:ph type="subTitle" idx="1"/>
          </p:nvPr>
        </p:nvSpPr>
        <p:spPr>
          <a:xfrm>
            <a:off x="228600" y="209550"/>
            <a:ext cx="8686800" cy="4800600"/>
          </a:xfrm>
        </p:spPr>
        <p:txBody>
          <a:bodyPr>
            <a:normAutofit lnSpcReduction="10000"/>
          </a:bodyPr>
          <a:lstStyle/>
          <a:p>
            <a:pPr algn="l"/>
            <a:r>
              <a:rPr lang="en-US" sz="4000" baseline="30000" dirty="0"/>
              <a:t>Lk 18.9-14</a:t>
            </a:r>
            <a:r>
              <a:rPr lang="en-US" sz="4000" dirty="0"/>
              <a:t> but beat his breast and said, ‘God! </a:t>
            </a:r>
            <a:r>
              <a:rPr lang="en-US" sz="4000" u="sng" dirty="0">
                <a:solidFill>
                  <a:srgbClr val="FFFF00"/>
                </a:solidFill>
              </a:rPr>
              <a:t>Have mercy on me, sinner that I am!</a:t>
            </a:r>
            <a:r>
              <a:rPr lang="en-US" sz="4000" dirty="0"/>
              <a:t>’  I tell you, this man went down to his home right with God rather than the other. For everyone who exalts himself will be humbled, but </a:t>
            </a:r>
            <a:r>
              <a:rPr lang="en-US" sz="4000" u="sng" dirty="0">
                <a:solidFill>
                  <a:srgbClr val="FFFF00"/>
                </a:solidFill>
              </a:rPr>
              <a:t>everyone who humbles himself will be exalted</a:t>
            </a:r>
            <a:r>
              <a:rPr lang="en-US" sz="4000" dirty="0"/>
              <a:t>.”</a:t>
            </a:r>
          </a:p>
        </p:txBody>
      </p:sp>
    </p:spTree>
    <p:extLst>
      <p:ext uri="{BB962C8B-B14F-4D97-AF65-F5344CB8AC3E}">
        <p14:creationId xmlns:p14="http://schemas.microsoft.com/office/powerpoint/2010/main" val="65522005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F10A1C3-7587-4923-3868-0802BBA66D2B}"/>
            </a:ext>
          </a:extLst>
        </p:cNvPr>
        <p:cNvGrpSpPr/>
        <p:nvPr/>
      </p:nvGrpSpPr>
      <p:grpSpPr>
        <a:xfrm>
          <a:off x="0" y="0"/>
          <a:ext cx="0" cy="0"/>
          <a:chOff x="0" y="0"/>
          <a:chExt cx="0" cy="0"/>
        </a:xfrm>
      </p:grpSpPr>
      <p:sp>
        <p:nvSpPr>
          <p:cNvPr id="839682" name="Rectangle 2">
            <a:extLst>
              <a:ext uri="{FF2B5EF4-FFF2-40B4-BE49-F238E27FC236}">
                <a16:creationId xmlns:a16="http://schemas.microsoft.com/office/drawing/2014/main" id="{FFF5682D-D7FE-5E18-F4B3-A972FC8F5582}"/>
              </a:ext>
            </a:extLst>
          </p:cNvPr>
          <p:cNvSpPr>
            <a:spLocks noGrp="1" noChangeArrowheads="1"/>
          </p:cNvSpPr>
          <p:nvPr>
            <p:ph type="subTitle" idx="1"/>
          </p:nvPr>
        </p:nvSpPr>
        <p:spPr>
          <a:xfrm>
            <a:off x="228600" y="209550"/>
            <a:ext cx="8686800" cy="4800600"/>
          </a:xfrm>
        </p:spPr>
        <p:txBody>
          <a:bodyPr>
            <a:normAutofit/>
          </a:bodyPr>
          <a:lstStyle/>
          <a:p>
            <a:pPr algn="l"/>
            <a:r>
              <a:rPr lang="en-US" sz="4000" dirty="0"/>
              <a:t> </a:t>
            </a:r>
          </a:p>
        </p:txBody>
      </p:sp>
      <p:pic>
        <p:nvPicPr>
          <p:cNvPr id="3" name="Picture 2">
            <a:extLst>
              <a:ext uri="{FF2B5EF4-FFF2-40B4-BE49-F238E27FC236}">
                <a16:creationId xmlns:a16="http://schemas.microsoft.com/office/drawing/2014/main" id="{9F409BDA-E8A5-1E07-EDA1-61999EA00A7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67309190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C9BEE85-CB7B-A32C-AE14-F850E9EFF5B7}"/>
            </a:ext>
          </a:extLst>
        </p:cNvPr>
        <p:cNvGrpSpPr/>
        <p:nvPr/>
      </p:nvGrpSpPr>
      <p:grpSpPr>
        <a:xfrm>
          <a:off x="0" y="0"/>
          <a:ext cx="0" cy="0"/>
          <a:chOff x="0" y="0"/>
          <a:chExt cx="0" cy="0"/>
        </a:xfrm>
      </p:grpSpPr>
      <p:sp>
        <p:nvSpPr>
          <p:cNvPr id="839682" name="Rectangle 2">
            <a:extLst>
              <a:ext uri="{FF2B5EF4-FFF2-40B4-BE49-F238E27FC236}">
                <a16:creationId xmlns:a16="http://schemas.microsoft.com/office/drawing/2014/main" id="{9D546091-35C5-3A2D-07F0-38AD57C763C8}"/>
              </a:ext>
            </a:extLst>
          </p:cNvPr>
          <p:cNvSpPr>
            <a:spLocks noGrp="1" noChangeArrowheads="1"/>
          </p:cNvSpPr>
          <p:nvPr>
            <p:ph type="subTitle" idx="1"/>
          </p:nvPr>
        </p:nvSpPr>
        <p:spPr>
          <a:xfrm>
            <a:off x="228600" y="209550"/>
            <a:ext cx="8686800" cy="4800600"/>
          </a:xfrm>
        </p:spPr>
        <p:txBody>
          <a:bodyPr>
            <a:normAutofit/>
          </a:bodyPr>
          <a:lstStyle/>
          <a:p>
            <a:pPr algn="l"/>
            <a:endParaRPr lang="en-US" sz="4000" dirty="0"/>
          </a:p>
          <a:p>
            <a:pPr algn="l"/>
            <a:r>
              <a:rPr lang="en-US" sz="4000" dirty="0"/>
              <a:t>KC Star Headline</a:t>
            </a:r>
          </a:p>
          <a:p>
            <a:pPr algn="l"/>
            <a:r>
              <a:rPr lang="en-US" sz="4000" dirty="0"/>
              <a:t>Rising egg prices leave KC eateries scrambling</a:t>
            </a:r>
          </a:p>
          <a:p>
            <a:br>
              <a:rPr lang="en-US" dirty="0"/>
            </a:br>
            <a:endParaRPr lang="en-US" sz="4000" dirty="0"/>
          </a:p>
        </p:txBody>
      </p:sp>
      <p:pic>
        <p:nvPicPr>
          <p:cNvPr id="2054" name="Picture 6" descr="The Kansas City Star">
            <a:hlinkClick r:id="rId3"/>
            <a:extLst>
              <a:ext uri="{FF2B5EF4-FFF2-40B4-BE49-F238E27FC236}">
                <a16:creationId xmlns:a16="http://schemas.microsoft.com/office/drawing/2014/main" id="{95F28029-D436-5F7E-9D27-155D3967E58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52663" y="361950"/>
            <a:ext cx="6172200" cy="466725"/>
          </a:xfrm>
          <a:prstGeom prst="rect">
            <a:avLst/>
          </a:prstGeom>
          <a:noFill/>
          <a:extLst>
            <a:ext uri="{909E8E84-426E-40DD-AFC4-6F175D3DCCD1}">
              <a14:hiddenFill xmlns:a14="http://schemas.microsoft.com/office/drawing/2010/main">
                <a:solidFill>
                  <a:srgbClr val="FFFFFF"/>
                </a:solidFill>
              </a14:hiddenFill>
            </a:ext>
          </a:extLst>
        </p:spPr>
      </p:pic>
      <p:pic>
        <p:nvPicPr>
          <p:cNvPr id="1025" name="Picture 1">
            <a:extLst>
              <a:ext uri="{FF2B5EF4-FFF2-40B4-BE49-F238E27FC236}">
                <a16:creationId xmlns:a16="http://schemas.microsoft.com/office/drawing/2014/main" id="{409F1B66-CE0C-56A2-BBF1-86784E94251C}"/>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0"/>
            <a:ext cx="9525" cy="9525"/>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a:extLst>
              <a:ext uri="{FF2B5EF4-FFF2-40B4-BE49-F238E27FC236}">
                <a16:creationId xmlns:a16="http://schemas.microsoft.com/office/drawing/2014/main" id="{2F656EAA-8BFF-CE3F-C6AA-AF28E5B89AA2}"/>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0"/>
            <a:ext cx="9525" cy="9525"/>
          </a:xfrm>
          <a:prstGeom prst="rect">
            <a:avLst/>
          </a:prstGeom>
          <a:noFill/>
          <a:extLst>
            <a:ext uri="{909E8E84-426E-40DD-AFC4-6F175D3DCCD1}">
              <a14:hiddenFill xmlns:a14="http://schemas.microsoft.com/office/drawing/2010/main">
                <a:solidFill>
                  <a:srgbClr val="FFFFFF"/>
                </a:solidFill>
              </a14:hiddenFill>
            </a:ext>
          </a:extLst>
        </p:spPr>
      </p:pic>
      <p:pic>
        <p:nvPicPr>
          <p:cNvPr id="1027" name="Picture 3">
            <a:extLst>
              <a:ext uri="{FF2B5EF4-FFF2-40B4-BE49-F238E27FC236}">
                <a16:creationId xmlns:a16="http://schemas.microsoft.com/office/drawing/2014/main" id="{DAD7B9E9-67EB-1AE2-D744-A8A94E43147B}"/>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0"/>
            <a:ext cx="9525" cy="9525"/>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a:extLst>
              <a:ext uri="{FF2B5EF4-FFF2-40B4-BE49-F238E27FC236}">
                <a16:creationId xmlns:a16="http://schemas.microsoft.com/office/drawing/2014/main" id="{C7DB25A2-3466-B0E3-D690-58624CD0E1CB}"/>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0"/>
            <a:ext cx="9525" cy="95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0843244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FE64563-2286-0C77-F110-BFB6FAFC9FD1}"/>
            </a:ext>
          </a:extLst>
        </p:cNvPr>
        <p:cNvGrpSpPr/>
        <p:nvPr/>
      </p:nvGrpSpPr>
      <p:grpSpPr>
        <a:xfrm>
          <a:off x="0" y="0"/>
          <a:ext cx="0" cy="0"/>
          <a:chOff x="0" y="0"/>
          <a:chExt cx="0" cy="0"/>
        </a:xfrm>
      </p:grpSpPr>
      <p:sp>
        <p:nvSpPr>
          <p:cNvPr id="839682" name="Rectangle 2">
            <a:extLst>
              <a:ext uri="{FF2B5EF4-FFF2-40B4-BE49-F238E27FC236}">
                <a16:creationId xmlns:a16="http://schemas.microsoft.com/office/drawing/2014/main" id="{F64E438B-7E46-E32E-4C8B-AB25CC94401E}"/>
              </a:ext>
            </a:extLst>
          </p:cNvPr>
          <p:cNvSpPr>
            <a:spLocks noGrp="1" noChangeArrowheads="1"/>
          </p:cNvSpPr>
          <p:nvPr>
            <p:ph type="subTitle" idx="1"/>
          </p:nvPr>
        </p:nvSpPr>
        <p:spPr>
          <a:xfrm>
            <a:off x="228600" y="209550"/>
            <a:ext cx="8686800" cy="4800600"/>
          </a:xfrm>
        </p:spPr>
        <p:txBody>
          <a:bodyPr>
            <a:normAutofit/>
          </a:bodyPr>
          <a:lstStyle/>
          <a:p>
            <a:pPr algn="l"/>
            <a:r>
              <a:rPr lang="en-US" sz="4000" dirty="0"/>
              <a:t> </a:t>
            </a:r>
          </a:p>
        </p:txBody>
      </p:sp>
      <p:pic>
        <p:nvPicPr>
          <p:cNvPr id="3" name="Picture 2">
            <a:extLst>
              <a:ext uri="{FF2B5EF4-FFF2-40B4-BE49-F238E27FC236}">
                <a16:creationId xmlns:a16="http://schemas.microsoft.com/office/drawing/2014/main" id="{F62365B3-FAC3-C481-059B-8ADBFCCAA309}"/>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321"/>
            <a:ext cx="9144000" cy="5142857"/>
          </a:xfrm>
          <a:prstGeom prst="rect">
            <a:avLst/>
          </a:prstGeom>
        </p:spPr>
      </p:pic>
      <p:sp>
        <p:nvSpPr>
          <p:cNvPr id="2" name="TextBox 1">
            <a:extLst>
              <a:ext uri="{FF2B5EF4-FFF2-40B4-BE49-F238E27FC236}">
                <a16:creationId xmlns:a16="http://schemas.microsoft.com/office/drawing/2014/main" id="{56E4C37F-B4C9-1234-7438-29186F964AE2}"/>
              </a:ext>
            </a:extLst>
          </p:cNvPr>
          <p:cNvSpPr txBox="1"/>
          <p:nvPr/>
        </p:nvSpPr>
        <p:spPr>
          <a:xfrm>
            <a:off x="4572000" y="285750"/>
            <a:ext cx="4525598" cy="1015663"/>
          </a:xfrm>
          <a:prstGeom prst="rect">
            <a:avLst/>
          </a:prstGeom>
          <a:noFill/>
        </p:spPr>
        <p:txBody>
          <a:bodyPr wrap="none" rtlCol="0">
            <a:spAutoFit/>
          </a:bodyPr>
          <a:lstStyle/>
          <a:p>
            <a:pPr algn="l"/>
            <a:r>
              <a:rPr lang="en-US" sz="6000" b="1" dirty="0">
                <a:effectLst>
                  <a:outerShdw blurRad="38100" dist="38100" dir="2700000" algn="tl">
                    <a:srgbClr val="000000">
                      <a:alpha val="43137"/>
                    </a:srgbClr>
                  </a:outerShdw>
                </a:effectLst>
                <a:latin typeface="Abadi" panose="020B0604020104020204" pitchFamily="34" charset="0"/>
                <a:cs typeface="Arabic 11 BT" pitchFamily="2" charset="-78"/>
              </a:rPr>
              <a:t>REPENTANCE</a:t>
            </a:r>
          </a:p>
        </p:txBody>
      </p:sp>
    </p:spTree>
    <p:extLst>
      <p:ext uri="{BB962C8B-B14F-4D97-AF65-F5344CB8AC3E}">
        <p14:creationId xmlns:p14="http://schemas.microsoft.com/office/powerpoint/2010/main" val="388248295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EBFA940-7BDA-D387-D6FA-938AA1EB1E9F}"/>
            </a:ext>
          </a:extLst>
        </p:cNvPr>
        <p:cNvGrpSpPr/>
        <p:nvPr/>
      </p:nvGrpSpPr>
      <p:grpSpPr>
        <a:xfrm>
          <a:off x="0" y="0"/>
          <a:ext cx="0" cy="0"/>
          <a:chOff x="0" y="0"/>
          <a:chExt cx="0" cy="0"/>
        </a:xfrm>
      </p:grpSpPr>
      <p:sp>
        <p:nvSpPr>
          <p:cNvPr id="839682" name="Rectangle 2">
            <a:extLst>
              <a:ext uri="{FF2B5EF4-FFF2-40B4-BE49-F238E27FC236}">
                <a16:creationId xmlns:a16="http://schemas.microsoft.com/office/drawing/2014/main" id="{9B604F0D-8112-1D99-DB7C-6CFAC14E4045}"/>
              </a:ext>
            </a:extLst>
          </p:cNvPr>
          <p:cNvSpPr>
            <a:spLocks noGrp="1" noChangeArrowheads="1"/>
          </p:cNvSpPr>
          <p:nvPr>
            <p:ph type="subTitle" idx="1"/>
          </p:nvPr>
        </p:nvSpPr>
        <p:spPr>
          <a:xfrm>
            <a:off x="228600" y="209550"/>
            <a:ext cx="8686800" cy="4800600"/>
          </a:xfrm>
        </p:spPr>
        <p:txBody>
          <a:bodyPr>
            <a:normAutofit/>
          </a:bodyPr>
          <a:lstStyle/>
          <a:p>
            <a:pPr algn="l"/>
            <a:r>
              <a:rPr lang="en-US" sz="4000" dirty="0"/>
              <a:t> </a:t>
            </a:r>
          </a:p>
        </p:txBody>
      </p:sp>
      <p:pic>
        <p:nvPicPr>
          <p:cNvPr id="3" name="Picture 2">
            <a:extLst>
              <a:ext uri="{FF2B5EF4-FFF2-40B4-BE49-F238E27FC236}">
                <a16:creationId xmlns:a16="http://schemas.microsoft.com/office/drawing/2014/main" id="{AEF7A1E7-346A-530A-D35A-688C0367479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321"/>
            <a:ext cx="9144000" cy="5142857"/>
          </a:xfrm>
          <a:prstGeom prst="rect">
            <a:avLst/>
          </a:prstGeom>
        </p:spPr>
      </p:pic>
      <p:sp>
        <p:nvSpPr>
          <p:cNvPr id="2" name="TextBox 1">
            <a:extLst>
              <a:ext uri="{FF2B5EF4-FFF2-40B4-BE49-F238E27FC236}">
                <a16:creationId xmlns:a16="http://schemas.microsoft.com/office/drawing/2014/main" id="{72BDA018-8300-8F79-7179-DD9671D34752}"/>
              </a:ext>
            </a:extLst>
          </p:cNvPr>
          <p:cNvSpPr txBox="1"/>
          <p:nvPr/>
        </p:nvSpPr>
        <p:spPr>
          <a:xfrm>
            <a:off x="251059" y="0"/>
            <a:ext cx="8668912" cy="4524315"/>
          </a:xfrm>
          <a:prstGeom prst="rect">
            <a:avLst/>
          </a:prstGeom>
          <a:noFill/>
        </p:spPr>
        <p:txBody>
          <a:bodyPr wrap="none" rtlCol="0">
            <a:spAutoFit/>
          </a:bodyPr>
          <a:lstStyle/>
          <a:p>
            <a:pPr algn="l"/>
            <a:r>
              <a:rPr lang="en-US" u="sng" dirty="0" err="1">
                <a:solidFill>
                  <a:srgbClr val="FFFF66"/>
                </a:solidFill>
              </a:rPr>
              <a:t>T'shuvah</a:t>
            </a:r>
            <a:r>
              <a:rPr lang="en-US" u="sng" dirty="0">
                <a:solidFill>
                  <a:srgbClr val="FFFF66"/>
                </a:solidFill>
              </a:rPr>
              <a:t> </a:t>
            </a:r>
            <a:r>
              <a:rPr lang="he-IL" sz="4800" b="1" dirty="0">
                <a:solidFill>
                  <a:srgbClr val="FFFF66"/>
                </a:solidFill>
                <a:latin typeface="David" panose="020E0502060401010101" pitchFamily="34" charset="-79"/>
                <a:cs typeface="David" panose="020E0502060401010101" pitchFamily="34" charset="-79"/>
              </a:rPr>
              <a:t>תְּשׁוּבָה</a:t>
            </a:r>
            <a:r>
              <a:rPr lang="he-IL" dirty="0">
                <a:solidFill>
                  <a:srgbClr val="FFFF66"/>
                </a:solidFill>
              </a:rPr>
              <a:t> </a:t>
            </a:r>
            <a:r>
              <a:rPr lang="en-US" dirty="0">
                <a:solidFill>
                  <a:srgbClr val="FFFF66"/>
                </a:solidFill>
              </a:rPr>
              <a:t> </a:t>
            </a:r>
            <a:r>
              <a:rPr lang="en-US" u="sng" dirty="0">
                <a:solidFill>
                  <a:srgbClr val="FFFF66"/>
                </a:solidFill>
              </a:rPr>
              <a:t>Repentance </a:t>
            </a:r>
          </a:p>
          <a:p>
            <a:pPr algn="l"/>
            <a:r>
              <a:rPr lang="en-US" dirty="0"/>
              <a:t>Ester 4.15-16</a:t>
            </a:r>
          </a:p>
          <a:p>
            <a:pPr marL="461963" indent="-461963" algn="l">
              <a:buFont typeface="+mj-lt"/>
              <a:buAutoNum type="arabicPeriod"/>
            </a:pPr>
            <a:r>
              <a:rPr lang="en-US" dirty="0"/>
              <a:t>Primacy of repentance</a:t>
            </a:r>
          </a:p>
          <a:p>
            <a:pPr marL="461963" indent="-461963" algn="l">
              <a:buFont typeface="+mj-lt"/>
              <a:buAutoNum type="arabicPeriod"/>
            </a:pPr>
            <a:r>
              <a:rPr lang="en-US" u="sng" dirty="0">
                <a:solidFill>
                  <a:srgbClr val="FFFF66"/>
                </a:solidFill>
              </a:rPr>
              <a:t>Ester’s motivation to repent</a:t>
            </a:r>
          </a:p>
          <a:p>
            <a:pPr marL="461963" indent="-461963" algn="l">
              <a:buFont typeface="+mj-lt"/>
              <a:buAutoNum type="arabicPeriod"/>
            </a:pPr>
            <a:r>
              <a:rPr lang="en-US" dirty="0"/>
              <a:t>Ongoing repentance in Messiah</a:t>
            </a:r>
          </a:p>
          <a:p>
            <a:pPr marL="461963" indent="-461963" algn="l">
              <a:buFont typeface="+mj-lt"/>
              <a:buAutoNum type="arabicPeriod"/>
            </a:pPr>
            <a:r>
              <a:rPr lang="en-US" dirty="0"/>
              <a:t>Repentance in the wars of Israel</a:t>
            </a:r>
          </a:p>
          <a:p>
            <a:pPr marL="461963" indent="-461963" algn="l">
              <a:buFont typeface="+mj-lt"/>
              <a:buAutoNum type="arabicPeriod"/>
            </a:pPr>
            <a:r>
              <a:rPr lang="en-US" dirty="0"/>
              <a:t>Deliverance</a:t>
            </a:r>
          </a:p>
        </p:txBody>
      </p:sp>
    </p:spTree>
    <p:extLst>
      <p:ext uri="{BB962C8B-B14F-4D97-AF65-F5344CB8AC3E}">
        <p14:creationId xmlns:p14="http://schemas.microsoft.com/office/powerpoint/2010/main" val="98289670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6303E58-9FE5-F38A-0B27-8BE471DB851F}"/>
            </a:ext>
          </a:extLst>
        </p:cNvPr>
        <p:cNvGrpSpPr/>
        <p:nvPr/>
      </p:nvGrpSpPr>
      <p:grpSpPr>
        <a:xfrm>
          <a:off x="0" y="0"/>
          <a:ext cx="0" cy="0"/>
          <a:chOff x="0" y="0"/>
          <a:chExt cx="0" cy="0"/>
        </a:xfrm>
      </p:grpSpPr>
      <p:sp>
        <p:nvSpPr>
          <p:cNvPr id="839682" name="Rectangle 2">
            <a:extLst>
              <a:ext uri="{FF2B5EF4-FFF2-40B4-BE49-F238E27FC236}">
                <a16:creationId xmlns:a16="http://schemas.microsoft.com/office/drawing/2014/main" id="{91C6805B-F084-1B13-B130-21ABF9F9D731}"/>
              </a:ext>
            </a:extLst>
          </p:cNvPr>
          <p:cNvSpPr>
            <a:spLocks noGrp="1" noChangeArrowheads="1"/>
          </p:cNvSpPr>
          <p:nvPr>
            <p:ph type="subTitle" idx="1"/>
          </p:nvPr>
        </p:nvSpPr>
        <p:spPr>
          <a:xfrm>
            <a:off x="228600" y="209550"/>
            <a:ext cx="8686800" cy="4800600"/>
          </a:xfrm>
        </p:spPr>
        <p:txBody>
          <a:bodyPr>
            <a:normAutofit/>
          </a:bodyPr>
          <a:lstStyle/>
          <a:p>
            <a:pPr algn="l"/>
            <a:r>
              <a:rPr lang="en-US" sz="4000" baseline="30000" dirty="0"/>
              <a:t>Ester 3.12,13 </a:t>
            </a:r>
            <a:r>
              <a:rPr lang="en-US" sz="4000" dirty="0"/>
              <a:t>The king’s secretaries were summoned on the thirteenth day of the first month…Letters were sent by courier to all the royal provinces “</a:t>
            </a:r>
            <a:r>
              <a:rPr lang="en-US" sz="4000" u="sng" dirty="0">
                <a:solidFill>
                  <a:srgbClr val="FFFF66"/>
                </a:solidFill>
              </a:rPr>
              <a:t>to destroy, kill and exterminate all Jews</a:t>
            </a:r>
            <a:r>
              <a:rPr lang="en-US" sz="4000" dirty="0"/>
              <a:t>, from young to old, </a:t>
            </a:r>
          </a:p>
        </p:txBody>
      </p:sp>
    </p:spTree>
    <p:extLst>
      <p:ext uri="{BB962C8B-B14F-4D97-AF65-F5344CB8AC3E}">
        <p14:creationId xmlns:p14="http://schemas.microsoft.com/office/powerpoint/2010/main" val="325151872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5264B86-9E58-E176-8E7E-903E9CD3222F}"/>
            </a:ext>
          </a:extLst>
        </p:cNvPr>
        <p:cNvGrpSpPr/>
        <p:nvPr/>
      </p:nvGrpSpPr>
      <p:grpSpPr>
        <a:xfrm>
          <a:off x="0" y="0"/>
          <a:ext cx="0" cy="0"/>
          <a:chOff x="0" y="0"/>
          <a:chExt cx="0" cy="0"/>
        </a:xfrm>
      </p:grpSpPr>
      <p:sp>
        <p:nvSpPr>
          <p:cNvPr id="839682" name="Rectangle 2">
            <a:extLst>
              <a:ext uri="{FF2B5EF4-FFF2-40B4-BE49-F238E27FC236}">
                <a16:creationId xmlns:a16="http://schemas.microsoft.com/office/drawing/2014/main" id="{1130E103-CCD9-7B1A-8CDA-37048201E319}"/>
              </a:ext>
            </a:extLst>
          </p:cNvPr>
          <p:cNvSpPr>
            <a:spLocks noGrp="1" noChangeArrowheads="1"/>
          </p:cNvSpPr>
          <p:nvPr>
            <p:ph type="subTitle" idx="1"/>
          </p:nvPr>
        </p:nvSpPr>
        <p:spPr>
          <a:xfrm>
            <a:off x="228600" y="209550"/>
            <a:ext cx="8686800" cy="4800600"/>
          </a:xfrm>
        </p:spPr>
        <p:txBody>
          <a:bodyPr>
            <a:normAutofit/>
          </a:bodyPr>
          <a:lstStyle/>
          <a:p>
            <a:pPr algn="l"/>
            <a:r>
              <a:rPr lang="en-US" sz="4000" baseline="30000" dirty="0"/>
              <a:t>Ester 3.12,13  </a:t>
            </a:r>
            <a:r>
              <a:rPr lang="en-US" sz="4000" dirty="0"/>
              <a:t>including small children and women, on a specific day, the thirteenth day of the twelfth month, the month of Adar, and to seize their goods as plunder.”  </a:t>
            </a:r>
          </a:p>
        </p:txBody>
      </p:sp>
    </p:spTree>
    <p:extLst>
      <p:ext uri="{BB962C8B-B14F-4D97-AF65-F5344CB8AC3E}">
        <p14:creationId xmlns:p14="http://schemas.microsoft.com/office/powerpoint/2010/main" val="12770437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7619912-19F2-384E-F76D-6C11EDEFAAEF}"/>
            </a:ext>
          </a:extLst>
        </p:cNvPr>
        <p:cNvGrpSpPr/>
        <p:nvPr/>
      </p:nvGrpSpPr>
      <p:grpSpPr>
        <a:xfrm>
          <a:off x="0" y="0"/>
          <a:ext cx="0" cy="0"/>
          <a:chOff x="0" y="0"/>
          <a:chExt cx="0" cy="0"/>
        </a:xfrm>
      </p:grpSpPr>
      <p:sp>
        <p:nvSpPr>
          <p:cNvPr id="839682" name="Rectangle 2">
            <a:extLst>
              <a:ext uri="{FF2B5EF4-FFF2-40B4-BE49-F238E27FC236}">
                <a16:creationId xmlns:a16="http://schemas.microsoft.com/office/drawing/2014/main" id="{04259A1C-FA82-B945-CBD1-F0B3F3DB5545}"/>
              </a:ext>
            </a:extLst>
          </p:cNvPr>
          <p:cNvSpPr>
            <a:spLocks noGrp="1" noChangeArrowheads="1"/>
          </p:cNvSpPr>
          <p:nvPr>
            <p:ph type="subTitle" idx="1"/>
          </p:nvPr>
        </p:nvSpPr>
        <p:spPr>
          <a:xfrm>
            <a:off x="228600" y="209550"/>
            <a:ext cx="8686800" cy="4800600"/>
          </a:xfrm>
        </p:spPr>
        <p:txBody>
          <a:bodyPr>
            <a:normAutofit/>
          </a:bodyPr>
          <a:lstStyle/>
          <a:p>
            <a:pPr algn="l"/>
            <a:r>
              <a:rPr lang="en-US" sz="4000" baseline="30000" dirty="0"/>
              <a:t>Ester 4.1,3  </a:t>
            </a:r>
            <a:r>
              <a:rPr lang="en-US" sz="4000" dirty="0"/>
              <a:t>When Mordekhi learned everything that had been done, he tore his clothes, put on sackcloth and ashes and went out through the city, lamenting and crying bitterly…</a:t>
            </a:r>
          </a:p>
        </p:txBody>
      </p:sp>
    </p:spTree>
    <p:extLst>
      <p:ext uri="{BB962C8B-B14F-4D97-AF65-F5344CB8AC3E}">
        <p14:creationId xmlns:p14="http://schemas.microsoft.com/office/powerpoint/2010/main" val="17833199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0F94262-A7CC-8ECC-910F-2FBD01FAAB38}"/>
            </a:ext>
          </a:extLst>
        </p:cNvPr>
        <p:cNvGrpSpPr/>
        <p:nvPr/>
      </p:nvGrpSpPr>
      <p:grpSpPr>
        <a:xfrm>
          <a:off x="0" y="0"/>
          <a:ext cx="0" cy="0"/>
          <a:chOff x="0" y="0"/>
          <a:chExt cx="0" cy="0"/>
        </a:xfrm>
      </p:grpSpPr>
      <p:sp>
        <p:nvSpPr>
          <p:cNvPr id="839682" name="Rectangle 2">
            <a:extLst>
              <a:ext uri="{FF2B5EF4-FFF2-40B4-BE49-F238E27FC236}">
                <a16:creationId xmlns:a16="http://schemas.microsoft.com/office/drawing/2014/main" id="{FC9BD5C5-8B72-1B36-3EAB-477912FD28D2}"/>
              </a:ext>
            </a:extLst>
          </p:cNvPr>
          <p:cNvSpPr>
            <a:spLocks noGrp="1" noChangeArrowheads="1"/>
          </p:cNvSpPr>
          <p:nvPr>
            <p:ph type="subTitle" idx="1"/>
          </p:nvPr>
        </p:nvSpPr>
        <p:spPr>
          <a:xfrm>
            <a:off x="228600" y="209550"/>
            <a:ext cx="8686800" cy="4800600"/>
          </a:xfrm>
        </p:spPr>
        <p:txBody>
          <a:bodyPr>
            <a:normAutofit/>
          </a:bodyPr>
          <a:lstStyle/>
          <a:p>
            <a:pPr algn="l"/>
            <a:r>
              <a:rPr lang="en-US" sz="4000" baseline="30000" dirty="0"/>
              <a:t>Ester 4.1,3  </a:t>
            </a:r>
            <a:r>
              <a:rPr lang="en-US" sz="4000" dirty="0"/>
              <a:t>In every province reached by the king’s order and decree, there was </a:t>
            </a:r>
            <a:r>
              <a:rPr lang="en-US" sz="4000" u="sng" dirty="0">
                <a:solidFill>
                  <a:srgbClr val="FFFF66"/>
                </a:solidFill>
              </a:rPr>
              <a:t>great mourning among the Jews, with fasting, weeping and wailing, as many lay down on sackcloth and ashes</a:t>
            </a:r>
            <a:r>
              <a:rPr lang="en-US" sz="4000" dirty="0"/>
              <a:t>.</a:t>
            </a:r>
          </a:p>
        </p:txBody>
      </p:sp>
    </p:spTree>
    <p:extLst>
      <p:ext uri="{BB962C8B-B14F-4D97-AF65-F5344CB8AC3E}">
        <p14:creationId xmlns:p14="http://schemas.microsoft.com/office/powerpoint/2010/main" val="286764970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858A6FB-8DD7-189B-4A5E-6DCFE3D6F4BD}"/>
            </a:ext>
          </a:extLst>
        </p:cNvPr>
        <p:cNvGrpSpPr/>
        <p:nvPr/>
      </p:nvGrpSpPr>
      <p:grpSpPr>
        <a:xfrm>
          <a:off x="0" y="0"/>
          <a:ext cx="0" cy="0"/>
          <a:chOff x="0" y="0"/>
          <a:chExt cx="0" cy="0"/>
        </a:xfrm>
      </p:grpSpPr>
      <p:sp>
        <p:nvSpPr>
          <p:cNvPr id="839682" name="Rectangle 2">
            <a:extLst>
              <a:ext uri="{FF2B5EF4-FFF2-40B4-BE49-F238E27FC236}">
                <a16:creationId xmlns:a16="http://schemas.microsoft.com/office/drawing/2014/main" id="{E8EF225B-BDF2-FB5A-C279-8C6DC123BF75}"/>
              </a:ext>
            </a:extLst>
          </p:cNvPr>
          <p:cNvSpPr>
            <a:spLocks noGrp="1" noChangeArrowheads="1"/>
          </p:cNvSpPr>
          <p:nvPr>
            <p:ph type="subTitle" idx="1"/>
          </p:nvPr>
        </p:nvSpPr>
        <p:spPr>
          <a:xfrm>
            <a:off x="228600" y="209550"/>
            <a:ext cx="8686800" cy="4800600"/>
          </a:xfrm>
        </p:spPr>
        <p:txBody>
          <a:bodyPr>
            <a:normAutofit/>
          </a:bodyPr>
          <a:lstStyle/>
          <a:p>
            <a:pPr algn="l"/>
            <a:r>
              <a:rPr lang="en-US" sz="4000" dirty="0"/>
              <a:t> </a:t>
            </a:r>
          </a:p>
        </p:txBody>
      </p:sp>
      <p:pic>
        <p:nvPicPr>
          <p:cNvPr id="3" name="Picture 2">
            <a:extLst>
              <a:ext uri="{FF2B5EF4-FFF2-40B4-BE49-F238E27FC236}">
                <a16:creationId xmlns:a16="http://schemas.microsoft.com/office/drawing/2014/main" id="{32024034-22F8-04A3-AD5C-8E57FAD53EDD}"/>
              </a:ext>
            </a:extLst>
          </p:cNvPr>
          <p:cNvPicPr>
            <a:picLocks noChangeAspect="1"/>
          </p:cNvPicPr>
          <p:nvPr/>
        </p:nvPicPr>
        <p:blipFill>
          <a:blip r:embed="rId3"/>
          <a:stretch>
            <a:fillRect/>
          </a:stretch>
        </p:blipFill>
        <p:spPr>
          <a:xfrm>
            <a:off x="533400" y="0"/>
            <a:ext cx="8015927" cy="5143500"/>
          </a:xfrm>
          <a:prstGeom prst="rect">
            <a:avLst/>
          </a:prstGeom>
        </p:spPr>
      </p:pic>
    </p:spTree>
    <p:extLst>
      <p:ext uri="{BB962C8B-B14F-4D97-AF65-F5344CB8AC3E}">
        <p14:creationId xmlns:p14="http://schemas.microsoft.com/office/powerpoint/2010/main" val="342179074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FFE043A-ECF5-D348-0E4E-6E77AABAD87F}"/>
            </a:ext>
          </a:extLst>
        </p:cNvPr>
        <p:cNvGrpSpPr/>
        <p:nvPr/>
      </p:nvGrpSpPr>
      <p:grpSpPr>
        <a:xfrm>
          <a:off x="0" y="0"/>
          <a:ext cx="0" cy="0"/>
          <a:chOff x="0" y="0"/>
          <a:chExt cx="0" cy="0"/>
        </a:xfrm>
      </p:grpSpPr>
      <p:sp>
        <p:nvSpPr>
          <p:cNvPr id="839682" name="Rectangle 2">
            <a:extLst>
              <a:ext uri="{FF2B5EF4-FFF2-40B4-BE49-F238E27FC236}">
                <a16:creationId xmlns:a16="http://schemas.microsoft.com/office/drawing/2014/main" id="{CBCA688E-2869-CE1D-A098-504B9BB74114}"/>
              </a:ext>
            </a:extLst>
          </p:cNvPr>
          <p:cNvSpPr>
            <a:spLocks noGrp="1" noChangeArrowheads="1"/>
          </p:cNvSpPr>
          <p:nvPr>
            <p:ph type="subTitle" idx="1"/>
          </p:nvPr>
        </p:nvSpPr>
        <p:spPr>
          <a:xfrm>
            <a:off x="228600" y="209550"/>
            <a:ext cx="8686800" cy="4800600"/>
          </a:xfrm>
        </p:spPr>
        <p:txBody>
          <a:bodyPr>
            <a:normAutofit fontScale="92500" lnSpcReduction="10000"/>
          </a:bodyPr>
          <a:lstStyle/>
          <a:p>
            <a:pPr algn="l"/>
            <a:r>
              <a:rPr lang="en-US" sz="4000" baseline="30000" dirty="0"/>
              <a:t>Ester 4.5-9</a:t>
            </a:r>
            <a:r>
              <a:rPr lang="en-US" sz="4000" dirty="0"/>
              <a:t> Ester summoned Hatakh, one of the king’s officials attending her, and instructed him to go to Mordekhi and find out what this was all about and why. Hatakh went out to Mordekhi in the open space in front of the King’s Gate, and Mordekhi told him everything that had happened to him</a:t>
            </a:r>
          </a:p>
        </p:txBody>
      </p:sp>
    </p:spTree>
    <p:extLst>
      <p:ext uri="{BB962C8B-B14F-4D97-AF65-F5344CB8AC3E}">
        <p14:creationId xmlns:p14="http://schemas.microsoft.com/office/powerpoint/2010/main" val="407185784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F30DA49-52C1-C9DB-9A70-1013B5FF697F}"/>
            </a:ext>
          </a:extLst>
        </p:cNvPr>
        <p:cNvGrpSpPr/>
        <p:nvPr/>
      </p:nvGrpSpPr>
      <p:grpSpPr>
        <a:xfrm>
          <a:off x="0" y="0"/>
          <a:ext cx="0" cy="0"/>
          <a:chOff x="0" y="0"/>
          <a:chExt cx="0" cy="0"/>
        </a:xfrm>
      </p:grpSpPr>
      <p:sp>
        <p:nvSpPr>
          <p:cNvPr id="839682" name="Rectangle 2">
            <a:extLst>
              <a:ext uri="{FF2B5EF4-FFF2-40B4-BE49-F238E27FC236}">
                <a16:creationId xmlns:a16="http://schemas.microsoft.com/office/drawing/2014/main" id="{ED696D7C-1F65-6064-F37B-9382F1CCE1AF}"/>
              </a:ext>
            </a:extLst>
          </p:cNvPr>
          <p:cNvSpPr>
            <a:spLocks noGrp="1" noChangeArrowheads="1"/>
          </p:cNvSpPr>
          <p:nvPr>
            <p:ph type="subTitle" idx="1"/>
          </p:nvPr>
        </p:nvSpPr>
        <p:spPr>
          <a:xfrm>
            <a:off x="228600" y="209550"/>
            <a:ext cx="8686800" cy="4800600"/>
          </a:xfrm>
        </p:spPr>
        <p:txBody>
          <a:bodyPr>
            <a:normAutofit lnSpcReduction="10000"/>
          </a:bodyPr>
          <a:lstStyle/>
          <a:p>
            <a:pPr algn="l"/>
            <a:r>
              <a:rPr lang="en-US" sz="4000" baseline="30000" dirty="0"/>
              <a:t>Ester 4.5-9</a:t>
            </a:r>
            <a:r>
              <a:rPr lang="en-US" sz="4000" dirty="0"/>
              <a:t>  and exactly how much silver Haman had promised to put in the royal treasury for the destruction of the Jews. He also gave him a copy of the decree for their destruction issued in Shushan; so that he could show it to Ester, </a:t>
            </a:r>
          </a:p>
        </p:txBody>
      </p:sp>
    </p:spTree>
    <p:extLst>
      <p:ext uri="{BB962C8B-B14F-4D97-AF65-F5344CB8AC3E}">
        <p14:creationId xmlns:p14="http://schemas.microsoft.com/office/powerpoint/2010/main" val="230466494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F0AE3A8-AA9C-EAB5-A589-ADECEEA48CBD}"/>
            </a:ext>
          </a:extLst>
        </p:cNvPr>
        <p:cNvGrpSpPr/>
        <p:nvPr/>
      </p:nvGrpSpPr>
      <p:grpSpPr>
        <a:xfrm>
          <a:off x="0" y="0"/>
          <a:ext cx="0" cy="0"/>
          <a:chOff x="0" y="0"/>
          <a:chExt cx="0" cy="0"/>
        </a:xfrm>
      </p:grpSpPr>
      <p:sp>
        <p:nvSpPr>
          <p:cNvPr id="839682" name="Rectangle 2">
            <a:extLst>
              <a:ext uri="{FF2B5EF4-FFF2-40B4-BE49-F238E27FC236}">
                <a16:creationId xmlns:a16="http://schemas.microsoft.com/office/drawing/2014/main" id="{2E09DBEB-0CA8-EF9F-5075-9D2896CAC3A5}"/>
              </a:ext>
            </a:extLst>
          </p:cNvPr>
          <p:cNvSpPr>
            <a:spLocks noGrp="1" noChangeArrowheads="1"/>
          </p:cNvSpPr>
          <p:nvPr>
            <p:ph type="subTitle" idx="1"/>
          </p:nvPr>
        </p:nvSpPr>
        <p:spPr>
          <a:xfrm>
            <a:off x="228600" y="209550"/>
            <a:ext cx="8686800" cy="4800600"/>
          </a:xfrm>
        </p:spPr>
        <p:txBody>
          <a:bodyPr>
            <a:normAutofit/>
          </a:bodyPr>
          <a:lstStyle/>
          <a:p>
            <a:pPr algn="l"/>
            <a:r>
              <a:rPr lang="en-US" sz="4000" baseline="30000" dirty="0"/>
              <a:t>Ester 4.5-9</a:t>
            </a:r>
            <a:r>
              <a:rPr lang="en-US" sz="4000" dirty="0"/>
              <a:t>  explain it to her, and then instruct her to approach the king, intercede with him and implore his favor on behalf of her people.  Hatakh returned and told Ester what Mordekhi had said.</a:t>
            </a:r>
          </a:p>
        </p:txBody>
      </p:sp>
    </p:spTree>
    <p:extLst>
      <p:ext uri="{BB962C8B-B14F-4D97-AF65-F5344CB8AC3E}">
        <p14:creationId xmlns:p14="http://schemas.microsoft.com/office/powerpoint/2010/main" val="263461511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13F3E56-BC6D-D48A-C811-2E92C6DAEFE7}"/>
            </a:ext>
          </a:extLst>
        </p:cNvPr>
        <p:cNvGrpSpPr/>
        <p:nvPr/>
      </p:nvGrpSpPr>
      <p:grpSpPr>
        <a:xfrm>
          <a:off x="0" y="0"/>
          <a:ext cx="0" cy="0"/>
          <a:chOff x="0" y="0"/>
          <a:chExt cx="0" cy="0"/>
        </a:xfrm>
      </p:grpSpPr>
      <p:sp>
        <p:nvSpPr>
          <p:cNvPr id="839682" name="Rectangle 2">
            <a:extLst>
              <a:ext uri="{FF2B5EF4-FFF2-40B4-BE49-F238E27FC236}">
                <a16:creationId xmlns:a16="http://schemas.microsoft.com/office/drawing/2014/main" id="{E93E6304-43AD-D6A2-FFF8-D249A8389FB3}"/>
              </a:ext>
            </a:extLst>
          </p:cNvPr>
          <p:cNvSpPr>
            <a:spLocks noGrp="1" noChangeArrowheads="1"/>
          </p:cNvSpPr>
          <p:nvPr>
            <p:ph type="subTitle" idx="1"/>
          </p:nvPr>
        </p:nvSpPr>
        <p:spPr>
          <a:xfrm>
            <a:off x="228600" y="209550"/>
            <a:ext cx="8686800" cy="4800600"/>
          </a:xfrm>
        </p:spPr>
        <p:txBody>
          <a:bodyPr>
            <a:normAutofit/>
          </a:bodyPr>
          <a:lstStyle/>
          <a:p>
            <a:pPr algn="l"/>
            <a:r>
              <a:rPr lang="en-US" sz="4000" dirty="0"/>
              <a:t> </a:t>
            </a:r>
          </a:p>
        </p:txBody>
      </p:sp>
      <p:pic>
        <p:nvPicPr>
          <p:cNvPr id="3" name="Picture 2">
            <a:extLst>
              <a:ext uri="{FF2B5EF4-FFF2-40B4-BE49-F238E27FC236}">
                <a16:creationId xmlns:a16="http://schemas.microsoft.com/office/drawing/2014/main" id="{E6457813-C3B5-E4D3-E490-4ACC792A6AD0}"/>
              </a:ext>
            </a:extLst>
          </p:cNvPr>
          <p:cNvPicPr>
            <a:picLocks noChangeAspect="1"/>
          </p:cNvPicPr>
          <p:nvPr/>
        </p:nvPicPr>
        <p:blipFill>
          <a:blip r:embed="rId3">
            <a:extLst>
              <a:ext uri="{28A0092B-C50C-407E-A947-70E740481C1C}">
                <a14:useLocalDpi xmlns:a14="http://schemas.microsoft.com/office/drawing/2010/main" val="0"/>
              </a:ext>
            </a:extLst>
          </a:blip>
          <a:srcRect b="35185"/>
          <a:stretch/>
        </p:blipFill>
        <p:spPr>
          <a:xfrm>
            <a:off x="1749347" y="0"/>
            <a:ext cx="5645305" cy="3333750"/>
          </a:xfrm>
          <a:prstGeom prst="rect">
            <a:avLst/>
          </a:prstGeom>
        </p:spPr>
      </p:pic>
    </p:spTree>
    <p:extLst>
      <p:ext uri="{BB962C8B-B14F-4D97-AF65-F5344CB8AC3E}">
        <p14:creationId xmlns:p14="http://schemas.microsoft.com/office/powerpoint/2010/main" val="299348591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22D540A-863D-CDF8-007D-938391EC9D73}"/>
            </a:ext>
          </a:extLst>
        </p:cNvPr>
        <p:cNvGrpSpPr/>
        <p:nvPr/>
      </p:nvGrpSpPr>
      <p:grpSpPr>
        <a:xfrm>
          <a:off x="0" y="0"/>
          <a:ext cx="0" cy="0"/>
          <a:chOff x="0" y="0"/>
          <a:chExt cx="0" cy="0"/>
        </a:xfrm>
      </p:grpSpPr>
      <p:sp>
        <p:nvSpPr>
          <p:cNvPr id="839682" name="Rectangle 2">
            <a:extLst>
              <a:ext uri="{FF2B5EF4-FFF2-40B4-BE49-F238E27FC236}">
                <a16:creationId xmlns:a16="http://schemas.microsoft.com/office/drawing/2014/main" id="{2B6CD6D4-6599-11F1-1AFE-6BBCA99570B4}"/>
              </a:ext>
            </a:extLst>
          </p:cNvPr>
          <p:cNvSpPr>
            <a:spLocks noGrp="1" noChangeArrowheads="1"/>
          </p:cNvSpPr>
          <p:nvPr>
            <p:ph type="subTitle" idx="1"/>
          </p:nvPr>
        </p:nvSpPr>
        <p:spPr>
          <a:xfrm>
            <a:off x="228600" y="209550"/>
            <a:ext cx="8686800" cy="4800600"/>
          </a:xfrm>
        </p:spPr>
        <p:txBody>
          <a:bodyPr>
            <a:normAutofit/>
          </a:bodyPr>
          <a:lstStyle/>
          <a:p>
            <a:pPr algn="l"/>
            <a:r>
              <a:rPr lang="en-US" sz="4000" baseline="30000" dirty="0"/>
              <a:t>Ester 4.12-14 </a:t>
            </a:r>
            <a:r>
              <a:rPr lang="en-US" sz="4000" dirty="0"/>
              <a:t>Mordekhi asked them to give Ester this answer: “Don’t suppose that merely because you happen to be in the royal palace you will escape any more than the other Jews.  For if you fail to speak up now, </a:t>
            </a:r>
          </a:p>
        </p:txBody>
      </p:sp>
    </p:spTree>
    <p:extLst>
      <p:ext uri="{BB962C8B-B14F-4D97-AF65-F5344CB8AC3E}">
        <p14:creationId xmlns:p14="http://schemas.microsoft.com/office/powerpoint/2010/main" val="424920335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30172A6-AB69-BBA8-3990-0E677CF33067}"/>
            </a:ext>
          </a:extLst>
        </p:cNvPr>
        <p:cNvGrpSpPr/>
        <p:nvPr/>
      </p:nvGrpSpPr>
      <p:grpSpPr>
        <a:xfrm>
          <a:off x="0" y="0"/>
          <a:ext cx="0" cy="0"/>
          <a:chOff x="0" y="0"/>
          <a:chExt cx="0" cy="0"/>
        </a:xfrm>
      </p:grpSpPr>
      <p:sp>
        <p:nvSpPr>
          <p:cNvPr id="839682" name="Rectangle 2">
            <a:extLst>
              <a:ext uri="{FF2B5EF4-FFF2-40B4-BE49-F238E27FC236}">
                <a16:creationId xmlns:a16="http://schemas.microsoft.com/office/drawing/2014/main" id="{BCE1746F-E082-F928-CDD0-E940819AA509}"/>
              </a:ext>
            </a:extLst>
          </p:cNvPr>
          <p:cNvSpPr>
            <a:spLocks noGrp="1" noChangeArrowheads="1"/>
          </p:cNvSpPr>
          <p:nvPr>
            <p:ph type="subTitle" idx="1"/>
          </p:nvPr>
        </p:nvSpPr>
        <p:spPr>
          <a:xfrm>
            <a:off x="228600" y="209550"/>
            <a:ext cx="8686800" cy="4800600"/>
          </a:xfrm>
        </p:spPr>
        <p:txBody>
          <a:bodyPr>
            <a:normAutofit/>
          </a:bodyPr>
          <a:lstStyle/>
          <a:p>
            <a:pPr algn="l"/>
            <a:r>
              <a:rPr lang="en-US" sz="4000" baseline="30000" dirty="0"/>
              <a:t>Ester 4.12-14  </a:t>
            </a:r>
            <a:r>
              <a:rPr lang="en-US" sz="4000" u="sng" dirty="0">
                <a:solidFill>
                  <a:srgbClr val="FFFF66"/>
                </a:solidFill>
              </a:rPr>
              <a:t>relief and deliverance will come to the Jews from a different direction</a:t>
            </a:r>
            <a:r>
              <a:rPr lang="en-US" sz="4000" dirty="0"/>
              <a:t>; but you and your father’s family will perish. Who knows whether you didn’t come into your royal position precisely for </a:t>
            </a:r>
            <a:r>
              <a:rPr lang="en-US" sz="4000" u="sng" dirty="0">
                <a:solidFill>
                  <a:srgbClr val="FFFF66"/>
                </a:solidFill>
              </a:rPr>
              <a:t>such a time as this</a:t>
            </a:r>
            <a:r>
              <a:rPr lang="en-US" sz="4000" dirty="0"/>
              <a:t>.”</a:t>
            </a:r>
          </a:p>
        </p:txBody>
      </p:sp>
    </p:spTree>
    <p:extLst>
      <p:ext uri="{BB962C8B-B14F-4D97-AF65-F5344CB8AC3E}">
        <p14:creationId xmlns:p14="http://schemas.microsoft.com/office/powerpoint/2010/main" val="341857352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9EC0DB3-DAE6-4450-884F-951F4D501683}"/>
            </a:ext>
          </a:extLst>
        </p:cNvPr>
        <p:cNvGrpSpPr/>
        <p:nvPr/>
      </p:nvGrpSpPr>
      <p:grpSpPr>
        <a:xfrm>
          <a:off x="0" y="0"/>
          <a:ext cx="0" cy="0"/>
          <a:chOff x="0" y="0"/>
          <a:chExt cx="0" cy="0"/>
        </a:xfrm>
      </p:grpSpPr>
      <p:sp>
        <p:nvSpPr>
          <p:cNvPr id="839682" name="Rectangle 2">
            <a:extLst>
              <a:ext uri="{FF2B5EF4-FFF2-40B4-BE49-F238E27FC236}">
                <a16:creationId xmlns:a16="http://schemas.microsoft.com/office/drawing/2014/main" id="{09709F0F-4905-63A2-C630-67DDEF2A8E10}"/>
              </a:ext>
            </a:extLst>
          </p:cNvPr>
          <p:cNvSpPr>
            <a:spLocks noGrp="1" noChangeArrowheads="1"/>
          </p:cNvSpPr>
          <p:nvPr>
            <p:ph type="subTitle" idx="1"/>
          </p:nvPr>
        </p:nvSpPr>
        <p:spPr>
          <a:xfrm>
            <a:off x="228600" y="209550"/>
            <a:ext cx="8686800" cy="4800600"/>
          </a:xfrm>
        </p:spPr>
        <p:txBody>
          <a:bodyPr>
            <a:normAutofit/>
          </a:bodyPr>
          <a:lstStyle/>
          <a:p>
            <a:pPr algn="l"/>
            <a:r>
              <a:rPr lang="en-US" sz="4000" dirty="0"/>
              <a:t> </a:t>
            </a:r>
          </a:p>
        </p:txBody>
      </p:sp>
      <p:pic>
        <p:nvPicPr>
          <p:cNvPr id="3" name="Picture 2">
            <a:extLst>
              <a:ext uri="{FF2B5EF4-FFF2-40B4-BE49-F238E27FC236}">
                <a16:creationId xmlns:a16="http://schemas.microsoft.com/office/drawing/2014/main" id="{F9DE266B-A84E-12DD-E358-109B91FADA6D}"/>
              </a:ext>
            </a:extLst>
          </p:cNvPr>
          <p:cNvPicPr>
            <a:picLocks noChangeAspect="1"/>
          </p:cNvPicPr>
          <p:nvPr/>
        </p:nvPicPr>
        <p:blipFill>
          <a:blip r:embed="rId3"/>
          <a:stretch>
            <a:fillRect/>
          </a:stretch>
        </p:blipFill>
        <p:spPr>
          <a:xfrm>
            <a:off x="2468496" y="0"/>
            <a:ext cx="4207008" cy="5143500"/>
          </a:xfrm>
          <a:prstGeom prst="rect">
            <a:avLst/>
          </a:prstGeom>
        </p:spPr>
      </p:pic>
      <p:sp>
        <p:nvSpPr>
          <p:cNvPr id="4" name="Rectangle: Rounded Corners 3">
            <a:extLst>
              <a:ext uri="{FF2B5EF4-FFF2-40B4-BE49-F238E27FC236}">
                <a16:creationId xmlns:a16="http://schemas.microsoft.com/office/drawing/2014/main" id="{49047F9E-C48E-FA30-9E6C-589D6EF7EEAB}"/>
              </a:ext>
            </a:extLst>
          </p:cNvPr>
          <p:cNvSpPr/>
          <p:nvPr/>
        </p:nvSpPr>
        <p:spPr bwMode="auto">
          <a:xfrm>
            <a:off x="3352800" y="1657350"/>
            <a:ext cx="1905000" cy="762000"/>
          </a:xfrm>
          <a:prstGeom prst="roundRect">
            <a:avLst/>
          </a:prstGeom>
          <a:gradFill flip="none" rotWithShape="1">
            <a:gsLst>
              <a:gs pos="0">
                <a:schemeClr val="accent2"/>
              </a:gs>
              <a:gs pos="43000">
                <a:schemeClr val="accent4"/>
              </a:gs>
              <a:gs pos="100000">
                <a:schemeClr val="accent2">
                  <a:lumMod val="100000"/>
                </a:schemeClr>
              </a:gs>
            </a:gsLst>
            <a:lin ang="16200000" scaled="1"/>
            <a:tileRect/>
          </a:gra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4000" b="0" i="0" u="none" strike="noStrike" cap="none" normalizeH="0" baseline="0">
              <a:ln>
                <a:noFill/>
              </a:ln>
              <a:solidFill>
                <a:schemeClr val="bg1"/>
              </a:solidFill>
              <a:effectLst/>
              <a:latin typeface="Arial Rounded MT Bold" pitchFamily="34" charset="0"/>
              <a:cs typeface="Arial" charset="0"/>
            </a:endParaRPr>
          </a:p>
        </p:txBody>
      </p:sp>
    </p:spTree>
    <p:extLst>
      <p:ext uri="{BB962C8B-B14F-4D97-AF65-F5344CB8AC3E}">
        <p14:creationId xmlns:p14="http://schemas.microsoft.com/office/powerpoint/2010/main" val="210481756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9EF6873-B449-DDA0-0218-46F453AF7556}"/>
            </a:ext>
          </a:extLst>
        </p:cNvPr>
        <p:cNvGrpSpPr/>
        <p:nvPr/>
      </p:nvGrpSpPr>
      <p:grpSpPr>
        <a:xfrm>
          <a:off x="0" y="0"/>
          <a:ext cx="0" cy="0"/>
          <a:chOff x="0" y="0"/>
          <a:chExt cx="0" cy="0"/>
        </a:xfrm>
      </p:grpSpPr>
      <p:sp>
        <p:nvSpPr>
          <p:cNvPr id="839682" name="Rectangle 2">
            <a:extLst>
              <a:ext uri="{FF2B5EF4-FFF2-40B4-BE49-F238E27FC236}">
                <a16:creationId xmlns:a16="http://schemas.microsoft.com/office/drawing/2014/main" id="{1FB1C11B-C8E9-6DEA-141A-E9DA6F1B886E}"/>
              </a:ext>
            </a:extLst>
          </p:cNvPr>
          <p:cNvSpPr>
            <a:spLocks noGrp="1" noChangeArrowheads="1"/>
          </p:cNvSpPr>
          <p:nvPr>
            <p:ph type="subTitle" idx="1"/>
          </p:nvPr>
        </p:nvSpPr>
        <p:spPr>
          <a:xfrm>
            <a:off x="228600" y="209550"/>
            <a:ext cx="8686800" cy="4800600"/>
          </a:xfrm>
        </p:spPr>
        <p:txBody>
          <a:bodyPr>
            <a:normAutofit/>
          </a:bodyPr>
          <a:lstStyle/>
          <a:p>
            <a:pPr algn="l"/>
            <a:r>
              <a:rPr lang="en-US" sz="4000" baseline="30000" dirty="0"/>
              <a:t>Ester 4.15-16 </a:t>
            </a:r>
            <a:r>
              <a:rPr lang="en-US" sz="4000" dirty="0"/>
              <a:t>Ester had them return this answer to Mordekhi: “Go, assemble all the Jews to be found in Shushan, and have them fast for me, neither eating nor drinking for three days, night and day; </a:t>
            </a:r>
          </a:p>
        </p:txBody>
      </p:sp>
    </p:spTree>
    <p:extLst>
      <p:ext uri="{BB962C8B-B14F-4D97-AF65-F5344CB8AC3E}">
        <p14:creationId xmlns:p14="http://schemas.microsoft.com/office/powerpoint/2010/main" val="32601181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B2D1846-841E-3B1B-7579-354E86812983}"/>
            </a:ext>
          </a:extLst>
        </p:cNvPr>
        <p:cNvGrpSpPr/>
        <p:nvPr/>
      </p:nvGrpSpPr>
      <p:grpSpPr>
        <a:xfrm>
          <a:off x="0" y="0"/>
          <a:ext cx="0" cy="0"/>
          <a:chOff x="0" y="0"/>
          <a:chExt cx="0" cy="0"/>
        </a:xfrm>
      </p:grpSpPr>
      <p:sp>
        <p:nvSpPr>
          <p:cNvPr id="839682" name="Rectangle 2">
            <a:extLst>
              <a:ext uri="{FF2B5EF4-FFF2-40B4-BE49-F238E27FC236}">
                <a16:creationId xmlns:a16="http://schemas.microsoft.com/office/drawing/2014/main" id="{A32B0E42-126F-1B7C-C1A3-696586A434E0}"/>
              </a:ext>
            </a:extLst>
          </p:cNvPr>
          <p:cNvSpPr>
            <a:spLocks noGrp="1" noChangeArrowheads="1"/>
          </p:cNvSpPr>
          <p:nvPr>
            <p:ph type="subTitle" idx="1"/>
          </p:nvPr>
        </p:nvSpPr>
        <p:spPr>
          <a:xfrm>
            <a:off x="228600" y="209550"/>
            <a:ext cx="8686800" cy="4800600"/>
          </a:xfrm>
        </p:spPr>
        <p:txBody>
          <a:bodyPr>
            <a:normAutofit/>
          </a:bodyPr>
          <a:lstStyle/>
          <a:p>
            <a:pPr algn="l"/>
            <a:r>
              <a:rPr lang="en-US" sz="4000" baseline="30000" dirty="0"/>
              <a:t>Ester 4.15-16  </a:t>
            </a:r>
            <a:r>
              <a:rPr lang="en-US" sz="4000" dirty="0"/>
              <a:t>also I and the girls attending me will fast the same way. Then I will go in to the king, which is against the law; and </a:t>
            </a:r>
            <a:r>
              <a:rPr lang="en-US" sz="4000" dirty="0">
                <a:solidFill>
                  <a:srgbClr val="FFFF66"/>
                </a:solidFill>
              </a:rPr>
              <a:t>if I perish, I perish.</a:t>
            </a:r>
            <a:r>
              <a:rPr lang="en-US" sz="4000" dirty="0"/>
              <a:t>” </a:t>
            </a:r>
          </a:p>
        </p:txBody>
      </p:sp>
    </p:spTree>
    <p:extLst>
      <p:ext uri="{BB962C8B-B14F-4D97-AF65-F5344CB8AC3E}">
        <p14:creationId xmlns:p14="http://schemas.microsoft.com/office/powerpoint/2010/main" val="325983478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77704E6-B05E-4D0E-1F1E-F9EFEC213C44}"/>
            </a:ext>
          </a:extLst>
        </p:cNvPr>
        <p:cNvGrpSpPr/>
        <p:nvPr/>
      </p:nvGrpSpPr>
      <p:grpSpPr>
        <a:xfrm>
          <a:off x="0" y="0"/>
          <a:ext cx="0" cy="0"/>
          <a:chOff x="0" y="0"/>
          <a:chExt cx="0" cy="0"/>
        </a:xfrm>
      </p:grpSpPr>
      <p:sp>
        <p:nvSpPr>
          <p:cNvPr id="839682" name="Rectangle 2">
            <a:extLst>
              <a:ext uri="{FF2B5EF4-FFF2-40B4-BE49-F238E27FC236}">
                <a16:creationId xmlns:a16="http://schemas.microsoft.com/office/drawing/2014/main" id="{113E7E67-4255-1D3B-392A-E610AA82B41E}"/>
              </a:ext>
            </a:extLst>
          </p:cNvPr>
          <p:cNvSpPr>
            <a:spLocks noGrp="1" noChangeArrowheads="1"/>
          </p:cNvSpPr>
          <p:nvPr>
            <p:ph type="subTitle" idx="1"/>
          </p:nvPr>
        </p:nvSpPr>
        <p:spPr>
          <a:xfrm>
            <a:off x="228600" y="209550"/>
            <a:ext cx="8686800" cy="4800600"/>
          </a:xfrm>
        </p:spPr>
        <p:txBody>
          <a:bodyPr>
            <a:normAutofit/>
          </a:bodyPr>
          <a:lstStyle/>
          <a:p>
            <a:pPr algn="l"/>
            <a:r>
              <a:rPr lang="en-US" sz="4000" dirty="0"/>
              <a:t> </a:t>
            </a:r>
          </a:p>
        </p:txBody>
      </p:sp>
      <p:pic>
        <p:nvPicPr>
          <p:cNvPr id="5" name="Picture 4">
            <a:extLst>
              <a:ext uri="{FF2B5EF4-FFF2-40B4-BE49-F238E27FC236}">
                <a16:creationId xmlns:a16="http://schemas.microsoft.com/office/drawing/2014/main" id="{0BAE9BF3-F302-9013-762F-94B38D3127F4}"/>
              </a:ext>
            </a:extLst>
          </p:cNvPr>
          <p:cNvPicPr>
            <a:picLocks noChangeAspect="1"/>
          </p:cNvPicPr>
          <p:nvPr/>
        </p:nvPicPr>
        <p:blipFill>
          <a:blip r:embed="rId3"/>
          <a:stretch>
            <a:fillRect/>
          </a:stretch>
        </p:blipFill>
        <p:spPr>
          <a:xfrm>
            <a:off x="0" y="197544"/>
            <a:ext cx="9144000" cy="4748412"/>
          </a:xfrm>
          <a:prstGeom prst="rect">
            <a:avLst/>
          </a:prstGeom>
        </p:spPr>
      </p:pic>
    </p:spTree>
    <p:extLst>
      <p:ext uri="{BB962C8B-B14F-4D97-AF65-F5344CB8AC3E}">
        <p14:creationId xmlns:p14="http://schemas.microsoft.com/office/powerpoint/2010/main" val="18631819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B0AA43A-4C9E-295D-E519-3ACBD1F05073}"/>
            </a:ext>
          </a:extLst>
        </p:cNvPr>
        <p:cNvGrpSpPr/>
        <p:nvPr/>
      </p:nvGrpSpPr>
      <p:grpSpPr>
        <a:xfrm>
          <a:off x="0" y="0"/>
          <a:ext cx="0" cy="0"/>
          <a:chOff x="0" y="0"/>
          <a:chExt cx="0" cy="0"/>
        </a:xfrm>
      </p:grpSpPr>
      <p:sp>
        <p:nvSpPr>
          <p:cNvPr id="839682" name="Rectangle 2">
            <a:extLst>
              <a:ext uri="{FF2B5EF4-FFF2-40B4-BE49-F238E27FC236}">
                <a16:creationId xmlns:a16="http://schemas.microsoft.com/office/drawing/2014/main" id="{BC229CC0-2BF3-2E50-5F02-C695853185C9}"/>
              </a:ext>
            </a:extLst>
          </p:cNvPr>
          <p:cNvSpPr>
            <a:spLocks noGrp="1" noChangeArrowheads="1"/>
          </p:cNvSpPr>
          <p:nvPr>
            <p:ph type="subTitle" idx="1"/>
          </p:nvPr>
        </p:nvSpPr>
        <p:spPr>
          <a:xfrm>
            <a:off x="228600" y="209550"/>
            <a:ext cx="8686800" cy="4800600"/>
          </a:xfrm>
        </p:spPr>
        <p:txBody>
          <a:bodyPr>
            <a:normAutofit/>
          </a:bodyPr>
          <a:lstStyle/>
          <a:p>
            <a:r>
              <a:rPr lang="en-US" sz="4000" dirty="0"/>
              <a:t>Why fast?</a:t>
            </a:r>
          </a:p>
          <a:p>
            <a:r>
              <a:rPr lang="en-US" sz="4000" dirty="0"/>
              <a:t>Why did Ester fast so intensely?</a:t>
            </a:r>
            <a:endParaRPr lang="he-IL" sz="4000" dirty="0"/>
          </a:p>
          <a:p>
            <a:r>
              <a:rPr lang="en-US" sz="4000" u="sng" dirty="0" err="1">
                <a:solidFill>
                  <a:srgbClr val="FFFF66"/>
                </a:solidFill>
              </a:rPr>
              <a:t>T’shuvah</a:t>
            </a:r>
            <a:endParaRPr lang="en-US" sz="4000" u="sng" dirty="0">
              <a:solidFill>
                <a:srgbClr val="FFFF66"/>
              </a:solidFill>
            </a:endParaRPr>
          </a:p>
          <a:p>
            <a:r>
              <a:rPr lang="he-IL" sz="4400" b="1" dirty="0">
                <a:solidFill>
                  <a:srgbClr val="FFFF66"/>
                </a:solidFill>
                <a:latin typeface="David" panose="020E0502060401010101" pitchFamily="34" charset="-79"/>
                <a:cs typeface="David" panose="020E0502060401010101" pitchFamily="34" charset="-79"/>
              </a:rPr>
              <a:t>תְּשׁוּבָה</a:t>
            </a:r>
            <a:endParaRPr lang="en-US" sz="4400" b="1" dirty="0">
              <a:solidFill>
                <a:srgbClr val="FFFF66"/>
              </a:solidFill>
              <a:latin typeface="David" panose="020E0502060401010101" pitchFamily="34" charset="-79"/>
              <a:cs typeface="David" panose="020E0502060401010101" pitchFamily="34" charset="-79"/>
            </a:endParaRPr>
          </a:p>
          <a:p>
            <a:r>
              <a:rPr lang="en-US" sz="4000" u="sng" dirty="0">
                <a:solidFill>
                  <a:srgbClr val="FFFF66"/>
                </a:solidFill>
              </a:rPr>
              <a:t>Repentance</a:t>
            </a:r>
          </a:p>
        </p:txBody>
      </p:sp>
    </p:spTree>
    <p:extLst>
      <p:ext uri="{BB962C8B-B14F-4D97-AF65-F5344CB8AC3E}">
        <p14:creationId xmlns:p14="http://schemas.microsoft.com/office/powerpoint/2010/main" val="187943271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CBEF81C-51B7-15A9-EBB5-80BE522685D6}"/>
            </a:ext>
          </a:extLst>
        </p:cNvPr>
        <p:cNvGrpSpPr/>
        <p:nvPr/>
      </p:nvGrpSpPr>
      <p:grpSpPr>
        <a:xfrm>
          <a:off x="0" y="0"/>
          <a:ext cx="0" cy="0"/>
          <a:chOff x="0" y="0"/>
          <a:chExt cx="0" cy="0"/>
        </a:xfrm>
      </p:grpSpPr>
      <p:sp>
        <p:nvSpPr>
          <p:cNvPr id="839682" name="Rectangle 2">
            <a:extLst>
              <a:ext uri="{FF2B5EF4-FFF2-40B4-BE49-F238E27FC236}">
                <a16:creationId xmlns:a16="http://schemas.microsoft.com/office/drawing/2014/main" id="{54FF3015-C9ED-7E89-0CD5-550119F5A4AE}"/>
              </a:ext>
            </a:extLst>
          </p:cNvPr>
          <p:cNvSpPr>
            <a:spLocks noGrp="1" noChangeArrowheads="1"/>
          </p:cNvSpPr>
          <p:nvPr>
            <p:ph type="subTitle" idx="1"/>
          </p:nvPr>
        </p:nvSpPr>
        <p:spPr>
          <a:xfrm>
            <a:off x="228600" y="209550"/>
            <a:ext cx="8686800" cy="4800600"/>
          </a:xfrm>
        </p:spPr>
        <p:txBody>
          <a:bodyPr>
            <a:normAutofit fontScale="92500" lnSpcReduction="10000"/>
          </a:bodyPr>
          <a:lstStyle/>
          <a:p>
            <a:pPr algn="l"/>
            <a:r>
              <a:rPr lang="en-US" sz="4000" dirty="0"/>
              <a:t>“neither eating nor drinking for three days”</a:t>
            </a:r>
          </a:p>
          <a:p>
            <a:pPr algn="l"/>
            <a:r>
              <a:rPr lang="en-US" sz="4000" dirty="0"/>
              <a:t>Levels of fasting</a:t>
            </a:r>
          </a:p>
          <a:p>
            <a:pPr marL="404813" indent="-404813" algn="l">
              <a:buFont typeface="+mj-lt"/>
              <a:buAutoNum type="arabicPeriod"/>
            </a:pPr>
            <a:r>
              <a:rPr lang="en-US" sz="4000" dirty="0"/>
              <a:t>Daniel fast: foregoing favorites</a:t>
            </a:r>
          </a:p>
          <a:p>
            <a:pPr marL="404813" indent="-404813" algn="l">
              <a:buFont typeface="+mj-lt"/>
              <a:buAutoNum type="arabicPeriod"/>
            </a:pPr>
            <a:r>
              <a:rPr lang="en-US" sz="4000" dirty="0"/>
              <a:t>Juice fast: nothing else</a:t>
            </a:r>
          </a:p>
          <a:p>
            <a:pPr marL="404813" indent="-404813" algn="l">
              <a:buFont typeface="+mj-lt"/>
              <a:buAutoNum type="arabicPeriod"/>
            </a:pPr>
            <a:r>
              <a:rPr lang="en-US" sz="4000" dirty="0"/>
              <a:t>Water fast: water only</a:t>
            </a:r>
          </a:p>
          <a:p>
            <a:pPr marL="404813" indent="-404813" algn="l">
              <a:buFont typeface="+mj-lt"/>
              <a:buAutoNum type="arabicPeriod"/>
            </a:pPr>
            <a:r>
              <a:rPr lang="en-US" sz="4000" dirty="0"/>
              <a:t>Yom Kippur fast:  NPO, “</a:t>
            </a:r>
            <a:r>
              <a:rPr lang="en-US" sz="4000" i="1" dirty="0" err="1"/>
              <a:t>nils</a:t>
            </a:r>
            <a:r>
              <a:rPr lang="en-US" sz="4000" i="1" dirty="0"/>
              <a:t> per </a:t>
            </a:r>
            <a:r>
              <a:rPr lang="en-US" sz="4000" i="1" dirty="0" err="1"/>
              <a:t>os</a:t>
            </a:r>
            <a:r>
              <a:rPr lang="en-US" sz="4000" dirty="0"/>
              <a:t>” or “nothing by mouth.” </a:t>
            </a:r>
          </a:p>
        </p:txBody>
      </p:sp>
    </p:spTree>
    <p:extLst>
      <p:ext uri="{BB962C8B-B14F-4D97-AF65-F5344CB8AC3E}">
        <p14:creationId xmlns:p14="http://schemas.microsoft.com/office/powerpoint/2010/main" val="704038670"/>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459A230-8504-98AB-5838-F697CB59B3BA}"/>
            </a:ext>
          </a:extLst>
        </p:cNvPr>
        <p:cNvGrpSpPr/>
        <p:nvPr/>
      </p:nvGrpSpPr>
      <p:grpSpPr>
        <a:xfrm>
          <a:off x="0" y="0"/>
          <a:ext cx="0" cy="0"/>
          <a:chOff x="0" y="0"/>
          <a:chExt cx="0" cy="0"/>
        </a:xfrm>
      </p:grpSpPr>
      <p:sp>
        <p:nvSpPr>
          <p:cNvPr id="839682" name="Rectangle 2">
            <a:extLst>
              <a:ext uri="{FF2B5EF4-FFF2-40B4-BE49-F238E27FC236}">
                <a16:creationId xmlns:a16="http://schemas.microsoft.com/office/drawing/2014/main" id="{41BB9B28-3DD7-F39B-0B7A-45BEB5002CDA}"/>
              </a:ext>
            </a:extLst>
          </p:cNvPr>
          <p:cNvSpPr>
            <a:spLocks noGrp="1" noChangeArrowheads="1"/>
          </p:cNvSpPr>
          <p:nvPr>
            <p:ph type="subTitle" idx="1"/>
          </p:nvPr>
        </p:nvSpPr>
        <p:spPr>
          <a:xfrm>
            <a:off x="228600" y="209550"/>
            <a:ext cx="8686800" cy="4800600"/>
          </a:xfrm>
        </p:spPr>
        <p:txBody>
          <a:bodyPr>
            <a:normAutofit/>
          </a:bodyPr>
          <a:lstStyle/>
          <a:p>
            <a:pPr algn="l"/>
            <a:r>
              <a:rPr lang="en-US" sz="4000" dirty="0"/>
              <a:t>Living in the prosperity and luxury of the Persian palace, maybe they grew to </a:t>
            </a:r>
            <a:r>
              <a:rPr lang="en-US" sz="4000" u="sng" dirty="0">
                <a:solidFill>
                  <a:srgbClr val="FFFF66"/>
                </a:solidFill>
              </a:rPr>
              <a:t>trust</a:t>
            </a:r>
            <a:r>
              <a:rPr lang="en-US" sz="4000" dirty="0"/>
              <a:t> Persian policy</a:t>
            </a:r>
          </a:p>
          <a:p>
            <a:pPr marL="288925" indent="-288925" algn="l">
              <a:buFont typeface="Arial" panose="020B0604020202020204" pitchFamily="34" charset="0"/>
              <a:buChar char="•"/>
            </a:pPr>
            <a:r>
              <a:rPr lang="en-US" sz="4000" dirty="0"/>
              <a:t>Return to the Land: Ezra</a:t>
            </a:r>
          </a:p>
          <a:p>
            <a:pPr marL="288925" indent="-288925" algn="l">
              <a:buFont typeface="Arial" panose="020B0604020202020204" pitchFamily="34" charset="0"/>
              <a:buChar char="•"/>
            </a:pPr>
            <a:r>
              <a:rPr lang="en-US" sz="4000" dirty="0"/>
              <a:t>Rebuild the Temple</a:t>
            </a:r>
          </a:p>
          <a:p>
            <a:pPr marL="288925" indent="-288925" algn="l">
              <a:buFont typeface="Arial" panose="020B0604020202020204" pitchFamily="34" charset="0"/>
              <a:buChar char="•"/>
            </a:pPr>
            <a:r>
              <a:rPr lang="en-US" sz="4000" dirty="0"/>
              <a:t>Security and luxury assumed.</a:t>
            </a:r>
          </a:p>
        </p:txBody>
      </p:sp>
    </p:spTree>
    <p:extLst>
      <p:ext uri="{BB962C8B-B14F-4D97-AF65-F5344CB8AC3E}">
        <p14:creationId xmlns:p14="http://schemas.microsoft.com/office/powerpoint/2010/main" val="2673986028"/>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3FFF9BB-5610-B568-B656-88638064BFBF}"/>
            </a:ext>
          </a:extLst>
        </p:cNvPr>
        <p:cNvGrpSpPr/>
        <p:nvPr/>
      </p:nvGrpSpPr>
      <p:grpSpPr>
        <a:xfrm>
          <a:off x="0" y="0"/>
          <a:ext cx="0" cy="0"/>
          <a:chOff x="0" y="0"/>
          <a:chExt cx="0" cy="0"/>
        </a:xfrm>
      </p:grpSpPr>
      <p:sp>
        <p:nvSpPr>
          <p:cNvPr id="839682" name="Rectangle 2">
            <a:extLst>
              <a:ext uri="{FF2B5EF4-FFF2-40B4-BE49-F238E27FC236}">
                <a16:creationId xmlns:a16="http://schemas.microsoft.com/office/drawing/2014/main" id="{1E25E68A-75FF-CE53-5CD0-59F38C735497}"/>
              </a:ext>
            </a:extLst>
          </p:cNvPr>
          <p:cNvSpPr>
            <a:spLocks noGrp="1" noChangeArrowheads="1"/>
          </p:cNvSpPr>
          <p:nvPr>
            <p:ph type="subTitle" idx="1"/>
          </p:nvPr>
        </p:nvSpPr>
        <p:spPr>
          <a:xfrm>
            <a:off x="228600" y="209550"/>
            <a:ext cx="8686800" cy="4800600"/>
          </a:xfrm>
        </p:spPr>
        <p:txBody>
          <a:bodyPr>
            <a:normAutofit fontScale="92500"/>
          </a:bodyPr>
          <a:lstStyle/>
          <a:p>
            <a:pPr marL="173038" indent="-173038" algn="l">
              <a:buFont typeface="Arial" panose="020B0604020202020204" pitchFamily="34" charset="0"/>
              <a:buChar char="•"/>
            </a:pPr>
            <a:r>
              <a:rPr lang="en-US" sz="4000" dirty="0"/>
              <a:t>Spiritual humility: Fasting is a biblical way to humble yourself in the sight of God.</a:t>
            </a:r>
            <a:endParaRPr lang="he-IL" sz="4000" dirty="0"/>
          </a:p>
          <a:p>
            <a:pPr marL="173038" indent="-173038" algn="l">
              <a:buFont typeface="Arial" panose="020B0604020202020204" pitchFamily="34" charset="0"/>
              <a:buChar char="•"/>
            </a:pPr>
            <a:r>
              <a:rPr lang="en-US" sz="4000" dirty="0"/>
              <a:t>Self-reflection and transformation: Fasting enables the Holy Spirit to reveal your true spiritual condition, leading to brokenness, repentance, and transformation.</a:t>
            </a:r>
          </a:p>
        </p:txBody>
      </p:sp>
    </p:spTree>
    <p:extLst>
      <p:ext uri="{BB962C8B-B14F-4D97-AF65-F5344CB8AC3E}">
        <p14:creationId xmlns:p14="http://schemas.microsoft.com/office/powerpoint/2010/main" val="43999795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509175D-C901-49A1-6A86-A0254BBDD576}"/>
            </a:ext>
          </a:extLst>
        </p:cNvPr>
        <p:cNvGrpSpPr/>
        <p:nvPr/>
      </p:nvGrpSpPr>
      <p:grpSpPr>
        <a:xfrm>
          <a:off x="0" y="0"/>
          <a:ext cx="0" cy="0"/>
          <a:chOff x="0" y="0"/>
          <a:chExt cx="0" cy="0"/>
        </a:xfrm>
      </p:grpSpPr>
      <p:sp>
        <p:nvSpPr>
          <p:cNvPr id="839682" name="Rectangle 2">
            <a:extLst>
              <a:ext uri="{FF2B5EF4-FFF2-40B4-BE49-F238E27FC236}">
                <a16:creationId xmlns:a16="http://schemas.microsoft.com/office/drawing/2014/main" id="{5EBC8572-9333-3718-E0EA-58C002AA5040}"/>
              </a:ext>
            </a:extLst>
          </p:cNvPr>
          <p:cNvSpPr>
            <a:spLocks noGrp="1" noChangeArrowheads="1"/>
          </p:cNvSpPr>
          <p:nvPr>
            <p:ph type="subTitle" idx="1"/>
          </p:nvPr>
        </p:nvSpPr>
        <p:spPr>
          <a:xfrm>
            <a:off x="228600" y="209550"/>
            <a:ext cx="8686800" cy="4800600"/>
          </a:xfrm>
        </p:spPr>
        <p:txBody>
          <a:bodyPr>
            <a:normAutofit/>
          </a:bodyPr>
          <a:lstStyle/>
          <a:p>
            <a:pPr algn="l"/>
            <a:r>
              <a:rPr lang="en-US" sz="4000" dirty="0"/>
              <a:t> </a:t>
            </a:r>
          </a:p>
        </p:txBody>
      </p:sp>
      <p:pic>
        <p:nvPicPr>
          <p:cNvPr id="3" name="Picture 2">
            <a:extLst>
              <a:ext uri="{FF2B5EF4-FFF2-40B4-BE49-F238E27FC236}">
                <a16:creationId xmlns:a16="http://schemas.microsoft.com/office/drawing/2014/main" id="{C7ACDBE9-2738-7C0A-418E-5D8680BCDDA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749347" y="0"/>
            <a:ext cx="5645305" cy="5143500"/>
          </a:xfrm>
          <a:prstGeom prst="rect">
            <a:avLst/>
          </a:prstGeom>
        </p:spPr>
      </p:pic>
    </p:spTree>
    <p:extLst>
      <p:ext uri="{BB962C8B-B14F-4D97-AF65-F5344CB8AC3E}">
        <p14:creationId xmlns:p14="http://schemas.microsoft.com/office/powerpoint/2010/main" val="967855724"/>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F47B957-BDF4-1252-D305-235C3EF34E86}"/>
            </a:ext>
          </a:extLst>
        </p:cNvPr>
        <p:cNvGrpSpPr/>
        <p:nvPr/>
      </p:nvGrpSpPr>
      <p:grpSpPr>
        <a:xfrm>
          <a:off x="0" y="0"/>
          <a:ext cx="0" cy="0"/>
          <a:chOff x="0" y="0"/>
          <a:chExt cx="0" cy="0"/>
        </a:xfrm>
      </p:grpSpPr>
      <p:sp>
        <p:nvSpPr>
          <p:cNvPr id="839682" name="Rectangle 2">
            <a:extLst>
              <a:ext uri="{FF2B5EF4-FFF2-40B4-BE49-F238E27FC236}">
                <a16:creationId xmlns:a16="http://schemas.microsoft.com/office/drawing/2014/main" id="{5C966FF7-9C84-1F97-5731-9D964289A96E}"/>
              </a:ext>
            </a:extLst>
          </p:cNvPr>
          <p:cNvSpPr>
            <a:spLocks noGrp="1" noChangeArrowheads="1"/>
          </p:cNvSpPr>
          <p:nvPr>
            <p:ph type="subTitle" idx="1"/>
          </p:nvPr>
        </p:nvSpPr>
        <p:spPr>
          <a:xfrm>
            <a:off x="228600" y="209550"/>
            <a:ext cx="8686800" cy="4800600"/>
          </a:xfrm>
        </p:spPr>
        <p:txBody>
          <a:bodyPr>
            <a:normAutofit fontScale="92500"/>
          </a:bodyPr>
          <a:lstStyle/>
          <a:p>
            <a:pPr marL="173038" indent="-173038" algn="l">
              <a:buFont typeface="Arial" panose="020B0604020202020204" pitchFamily="34" charset="0"/>
              <a:buChar char="•"/>
            </a:pPr>
            <a:r>
              <a:rPr lang="en-US" sz="4000" dirty="0"/>
              <a:t>Quicken the Word of God: Fasting encourages the Holy Spirit to make God's truth more meaningful to you.</a:t>
            </a:r>
            <a:endParaRPr lang="he-IL" sz="4000" dirty="0"/>
          </a:p>
          <a:p>
            <a:pPr marL="173038" indent="-173038" algn="l">
              <a:buFont typeface="Arial" panose="020B0604020202020204" pitchFamily="34" charset="0"/>
              <a:buChar char="•"/>
            </a:pPr>
            <a:r>
              <a:rPr lang="en-US" sz="4000" dirty="0"/>
              <a:t>Deprivation for a greater good: Fasting involves giving up something good (like food or comforts) to make a decision for a greater spiritual purpose.</a:t>
            </a:r>
          </a:p>
          <a:p>
            <a:pPr algn="l"/>
            <a:endParaRPr lang="en-US" sz="4000" dirty="0"/>
          </a:p>
        </p:txBody>
      </p:sp>
    </p:spTree>
    <p:extLst>
      <p:ext uri="{BB962C8B-B14F-4D97-AF65-F5344CB8AC3E}">
        <p14:creationId xmlns:p14="http://schemas.microsoft.com/office/powerpoint/2010/main" val="200754985"/>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FE713D4-3C26-6812-C12A-5A2D814003AA}"/>
            </a:ext>
          </a:extLst>
        </p:cNvPr>
        <p:cNvGrpSpPr/>
        <p:nvPr/>
      </p:nvGrpSpPr>
      <p:grpSpPr>
        <a:xfrm>
          <a:off x="0" y="0"/>
          <a:ext cx="0" cy="0"/>
          <a:chOff x="0" y="0"/>
          <a:chExt cx="0" cy="0"/>
        </a:xfrm>
      </p:grpSpPr>
      <p:sp>
        <p:nvSpPr>
          <p:cNvPr id="839682" name="Rectangle 2">
            <a:extLst>
              <a:ext uri="{FF2B5EF4-FFF2-40B4-BE49-F238E27FC236}">
                <a16:creationId xmlns:a16="http://schemas.microsoft.com/office/drawing/2014/main" id="{3E0FB661-D9D7-8F62-FB70-5AE7F506F485}"/>
              </a:ext>
            </a:extLst>
          </p:cNvPr>
          <p:cNvSpPr>
            <a:spLocks noGrp="1" noChangeArrowheads="1"/>
          </p:cNvSpPr>
          <p:nvPr>
            <p:ph type="subTitle" idx="1"/>
          </p:nvPr>
        </p:nvSpPr>
        <p:spPr>
          <a:xfrm>
            <a:off x="228600" y="209550"/>
            <a:ext cx="8686800" cy="4800600"/>
          </a:xfrm>
        </p:spPr>
        <p:txBody>
          <a:bodyPr>
            <a:normAutofit fontScale="92500"/>
          </a:bodyPr>
          <a:lstStyle/>
          <a:p>
            <a:pPr algn="l"/>
            <a:r>
              <a:rPr lang="en-US" sz="4000" baseline="30000" dirty="0"/>
              <a:t>Yoel 2.12-15 </a:t>
            </a:r>
            <a:r>
              <a:rPr lang="en-US" sz="4000" dirty="0"/>
              <a:t>“Yet even now,” says </a:t>
            </a:r>
            <a:r>
              <a:rPr lang="en-US" sz="4000" cap="small" dirty="0"/>
              <a:t>Adoni</a:t>
            </a:r>
            <a:r>
              <a:rPr lang="en-US" sz="4000" dirty="0"/>
              <a:t>, “turn to me with all your heart, with </a:t>
            </a:r>
            <a:r>
              <a:rPr lang="en-US" sz="4000" u="sng" dirty="0">
                <a:solidFill>
                  <a:srgbClr val="FFFF00"/>
                </a:solidFill>
              </a:rPr>
              <a:t>fasting</a:t>
            </a:r>
            <a:r>
              <a:rPr lang="en-US" sz="4000" dirty="0"/>
              <a:t>, weeping and lamenting.” Tear your heart, not your garments; and </a:t>
            </a:r>
            <a:r>
              <a:rPr lang="en-US" sz="4000" u="sng" dirty="0">
                <a:solidFill>
                  <a:srgbClr val="FFFF00"/>
                </a:solidFill>
              </a:rPr>
              <a:t>turn to </a:t>
            </a:r>
            <a:r>
              <a:rPr lang="en-US" sz="4000" u="sng" cap="small" dirty="0">
                <a:solidFill>
                  <a:srgbClr val="FFFF00"/>
                </a:solidFill>
              </a:rPr>
              <a:t>Adoni</a:t>
            </a:r>
            <a:r>
              <a:rPr lang="en-US" sz="4000" u="sng" dirty="0">
                <a:solidFill>
                  <a:srgbClr val="FFFF00"/>
                </a:solidFill>
              </a:rPr>
              <a:t> your God</a:t>
            </a:r>
            <a:r>
              <a:rPr lang="en-US" sz="4000" dirty="0"/>
              <a:t>. For he is merciful and compassionate, slow to anger, rich in grace, and willing to change his mind about disaster. </a:t>
            </a:r>
            <a:r>
              <a:rPr lang="en-US" sz="4000" b="1" baseline="30000" dirty="0"/>
              <a:t> </a:t>
            </a:r>
            <a:endParaRPr lang="en-US" sz="4000" dirty="0"/>
          </a:p>
        </p:txBody>
      </p:sp>
    </p:spTree>
    <p:extLst>
      <p:ext uri="{BB962C8B-B14F-4D97-AF65-F5344CB8AC3E}">
        <p14:creationId xmlns:p14="http://schemas.microsoft.com/office/powerpoint/2010/main" val="1784839210"/>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D0DFEEA-82C1-9D31-06A1-5A8D05E37995}"/>
            </a:ext>
          </a:extLst>
        </p:cNvPr>
        <p:cNvGrpSpPr/>
        <p:nvPr/>
      </p:nvGrpSpPr>
      <p:grpSpPr>
        <a:xfrm>
          <a:off x="0" y="0"/>
          <a:ext cx="0" cy="0"/>
          <a:chOff x="0" y="0"/>
          <a:chExt cx="0" cy="0"/>
        </a:xfrm>
      </p:grpSpPr>
      <p:sp>
        <p:nvSpPr>
          <p:cNvPr id="839682" name="Rectangle 2">
            <a:extLst>
              <a:ext uri="{FF2B5EF4-FFF2-40B4-BE49-F238E27FC236}">
                <a16:creationId xmlns:a16="http://schemas.microsoft.com/office/drawing/2014/main" id="{1C534FA5-FF95-A817-1C52-907C60FD7427}"/>
              </a:ext>
            </a:extLst>
          </p:cNvPr>
          <p:cNvSpPr>
            <a:spLocks noGrp="1" noChangeArrowheads="1"/>
          </p:cNvSpPr>
          <p:nvPr>
            <p:ph type="subTitle" idx="1"/>
          </p:nvPr>
        </p:nvSpPr>
        <p:spPr>
          <a:xfrm>
            <a:off x="228600" y="209550"/>
            <a:ext cx="8686800" cy="4800600"/>
          </a:xfrm>
        </p:spPr>
        <p:txBody>
          <a:bodyPr>
            <a:normAutofit lnSpcReduction="10000"/>
          </a:bodyPr>
          <a:lstStyle/>
          <a:p>
            <a:pPr algn="l"/>
            <a:r>
              <a:rPr lang="en-US" sz="4000" baseline="30000" dirty="0"/>
              <a:t>Yoel 2.12-15 </a:t>
            </a:r>
            <a:r>
              <a:rPr lang="en-US" sz="4000" dirty="0"/>
              <a:t>Who knows? He may turn, change his mind and leave a blessing behind him, [enough for] grain offerings and drink offerings to present to </a:t>
            </a:r>
            <a:r>
              <a:rPr lang="en-US" sz="4000" cap="small" dirty="0"/>
              <a:t>Adoni </a:t>
            </a:r>
            <a:r>
              <a:rPr lang="en-US" sz="4000" dirty="0"/>
              <a:t>your God. </a:t>
            </a:r>
            <a:r>
              <a:rPr lang="en-US" sz="4000" b="1" baseline="30000" dirty="0"/>
              <a:t> </a:t>
            </a:r>
            <a:r>
              <a:rPr lang="en-US" sz="4000" dirty="0"/>
              <a:t>“Blow the shofar in Tziyon! Proclaim a holy fast, call for a solemn assembly.” </a:t>
            </a:r>
          </a:p>
        </p:txBody>
      </p:sp>
    </p:spTree>
    <p:extLst>
      <p:ext uri="{BB962C8B-B14F-4D97-AF65-F5344CB8AC3E}">
        <p14:creationId xmlns:p14="http://schemas.microsoft.com/office/powerpoint/2010/main" val="14940572"/>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FD75CD5-3AF0-E668-3720-3E5DC1CDBC2F}"/>
            </a:ext>
          </a:extLst>
        </p:cNvPr>
        <p:cNvGrpSpPr/>
        <p:nvPr/>
      </p:nvGrpSpPr>
      <p:grpSpPr>
        <a:xfrm>
          <a:off x="0" y="0"/>
          <a:ext cx="0" cy="0"/>
          <a:chOff x="0" y="0"/>
          <a:chExt cx="0" cy="0"/>
        </a:xfrm>
      </p:grpSpPr>
      <p:sp>
        <p:nvSpPr>
          <p:cNvPr id="839682" name="Rectangle 2">
            <a:extLst>
              <a:ext uri="{FF2B5EF4-FFF2-40B4-BE49-F238E27FC236}">
                <a16:creationId xmlns:a16="http://schemas.microsoft.com/office/drawing/2014/main" id="{D9FB822D-B3A8-6EED-FC12-6E0F7F74DD9B}"/>
              </a:ext>
            </a:extLst>
          </p:cNvPr>
          <p:cNvSpPr>
            <a:spLocks noGrp="1" noChangeArrowheads="1"/>
          </p:cNvSpPr>
          <p:nvPr>
            <p:ph type="subTitle" idx="1"/>
          </p:nvPr>
        </p:nvSpPr>
        <p:spPr>
          <a:xfrm>
            <a:off x="228600" y="209550"/>
            <a:ext cx="8686800" cy="4800600"/>
          </a:xfrm>
        </p:spPr>
        <p:txBody>
          <a:bodyPr>
            <a:normAutofit/>
          </a:bodyPr>
          <a:lstStyle/>
          <a:p>
            <a:pPr algn="l"/>
            <a:r>
              <a:rPr lang="en-US" sz="4000" dirty="0"/>
              <a:t>Consider Daniel in Babylon</a:t>
            </a:r>
          </a:p>
          <a:p>
            <a:pPr algn="l"/>
            <a:r>
              <a:rPr lang="en-US" sz="4000" baseline="30000" dirty="0"/>
              <a:t>Dan 9.4-6</a:t>
            </a:r>
            <a:r>
              <a:rPr lang="en-US" sz="4000" dirty="0"/>
              <a:t>  “I prayed to </a:t>
            </a:r>
            <a:r>
              <a:rPr lang="en-US" sz="4000" cap="small" dirty="0"/>
              <a:t>Adoni</a:t>
            </a:r>
            <a:r>
              <a:rPr lang="en-US" sz="4000" dirty="0"/>
              <a:t> my God and confessed, saying: ‘O Lord, the great and awesome God, who keeps covenant and mercy with those who love Him and keep His mitzvot, </a:t>
            </a:r>
          </a:p>
        </p:txBody>
      </p:sp>
    </p:spTree>
    <p:extLst>
      <p:ext uri="{BB962C8B-B14F-4D97-AF65-F5344CB8AC3E}">
        <p14:creationId xmlns:p14="http://schemas.microsoft.com/office/powerpoint/2010/main" val="2763305889"/>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E3B9F8E-6721-002C-B875-3C1D70681B07}"/>
            </a:ext>
          </a:extLst>
        </p:cNvPr>
        <p:cNvGrpSpPr/>
        <p:nvPr/>
      </p:nvGrpSpPr>
      <p:grpSpPr>
        <a:xfrm>
          <a:off x="0" y="0"/>
          <a:ext cx="0" cy="0"/>
          <a:chOff x="0" y="0"/>
          <a:chExt cx="0" cy="0"/>
        </a:xfrm>
      </p:grpSpPr>
      <p:sp>
        <p:nvSpPr>
          <p:cNvPr id="839682" name="Rectangle 2">
            <a:extLst>
              <a:ext uri="{FF2B5EF4-FFF2-40B4-BE49-F238E27FC236}">
                <a16:creationId xmlns:a16="http://schemas.microsoft.com/office/drawing/2014/main" id="{F570DF9F-0FD0-57B5-B20A-4D352975CCCB}"/>
              </a:ext>
            </a:extLst>
          </p:cNvPr>
          <p:cNvSpPr>
            <a:spLocks noGrp="1" noChangeArrowheads="1"/>
          </p:cNvSpPr>
          <p:nvPr>
            <p:ph type="subTitle" idx="1"/>
          </p:nvPr>
        </p:nvSpPr>
        <p:spPr>
          <a:xfrm>
            <a:off x="228600" y="209550"/>
            <a:ext cx="8686800" cy="4800600"/>
          </a:xfrm>
        </p:spPr>
        <p:txBody>
          <a:bodyPr>
            <a:normAutofit/>
          </a:bodyPr>
          <a:lstStyle/>
          <a:p>
            <a:pPr algn="l"/>
            <a:r>
              <a:rPr lang="en-US" sz="4000" baseline="30000" dirty="0"/>
              <a:t>Dan 9.4-6</a:t>
            </a:r>
            <a:r>
              <a:rPr lang="en-US" sz="4000" dirty="0"/>
              <a:t>  we have sinned; we have committed iniquity; we have acted wickedly; we have rebelled; we have turned away from Your mitzvot and from Your rulings. </a:t>
            </a:r>
          </a:p>
        </p:txBody>
      </p:sp>
    </p:spTree>
    <p:extLst>
      <p:ext uri="{BB962C8B-B14F-4D97-AF65-F5344CB8AC3E}">
        <p14:creationId xmlns:p14="http://schemas.microsoft.com/office/powerpoint/2010/main" val="2382418209"/>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DA659AB-BC35-0568-60AD-F26754982CD4}"/>
            </a:ext>
          </a:extLst>
        </p:cNvPr>
        <p:cNvGrpSpPr/>
        <p:nvPr/>
      </p:nvGrpSpPr>
      <p:grpSpPr>
        <a:xfrm>
          <a:off x="0" y="0"/>
          <a:ext cx="0" cy="0"/>
          <a:chOff x="0" y="0"/>
          <a:chExt cx="0" cy="0"/>
        </a:xfrm>
      </p:grpSpPr>
      <p:sp>
        <p:nvSpPr>
          <p:cNvPr id="839682" name="Rectangle 2">
            <a:extLst>
              <a:ext uri="{FF2B5EF4-FFF2-40B4-BE49-F238E27FC236}">
                <a16:creationId xmlns:a16="http://schemas.microsoft.com/office/drawing/2014/main" id="{E3B00C46-C04A-34B8-26FF-1F1D097E7AD2}"/>
              </a:ext>
            </a:extLst>
          </p:cNvPr>
          <p:cNvSpPr>
            <a:spLocks noGrp="1" noChangeArrowheads="1"/>
          </p:cNvSpPr>
          <p:nvPr>
            <p:ph type="subTitle" idx="1"/>
          </p:nvPr>
        </p:nvSpPr>
        <p:spPr>
          <a:xfrm>
            <a:off x="228600" y="209550"/>
            <a:ext cx="8686800" cy="4800600"/>
          </a:xfrm>
        </p:spPr>
        <p:txBody>
          <a:bodyPr>
            <a:normAutofit/>
          </a:bodyPr>
          <a:lstStyle/>
          <a:p>
            <a:pPr algn="l"/>
            <a:r>
              <a:rPr lang="en-US" sz="4000" baseline="30000" dirty="0"/>
              <a:t>Dan 9.4-6</a:t>
            </a:r>
            <a:r>
              <a:rPr lang="en-US" sz="4000" dirty="0"/>
              <a:t>  We have not listened to Your servants the prophets, who spoke in Your name to our kings, our leaders and our fathers, and to all the people of the land.</a:t>
            </a:r>
          </a:p>
        </p:txBody>
      </p:sp>
    </p:spTree>
    <p:extLst>
      <p:ext uri="{BB962C8B-B14F-4D97-AF65-F5344CB8AC3E}">
        <p14:creationId xmlns:p14="http://schemas.microsoft.com/office/powerpoint/2010/main" val="1161489318"/>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2343DCA-6508-C110-F319-3F1102228270}"/>
            </a:ext>
          </a:extLst>
        </p:cNvPr>
        <p:cNvGrpSpPr/>
        <p:nvPr/>
      </p:nvGrpSpPr>
      <p:grpSpPr>
        <a:xfrm>
          <a:off x="0" y="0"/>
          <a:ext cx="0" cy="0"/>
          <a:chOff x="0" y="0"/>
          <a:chExt cx="0" cy="0"/>
        </a:xfrm>
      </p:grpSpPr>
      <p:sp>
        <p:nvSpPr>
          <p:cNvPr id="839682" name="Rectangle 2">
            <a:extLst>
              <a:ext uri="{FF2B5EF4-FFF2-40B4-BE49-F238E27FC236}">
                <a16:creationId xmlns:a16="http://schemas.microsoft.com/office/drawing/2014/main" id="{1C58AAC2-6787-905C-4EB7-842793567042}"/>
              </a:ext>
            </a:extLst>
          </p:cNvPr>
          <p:cNvSpPr>
            <a:spLocks noGrp="1" noChangeArrowheads="1"/>
          </p:cNvSpPr>
          <p:nvPr>
            <p:ph type="subTitle" idx="1"/>
          </p:nvPr>
        </p:nvSpPr>
        <p:spPr>
          <a:xfrm>
            <a:off x="228600" y="209550"/>
            <a:ext cx="8686800" cy="4800600"/>
          </a:xfrm>
        </p:spPr>
        <p:txBody>
          <a:bodyPr>
            <a:normAutofit lnSpcReduction="10000"/>
          </a:bodyPr>
          <a:lstStyle/>
          <a:p>
            <a:pPr algn="l"/>
            <a:r>
              <a:rPr lang="en-US" sz="4000" baseline="30000" dirty="0"/>
              <a:t>Dan 9.11-14  </a:t>
            </a:r>
            <a:r>
              <a:rPr lang="en-US" sz="4000" dirty="0"/>
              <a:t> Yes, all Isra’el flouted your Torah and turned away, unwilling to listen to your voice. Therefore, the curse and oath written in the Torah of Moshe the servant of God was poured out on us, because we sinned against him. </a:t>
            </a:r>
          </a:p>
        </p:txBody>
      </p:sp>
    </p:spTree>
    <p:extLst>
      <p:ext uri="{BB962C8B-B14F-4D97-AF65-F5344CB8AC3E}">
        <p14:creationId xmlns:p14="http://schemas.microsoft.com/office/powerpoint/2010/main" val="746261955"/>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EDC1487-9FFF-EDA0-2049-F240FE997291}"/>
            </a:ext>
          </a:extLst>
        </p:cNvPr>
        <p:cNvGrpSpPr/>
        <p:nvPr/>
      </p:nvGrpSpPr>
      <p:grpSpPr>
        <a:xfrm>
          <a:off x="0" y="0"/>
          <a:ext cx="0" cy="0"/>
          <a:chOff x="0" y="0"/>
          <a:chExt cx="0" cy="0"/>
        </a:xfrm>
      </p:grpSpPr>
      <p:sp>
        <p:nvSpPr>
          <p:cNvPr id="839682" name="Rectangle 2">
            <a:extLst>
              <a:ext uri="{FF2B5EF4-FFF2-40B4-BE49-F238E27FC236}">
                <a16:creationId xmlns:a16="http://schemas.microsoft.com/office/drawing/2014/main" id="{13236D48-EFC0-C2CE-010D-AB0EACDA58D8}"/>
              </a:ext>
            </a:extLst>
          </p:cNvPr>
          <p:cNvSpPr>
            <a:spLocks noGrp="1" noChangeArrowheads="1"/>
          </p:cNvSpPr>
          <p:nvPr>
            <p:ph type="subTitle" idx="1"/>
          </p:nvPr>
        </p:nvSpPr>
        <p:spPr>
          <a:xfrm>
            <a:off x="228600" y="209550"/>
            <a:ext cx="8686800" cy="4800600"/>
          </a:xfrm>
        </p:spPr>
        <p:txBody>
          <a:bodyPr>
            <a:normAutofit/>
          </a:bodyPr>
          <a:lstStyle/>
          <a:p>
            <a:pPr algn="l"/>
            <a:r>
              <a:rPr lang="en-US" sz="4000" baseline="30000" dirty="0"/>
              <a:t>Dan 9.11-14  </a:t>
            </a:r>
            <a:r>
              <a:rPr lang="en-US" sz="4000" dirty="0"/>
              <a:t> He carried out the threats he spoke against us and against our judges who judged us, by bringing upon us disaster so great that under all of heaven, nothing has been done like what has been done to Yerushalayim. </a:t>
            </a:r>
          </a:p>
        </p:txBody>
      </p:sp>
    </p:spTree>
    <p:extLst>
      <p:ext uri="{BB962C8B-B14F-4D97-AF65-F5344CB8AC3E}">
        <p14:creationId xmlns:p14="http://schemas.microsoft.com/office/powerpoint/2010/main" val="1828206139"/>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11D122F-E5B3-4D29-0B75-8A32D9CC2B8B}"/>
            </a:ext>
          </a:extLst>
        </p:cNvPr>
        <p:cNvGrpSpPr/>
        <p:nvPr/>
      </p:nvGrpSpPr>
      <p:grpSpPr>
        <a:xfrm>
          <a:off x="0" y="0"/>
          <a:ext cx="0" cy="0"/>
          <a:chOff x="0" y="0"/>
          <a:chExt cx="0" cy="0"/>
        </a:xfrm>
      </p:grpSpPr>
      <p:sp>
        <p:nvSpPr>
          <p:cNvPr id="839682" name="Rectangle 2">
            <a:extLst>
              <a:ext uri="{FF2B5EF4-FFF2-40B4-BE49-F238E27FC236}">
                <a16:creationId xmlns:a16="http://schemas.microsoft.com/office/drawing/2014/main" id="{1071DA29-169B-DCD6-ED60-D92BFC2C4FB9}"/>
              </a:ext>
            </a:extLst>
          </p:cNvPr>
          <p:cNvSpPr>
            <a:spLocks noGrp="1" noChangeArrowheads="1"/>
          </p:cNvSpPr>
          <p:nvPr>
            <p:ph type="subTitle" idx="1"/>
          </p:nvPr>
        </p:nvSpPr>
        <p:spPr>
          <a:xfrm>
            <a:off x="228600" y="209550"/>
            <a:ext cx="8686800" cy="4800600"/>
          </a:xfrm>
        </p:spPr>
        <p:txBody>
          <a:bodyPr>
            <a:normAutofit/>
          </a:bodyPr>
          <a:lstStyle/>
          <a:p>
            <a:pPr algn="l"/>
            <a:r>
              <a:rPr lang="en-US" sz="4000" baseline="30000" dirty="0"/>
              <a:t>Dan 9.11-14  </a:t>
            </a:r>
            <a:r>
              <a:rPr lang="en-US" sz="4000" dirty="0"/>
              <a:t> As written in the Torah of Moshe, this whole disaster came upon us. Yet we did not appease </a:t>
            </a:r>
            <a:r>
              <a:rPr lang="en-US" sz="4000" cap="small" dirty="0"/>
              <a:t>Adoni</a:t>
            </a:r>
            <a:r>
              <a:rPr lang="en-US" sz="4000" dirty="0"/>
              <a:t> our God by renouncing our wrongdoing and discerning your truth. </a:t>
            </a:r>
          </a:p>
        </p:txBody>
      </p:sp>
    </p:spTree>
    <p:extLst>
      <p:ext uri="{BB962C8B-B14F-4D97-AF65-F5344CB8AC3E}">
        <p14:creationId xmlns:p14="http://schemas.microsoft.com/office/powerpoint/2010/main" val="244997539"/>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6D24594-21B5-A2D6-019F-81B8CFF3597A}"/>
            </a:ext>
          </a:extLst>
        </p:cNvPr>
        <p:cNvGrpSpPr/>
        <p:nvPr/>
      </p:nvGrpSpPr>
      <p:grpSpPr>
        <a:xfrm>
          <a:off x="0" y="0"/>
          <a:ext cx="0" cy="0"/>
          <a:chOff x="0" y="0"/>
          <a:chExt cx="0" cy="0"/>
        </a:xfrm>
      </p:grpSpPr>
      <p:sp>
        <p:nvSpPr>
          <p:cNvPr id="839682" name="Rectangle 2">
            <a:extLst>
              <a:ext uri="{FF2B5EF4-FFF2-40B4-BE49-F238E27FC236}">
                <a16:creationId xmlns:a16="http://schemas.microsoft.com/office/drawing/2014/main" id="{03D2ACD8-DEBF-A8D2-AA05-7AAE8A7B16D5}"/>
              </a:ext>
            </a:extLst>
          </p:cNvPr>
          <p:cNvSpPr>
            <a:spLocks noGrp="1" noChangeArrowheads="1"/>
          </p:cNvSpPr>
          <p:nvPr>
            <p:ph type="subTitle" idx="1"/>
          </p:nvPr>
        </p:nvSpPr>
        <p:spPr>
          <a:xfrm>
            <a:off x="228600" y="209550"/>
            <a:ext cx="8686800" cy="4800600"/>
          </a:xfrm>
        </p:spPr>
        <p:txBody>
          <a:bodyPr>
            <a:normAutofit/>
          </a:bodyPr>
          <a:lstStyle/>
          <a:p>
            <a:pPr algn="l"/>
            <a:r>
              <a:rPr lang="en-US" sz="4000" baseline="30000" dirty="0"/>
              <a:t>Dan 9.11-14  </a:t>
            </a:r>
            <a:r>
              <a:rPr lang="en-US" sz="4000" dirty="0"/>
              <a:t> So </a:t>
            </a:r>
            <a:r>
              <a:rPr lang="en-US" sz="4000" cap="small" dirty="0"/>
              <a:t>Adoni</a:t>
            </a:r>
            <a:r>
              <a:rPr lang="en-US" sz="4000" dirty="0"/>
              <a:t> watched for the right moment to bring this disaster upon us, for </a:t>
            </a:r>
            <a:r>
              <a:rPr lang="en-US" sz="4000" cap="small" dirty="0"/>
              <a:t>Adoni</a:t>
            </a:r>
            <a:r>
              <a:rPr lang="en-US" sz="4000" dirty="0"/>
              <a:t> our God was just in everything he did, yet we didn’t listen when he spoke.</a:t>
            </a:r>
          </a:p>
        </p:txBody>
      </p:sp>
    </p:spTree>
    <p:extLst>
      <p:ext uri="{BB962C8B-B14F-4D97-AF65-F5344CB8AC3E}">
        <p14:creationId xmlns:p14="http://schemas.microsoft.com/office/powerpoint/2010/main" val="104155691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1249B13-F40A-D335-CB66-E90EAB61B90D}"/>
            </a:ext>
          </a:extLst>
        </p:cNvPr>
        <p:cNvGrpSpPr/>
        <p:nvPr/>
      </p:nvGrpSpPr>
      <p:grpSpPr>
        <a:xfrm>
          <a:off x="0" y="0"/>
          <a:ext cx="0" cy="0"/>
          <a:chOff x="0" y="0"/>
          <a:chExt cx="0" cy="0"/>
        </a:xfrm>
      </p:grpSpPr>
      <p:sp>
        <p:nvSpPr>
          <p:cNvPr id="839682" name="Rectangle 2">
            <a:extLst>
              <a:ext uri="{FF2B5EF4-FFF2-40B4-BE49-F238E27FC236}">
                <a16:creationId xmlns:a16="http://schemas.microsoft.com/office/drawing/2014/main" id="{F4EF2E30-4AD9-BF59-38ED-AA87905AA4E2}"/>
              </a:ext>
            </a:extLst>
          </p:cNvPr>
          <p:cNvSpPr>
            <a:spLocks noGrp="1" noChangeArrowheads="1"/>
          </p:cNvSpPr>
          <p:nvPr>
            <p:ph type="subTitle" idx="1"/>
          </p:nvPr>
        </p:nvSpPr>
        <p:spPr>
          <a:xfrm>
            <a:off x="228600" y="209550"/>
            <a:ext cx="8686800" cy="4800600"/>
          </a:xfrm>
        </p:spPr>
        <p:txBody>
          <a:bodyPr>
            <a:normAutofit/>
          </a:bodyPr>
          <a:lstStyle/>
          <a:p>
            <a:pPr algn="l"/>
            <a:r>
              <a:rPr lang="en-US" sz="4000" dirty="0"/>
              <a:t> </a:t>
            </a:r>
          </a:p>
        </p:txBody>
      </p:sp>
      <p:pic>
        <p:nvPicPr>
          <p:cNvPr id="3" name="Picture 2">
            <a:extLst>
              <a:ext uri="{FF2B5EF4-FFF2-40B4-BE49-F238E27FC236}">
                <a16:creationId xmlns:a16="http://schemas.microsoft.com/office/drawing/2014/main" id="{FCD77780-89D9-511C-327C-F304626FBFE7}"/>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321"/>
            <a:ext cx="9144000" cy="5142857"/>
          </a:xfrm>
          <a:prstGeom prst="rect">
            <a:avLst/>
          </a:prstGeom>
        </p:spPr>
      </p:pic>
      <p:sp>
        <p:nvSpPr>
          <p:cNvPr id="2" name="TextBox 1">
            <a:extLst>
              <a:ext uri="{FF2B5EF4-FFF2-40B4-BE49-F238E27FC236}">
                <a16:creationId xmlns:a16="http://schemas.microsoft.com/office/drawing/2014/main" id="{9B598259-0FC1-76C8-3FC8-546EE5116EE1}"/>
              </a:ext>
            </a:extLst>
          </p:cNvPr>
          <p:cNvSpPr txBox="1"/>
          <p:nvPr/>
        </p:nvSpPr>
        <p:spPr>
          <a:xfrm>
            <a:off x="4572000" y="285750"/>
            <a:ext cx="4525598" cy="1015663"/>
          </a:xfrm>
          <a:prstGeom prst="rect">
            <a:avLst/>
          </a:prstGeom>
          <a:noFill/>
        </p:spPr>
        <p:txBody>
          <a:bodyPr wrap="none" rtlCol="0">
            <a:spAutoFit/>
          </a:bodyPr>
          <a:lstStyle/>
          <a:p>
            <a:pPr algn="l"/>
            <a:r>
              <a:rPr lang="en-US" sz="6000" b="1" dirty="0">
                <a:effectLst>
                  <a:outerShdw blurRad="38100" dist="38100" dir="2700000" algn="tl">
                    <a:srgbClr val="000000">
                      <a:alpha val="43137"/>
                    </a:srgbClr>
                  </a:outerShdw>
                </a:effectLst>
                <a:latin typeface="Abadi" panose="020B0604020104020204" pitchFamily="34" charset="0"/>
                <a:cs typeface="Arabic 11 BT" pitchFamily="2" charset="-78"/>
              </a:rPr>
              <a:t>REPENTANCE</a:t>
            </a:r>
          </a:p>
        </p:txBody>
      </p:sp>
    </p:spTree>
    <p:extLst>
      <p:ext uri="{BB962C8B-B14F-4D97-AF65-F5344CB8AC3E}">
        <p14:creationId xmlns:p14="http://schemas.microsoft.com/office/powerpoint/2010/main" val="1580157814"/>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38B35F8-7C68-0949-10E1-0B0013F02CF9}"/>
            </a:ext>
          </a:extLst>
        </p:cNvPr>
        <p:cNvGrpSpPr/>
        <p:nvPr/>
      </p:nvGrpSpPr>
      <p:grpSpPr>
        <a:xfrm>
          <a:off x="0" y="0"/>
          <a:ext cx="0" cy="0"/>
          <a:chOff x="0" y="0"/>
          <a:chExt cx="0" cy="0"/>
        </a:xfrm>
      </p:grpSpPr>
      <p:sp>
        <p:nvSpPr>
          <p:cNvPr id="839682" name="Rectangle 2">
            <a:extLst>
              <a:ext uri="{FF2B5EF4-FFF2-40B4-BE49-F238E27FC236}">
                <a16:creationId xmlns:a16="http://schemas.microsoft.com/office/drawing/2014/main" id="{E13BD52C-0C52-50CB-9726-67C8F7D43675}"/>
              </a:ext>
            </a:extLst>
          </p:cNvPr>
          <p:cNvSpPr>
            <a:spLocks noGrp="1" noChangeArrowheads="1"/>
          </p:cNvSpPr>
          <p:nvPr>
            <p:ph type="subTitle" idx="1"/>
          </p:nvPr>
        </p:nvSpPr>
        <p:spPr>
          <a:xfrm>
            <a:off x="228600" y="209550"/>
            <a:ext cx="8686800" cy="4800600"/>
          </a:xfrm>
        </p:spPr>
        <p:txBody>
          <a:bodyPr>
            <a:normAutofit/>
          </a:bodyPr>
          <a:lstStyle/>
          <a:p>
            <a:pPr algn="l"/>
            <a:r>
              <a:rPr lang="en-US" sz="4000" dirty="0"/>
              <a:t> </a:t>
            </a:r>
          </a:p>
        </p:txBody>
      </p:sp>
      <p:pic>
        <p:nvPicPr>
          <p:cNvPr id="3" name="Picture 2">
            <a:extLst>
              <a:ext uri="{FF2B5EF4-FFF2-40B4-BE49-F238E27FC236}">
                <a16:creationId xmlns:a16="http://schemas.microsoft.com/office/drawing/2014/main" id="{F332F2C3-0606-17DC-161E-7938AE70082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321"/>
            <a:ext cx="9144000" cy="5142857"/>
          </a:xfrm>
          <a:prstGeom prst="rect">
            <a:avLst/>
          </a:prstGeom>
        </p:spPr>
      </p:pic>
      <p:sp>
        <p:nvSpPr>
          <p:cNvPr id="2" name="TextBox 1">
            <a:extLst>
              <a:ext uri="{FF2B5EF4-FFF2-40B4-BE49-F238E27FC236}">
                <a16:creationId xmlns:a16="http://schemas.microsoft.com/office/drawing/2014/main" id="{48248CFF-EC02-A49B-6597-A49A7925D511}"/>
              </a:ext>
            </a:extLst>
          </p:cNvPr>
          <p:cNvSpPr txBox="1"/>
          <p:nvPr/>
        </p:nvSpPr>
        <p:spPr>
          <a:xfrm>
            <a:off x="4572000" y="285750"/>
            <a:ext cx="4525598" cy="1015663"/>
          </a:xfrm>
          <a:prstGeom prst="rect">
            <a:avLst/>
          </a:prstGeom>
          <a:noFill/>
        </p:spPr>
        <p:txBody>
          <a:bodyPr wrap="none" rtlCol="0">
            <a:spAutoFit/>
          </a:bodyPr>
          <a:lstStyle/>
          <a:p>
            <a:pPr algn="l"/>
            <a:r>
              <a:rPr lang="en-US" sz="6000" b="1" dirty="0">
                <a:effectLst>
                  <a:outerShdw blurRad="38100" dist="38100" dir="2700000" algn="tl">
                    <a:srgbClr val="000000">
                      <a:alpha val="43137"/>
                    </a:srgbClr>
                  </a:outerShdw>
                </a:effectLst>
                <a:latin typeface="Abadi" panose="020B0604020104020204" pitchFamily="34" charset="0"/>
                <a:cs typeface="Arabic 11 BT" pitchFamily="2" charset="-78"/>
              </a:rPr>
              <a:t>REPENTANCE</a:t>
            </a:r>
          </a:p>
        </p:txBody>
      </p:sp>
    </p:spTree>
    <p:extLst>
      <p:ext uri="{BB962C8B-B14F-4D97-AF65-F5344CB8AC3E}">
        <p14:creationId xmlns:p14="http://schemas.microsoft.com/office/powerpoint/2010/main" val="737741753"/>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E7AE083-8C9D-4F02-9F26-A974FAA1FBBC}"/>
            </a:ext>
          </a:extLst>
        </p:cNvPr>
        <p:cNvGrpSpPr/>
        <p:nvPr/>
      </p:nvGrpSpPr>
      <p:grpSpPr>
        <a:xfrm>
          <a:off x="0" y="0"/>
          <a:ext cx="0" cy="0"/>
          <a:chOff x="0" y="0"/>
          <a:chExt cx="0" cy="0"/>
        </a:xfrm>
      </p:grpSpPr>
      <p:sp>
        <p:nvSpPr>
          <p:cNvPr id="839682" name="Rectangle 2">
            <a:extLst>
              <a:ext uri="{FF2B5EF4-FFF2-40B4-BE49-F238E27FC236}">
                <a16:creationId xmlns:a16="http://schemas.microsoft.com/office/drawing/2014/main" id="{8AD9E4EF-415C-1CAA-7146-085A204F098B}"/>
              </a:ext>
            </a:extLst>
          </p:cNvPr>
          <p:cNvSpPr>
            <a:spLocks noGrp="1" noChangeArrowheads="1"/>
          </p:cNvSpPr>
          <p:nvPr>
            <p:ph type="subTitle" idx="1"/>
          </p:nvPr>
        </p:nvSpPr>
        <p:spPr>
          <a:xfrm>
            <a:off x="228600" y="209550"/>
            <a:ext cx="8686800" cy="4800600"/>
          </a:xfrm>
        </p:spPr>
        <p:txBody>
          <a:bodyPr>
            <a:normAutofit/>
          </a:bodyPr>
          <a:lstStyle/>
          <a:p>
            <a:pPr algn="l"/>
            <a:r>
              <a:rPr lang="en-US" sz="4000" dirty="0"/>
              <a:t> </a:t>
            </a:r>
          </a:p>
        </p:txBody>
      </p:sp>
      <p:pic>
        <p:nvPicPr>
          <p:cNvPr id="3" name="Picture 2">
            <a:extLst>
              <a:ext uri="{FF2B5EF4-FFF2-40B4-BE49-F238E27FC236}">
                <a16:creationId xmlns:a16="http://schemas.microsoft.com/office/drawing/2014/main" id="{F8896D75-39AD-3DA3-D4FD-02F85873CE0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321"/>
            <a:ext cx="9144000" cy="5142857"/>
          </a:xfrm>
          <a:prstGeom prst="rect">
            <a:avLst/>
          </a:prstGeom>
        </p:spPr>
      </p:pic>
      <p:sp>
        <p:nvSpPr>
          <p:cNvPr id="2" name="TextBox 1">
            <a:extLst>
              <a:ext uri="{FF2B5EF4-FFF2-40B4-BE49-F238E27FC236}">
                <a16:creationId xmlns:a16="http://schemas.microsoft.com/office/drawing/2014/main" id="{ED05990B-5300-CDDD-49B4-7E90E83C3435}"/>
              </a:ext>
            </a:extLst>
          </p:cNvPr>
          <p:cNvSpPr txBox="1"/>
          <p:nvPr/>
        </p:nvSpPr>
        <p:spPr>
          <a:xfrm>
            <a:off x="251059" y="0"/>
            <a:ext cx="8668912" cy="4524315"/>
          </a:xfrm>
          <a:prstGeom prst="rect">
            <a:avLst/>
          </a:prstGeom>
          <a:noFill/>
        </p:spPr>
        <p:txBody>
          <a:bodyPr wrap="none" rtlCol="0">
            <a:spAutoFit/>
          </a:bodyPr>
          <a:lstStyle/>
          <a:p>
            <a:pPr algn="l"/>
            <a:r>
              <a:rPr lang="en-US" u="sng" dirty="0" err="1">
                <a:solidFill>
                  <a:srgbClr val="FFFF66"/>
                </a:solidFill>
              </a:rPr>
              <a:t>T'shuvah</a:t>
            </a:r>
            <a:r>
              <a:rPr lang="en-US" u="sng" dirty="0">
                <a:solidFill>
                  <a:srgbClr val="FFFF66"/>
                </a:solidFill>
              </a:rPr>
              <a:t> </a:t>
            </a:r>
            <a:r>
              <a:rPr lang="he-IL" sz="4800" b="1" dirty="0">
                <a:solidFill>
                  <a:srgbClr val="FFFF66"/>
                </a:solidFill>
                <a:latin typeface="David" panose="020E0502060401010101" pitchFamily="34" charset="-79"/>
                <a:cs typeface="David" panose="020E0502060401010101" pitchFamily="34" charset="-79"/>
              </a:rPr>
              <a:t>תְּשׁוּבָה</a:t>
            </a:r>
            <a:r>
              <a:rPr lang="he-IL" dirty="0">
                <a:solidFill>
                  <a:srgbClr val="FFFF66"/>
                </a:solidFill>
              </a:rPr>
              <a:t> </a:t>
            </a:r>
            <a:r>
              <a:rPr lang="en-US" dirty="0">
                <a:solidFill>
                  <a:srgbClr val="FFFF66"/>
                </a:solidFill>
              </a:rPr>
              <a:t> </a:t>
            </a:r>
            <a:r>
              <a:rPr lang="en-US" u="sng" dirty="0">
                <a:solidFill>
                  <a:srgbClr val="FFFF66"/>
                </a:solidFill>
              </a:rPr>
              <a:t>Repentance </a:t>
            </a:r>
          </a:p>
          <a:p>
            <a:pPr algn="l"/>
            <a:r>
              <a:rPr lang="en-US" dirty="0"/>
              <a:t>Ester 4.15-16</a:t>
            </a:r>
          </a:p>
          <a:p>
            <a:pPr marL="461963" indent="-461963" algn="l">
              <a:buFont typeface="+mj-lt"/>
              <a:buAutoNum type="arabicPeriod"/>
            </a:pPr>
            <a:r>
              <a:rPr lang="en-US" dirty="0"/>
              <a:t>Primacy of repentance</a:t>
            </a:r>
          </a:p>
          <a:p>
            <a:pPr marL="461963" indent="-461963" algn="l">
              <a:buFont typeface="+mj-lt"/>
              <a:buAutoNum type="arabicPeriod"/>
            </a:pPr>
            <a:r>
              <a:rPr lang="en-US" dirty="0"/>
              <a:t>Ester’s motivation to repent</a:t>
            </a:r>
          </a:p>
          <a:p>
            <a:pPr marL="461963" indent="-461963" algn="l">
              <a:buFont typeface="+mj-lt"/>
              <a:buAutoNum type="arabicPeriod"/>
            </a:pPr>
            <a:r>
              <a:rPr lang="en-US" u="sng" dirty="0">
                <a:solidFill>
                  <a:srgbClr val="FFFF66"/>
                </a:solidFill>
              </a:rPr>
              <a:t>Ongoing repentance in Messiah</a:t>
            </a:r>
          </a:p>
          <a:p>
            <a:pPr marL="461963" indent="-461963" algn="l">
              <a:buFont typeface="+mj-lt"/>
              <a:buAutoNum type="arabicPeriod"/>
            </a:pPr>
            <a:r>
              <a:rPr lang="en-US" dirty="0"/>
              <a:t>Repentance in the wars of Israel</a:t>
            </a:r>
          </a:p>
          <a:p>
            <a:pPr marL="461963" indent="-461963" algn="l">
              <a:buFont typeface="+mj-lt"/>
              <a:buAutoNum type="arabicPeriod"/>
            </a:pPr>
            <a:r>
              <a:rPr lang="en-US" dirty="0"/>
              <a:t>Deliverance</a:t>
            </a:r>
          </a:p>
        </p:txBody>
      </p:sp>
    </p:spTree>
    <p:extLst>
      <p:ext uri="{BB962C8B-B14F-4D97-AF65-F5344CB8AC3E}">
        <p14:creationId xmlns:p14="http://schemas.microsoft.com/office/powerpoint/2010/main" val="2999095609"/>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5BDB16A-5FD7-6DD6-0D83-BAF9EDD41FBC}"/>
            </a:ext>
          </a:extLst>
        </p:cNvPr>
        <p:cNvGrpSpPr/>
        <p:nvPr/>
      </p:nvGrpSpPr>
      <p:grpSpPr>
        <a:xfrm>
          <a:off x="0" y="0"/>
          <a:ext cx="0" cy="0"/>
          <a:chOff x="0" y="0"/>
          <a:chExt cx="0" cy="0"/>
        </a:xfrm>
      </p:grpSpPr>
      <p:sp>
        <p:nvSpPr>
          <p:cNvPr id="839682" name="Rectangle 2">
            <a:extLst>
              <a:ext uri="{FF2B5EF4-FFF2-40B4-BE49-F238E27FC236}">
                <a16:creationId xmlns:a16="http://schemas.microsoft.com/office/drawing/2014/main" id="{03CC513B-ACF9-42F5-8E32-3BEC3D8E70B2}"/>
              </a:ext>
            </a:extLst>
          </p:cNvPr>
          <p:cNvSpPr>
            <a:spLocks noGrp="1" noChangeArrowheads="1"/>
          </p:cNvSpPr>
          <p:nvPr>
            <p:ph type="subTitle" idx="1"/>
          </p:nvPr>
        </p:nvSpPr>
        <p:spPr>
          <a:xfrm>
            <a:off x="228600" y="209550"/>
            <a:ext cx="8686800" cy="4800600"/>
          </a:xfrm>
        </p:spPr>
        <p:txBody>
          <a:bodyPr>
            <a:normAutofit/>
          </a:bodyPr>
          <a:lstStyle/>
          <a:p>
            <a:pPr algn="l"/>
            <a:r>
              <a:rPr lang="en-US" sz="4000" baseline="30000" dirty="0"/>
              <a:t>Mtt 6.9-13 </a:t>
            </a:r>
            <a:r>
              <a:rPr lang="en-US" sz="4000" dirty="0"/>
              <a:t>‘Our Father in heaven!  May your Name be kept holy. May your Kingdom come; your will be done on earth as in heaven…</a:t>
            </a:r>
          </a:p>
        </p:txBody>
      </p:sp>
    </p:spTree>
    <p:extLst>
      <p:ext uri="{BB962C8B-B14F-4D97-AF65-F5344CB8AC3E}">
        <p14:creationId xmlns:p14="http://schemas.microsoft.com/office/powerpoint/2010/main" val="1100403959"/>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1E3A2CA-4058-643E-5EBC-790567F85389}"/>
            </a:ext>
          </a:extLst>
        </p:cNvPr>
        <p:cNvGrpSpPr/>
        <p:nvPr/>
      </p:nvGrpSpPr>
      <p:grpSpPr>
        <a:xfrm>
          <a:off x="0" y="0"/>
          <a:ext cx="0" cy="0"/>
          <a:chOff x="0" y="0"/>
          <a:chExt cx="0" cy="0"/>
        </a:xfrm>
      </p:grpSpPr>
      <p:sp>
        <p:nvSpPr>
          <p:cNvPr id="839682" name="Rectangle 2">
            <a:extLst>
              <a:ext uri="{FF2B5EF4-FFF2-40B4-BE49-F238E27FC236}">
                <a16:creationId xmlns:a16="http://schemas.microsoft.com/office/drawing/2014/main" id="{7FCF424F-77E0-D77D-C5D4-F4DD32160766}"/>
              </a:ext>
            </a:extLst>
          </p:cNvPr>
          <p:cNvSpPr>
            <a:spLocks noGrp="1" noChangeArrowheads="1"/>
          </p:cNvSpPr>
          <p:nvPr>
            <p:ph type="subTitle" idx="1"/>
          </p:nvPr>
        </p:nvSpPr>
        <p:spPr>
          <a:xfrm>
            <a:off x="228600" y="209550"/>
            <a:ext cx="8686800" cy="4800600"/>
          </a:xfrm>
        </p:spPr>
        <p:txBody>
          <a:bodyPr>
            <a:normAutofit/>
          </a:bodyPr>
          <a:lstStyle/>
          <a:p>
            <a:pPr algn="l"/>
            <a:r>
              <a:rPr lang="en-US" sz="4000" baseline="30000" dirty="0"/>
              <a:t>Mtt 6.9-13  </a:t>
            </a:r>
            <a:r>
              <a:rPr lang="en-US" sz="4000" dirty="0"/>
              <a:t>‘Forgive us what we have done wrong, as we too have forgiven those who have wronged us. And do not lead us into hard testing, but keep us safe from the Evil One.</a:t>
            </a:r>
          </a:p>
        </p:txBody>
      </p:sp>
    </p:spTree>
    <p:extLst>
      <p:ext uri="{BB962C8B-B14F-4D97-AF65-F5344CB8AC3E}">
        <p14:creationId xmlns:p14="http://schemas.microsoft.com/office/powerpoint/2010/main" val="3898180708"/>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D088B25-FF3F-D760-FA60-BD68BAF6433B}"/>
            </a:ext>
          </a:extLst>
        </p:cNvPr>
        <p:cNvGrpSpPr/>
        <p:nvPr/>
      </p:nvGrpSpPr>
      <p:grpSpPr>
        <a:xfrm>
          <a:off x="0" y="0"/>
          <a:ext cx="0" cy="0"/>
          <a:chOff x="0" y="0"/>
          <a:chExt cx="0" cy="0"/>
        </a:xfrm>
      </p:grpSpPr>
      <p:sp>
        <p:nvSpPr>
          <p:cNvPr id="839682" name="Rectangle 2">
            <a:extLst>
              <a:ext uri="{FF2B5EF4-FFF2-40B4-BE49-F238E27FC236}">
                <a16:creationId xmlns:a16="http://schemas.microsoft.com/office/drawing/2014/main" id="{BFB42734-E472-32AF-DD47-0ACDADC8CD9F}"/>
              </a:ext>
            </a:extLst>
          </p:cNvPr>
          <p:cNvSpPr>
            <a:spLocks noGrp="1" noChangeArrowheads="1"/>
          </p:cNvSpPr>
          <p:nvPr>
            <p:ph type="subTitle" idx="1"/>
          </p:nvPr>
        </p:nvSpPr>
        <p:spPr>
          <a:xfrm>
            <a:off x="228600" y="209550"/>
            <a:ext cx="8686800" cy="4800600"/>
          </a:xfrm>
        </p:spPr>
        <p:txBody>
          <a:bodyPr>
            <a:normAutofit/>
          </a:bodyPr>
          <a:lstStyle/>
          <a:p>
            <a:pPr algn="l"/>
            <a:r>
              <a:rPr lang="en-US" sz="4000" dirty="0"/>
              <a:t>A repentant spirit </a:t>
            </a:r>
          </a:p>
          <a:p>
            <a:pPr marL="231775" indent="-231775" algn="l">
              <a:buFont typeface="Arial" panose="020B0604020202020204" pitchFamily="34" charset="0"/>
              <a:buChar char="•"/>
            </a:pPr>
            <a:r>
              <a:rPr lang="en-US" sz="4000" dirty="0"/>
              <a:t>is NOT a spirit of abject failure. </a:t>
            </a:r>
          </a:p>
          <a:p>
            <a:pPr marL="231775" indent="-231775" algn="l">
              <a:buFont typeface="Arial" panose="020B0604020202020204" pitchFamily="34" charset="0"/>
              <a:buChar char="•"/>
            </a:pPr>
            <a:r>
              <a:rPr lang="en-US" sz="4000" dirty="0"/>
              <a:t>It IS a spirt of joyful dependence on the Blood of Atonement and the power of the Ruakh</a:t>
            </a:r>
          </a:p>
          <a:p>
            <a:pPr marL="231775" indent="-231775" algn="l">
              <a:buFont typeface="Arial" panose="020B0604020202020204" pitchFamily="34" charset="0"/>
              <a:buChar char="•"/>
            </a:pPr>
            <a:r>
              <a:rPr lang="en-US" sz="4000" dirty="0"/>
              <a:t>It IS an easy heart to say “I was wrong.”  </a:t>
            </a:r>
          </a:p>
          <a:p>
            <a:pPr algn="l"/>
            <a:endParaRPr lang="en-US" sz="4000" dirty="0"/>
          </a:p>
        </p:txBody>
      </p:sp>
    </p:spTree>
    <p:extLst>
      <p:ext uri="{BB962C8B-B14F-4D97-AF65-F5344CB8AC3E}">
        <p14:creationId xmlns:p14="http://schemas.microsoft.com/office/powerpoint/2010/main" val="1384095830"/>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7477CE5-F362-16BF-6604-C978EDA824D4}"/>
            </a:ext>
          </a:extLst>
        </p:cNvPr>
        <p:cNvGrpSpPr/>
        <p:nvPr/>
      </p:nvGrpSpPr>
      <p:grpSpPr>
        <a:xfrm>
          <a:off x="0" y="0"/>
          <a:ext cx="0" cy="0"/>
          <a:chOff x="0" y="0"/>
          <a:chExt cx="0" cy="0"/>
        </a:xfrm>
      </p:grpSpPr>
      <p:sp>
        <p:nvSpPr>
          <p:cNvPr id="839682" name="Rectangle 2">
            <a:extLst>
              <a:ext uri="{FF2B5EF4-FFF2-40B4-BE49-F238E27FC236}">
                <a16:creationId xmlns:a16="http://schemas.microsoft.com/office/drawing/2014/main" id="{5E566456-3B0D-D5E8-EEAC-6E7919EC3AA3}"/>
              </a:ext>
            </a:extLst>
          </p:cNvPr>
          <p:cNvSpPr>
            <a:spLocks noGrp="1" noChangeArrowheads="1"/>
          </p:cNvSpPr>
          <p:nvPr>
            <p:ph type="subTitle" idx="1"/>
          </p:nvPr>
        </p:nvSpPr>
        <p:spPr>
          <a:xfrm>
            <a:off x="228600" y="209550"/>
            <a:ext cx="8686800" cy="4800600"/>
          </a:xfrm>
        </p:spPr>
        <p:txBody>
          <a:bodyPr>
            <a:normAutofit/>
          </a:bodyPr>
          <a:lstStyle/>
          <a:p>
            <a:pPr algn="l"/>
            <a:r>
              <a:rPr lang="en-US" sz="4000" baseline="30000" dirty="0"/>
              <a:t>Mtt 5. 3-10 </a:t>
            </a:r>
            <a:r>
              <a:rPr lang="en-US" sz="4000" dirty="0"/>
              <a:t>“How blessed are the poor in spirit! for the Kingdom of Heaven is theirs. </a:t>
            </a:r>
          </a:p>
          <a:p>
            <a:pPr algn="l"/>
            <a:r>
              <a:rPr lang="en-US" sz="4000" dirty="0"/>
              <a:t>How blessed are those who mourn! for they will be comforted. How blessed are the meek! for they will inherit the Land!  </a:t>
            </a:r>
          </a:p>
        </p:txBody>
      </p:sp>
    </p:spTree>
    <p:extLst>
      <p:ext uri="{BB962C8B-B14F-4D97-AF65-F5344CB8AC3E}">
        <p14:creationId xmlns:p14="http://schemas.microsoft.com/office/powerpoint/2010/main" val="1148799357"/>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2E3543F-2C43-71D9-910C-A83BBBFB4C28}"/>
            </a:ext>
          </a:extLst>
        </p:cNvPr>
        <p:cNvGrpSpPr/>
        <p:nvPr/>
      </p:nvGrpSpPr>
      <p:grpSpPr>
        <a:xfrm>
          <a:off x="0" y="0"/>
          <a:ext cx="0" cy="0"/>
          <a:chOff x="0" y="0"/>
          <a:chExt cx="0" cy="0"/>
        </a:xfrm>
      </p:grpSpPr>
      <p:sp>
        <p:nvSpPr>
          <p:cNvPr id="839682" name="Rectangle 2">
            <a:extLst>
              <a:ext uri="{FF2B5EF4-FFF2-40B4-BE49-F238E27FC236}">
                <a16:creationId xmlns:a16="http://schemas.microsoft.com/office/drawing/2014/main" id="{3790D1E3-B2F7-C0D2-48CF-59F3BFA8C0B2}"/>
              </a:ext>
            </a:extLst>
          </p:cNvPr>
          <p:cNvSpPr>
            <a:spLocks noGrp="1" noChangeArrowheads="1"/>
          </p:cNvSpPr>
          <p:nvPr>
            <p:ph type="subTitle" idx="1"/>
          </p:nvPr>
        </p:nvSpPr>
        <p:spPr>
          <a:xfrm>
            <a:off x="228600" y="209550"/>
            <a:ext cx="8686800" cy="4800600"/>
          </a:xfrm>
        </p:spPr>
        <p:txBody>
          <a:bodyPr>
            <a:normAutofit fontScale="92500"/>
          </a:bodyPr>
          <a:lstStyle/>
          <a:p>
            <a:pPr algn="l"/>
            <a:r>
              <a:rPr lang="en-US" sz="4000" baseline="30000" dirty="0"/>
              <a:t>Mtt 5. 3-10 </a:t>
            </a:r>
            <a:r>
              <a:rPr lang="en-US" sz="4000" dirty="0"/>
              <a:t>How blessed are those who hunger and thirst for righteousness! for they will be filled. </a:t>
            </a:r>
          </a:p>
          <a:p>
            <a:pPr algn="l"/>
            <a:r>
              <a:rPr lang="en-US" sz="4000" dirty="0"/>
              <a:t>How blessed are those who show mercy! for they will be shown mercy. </a:t>
            </a:r>
          </a:p>
          <a:p>
            <a:pPr algn="l"/>
            <a:r>
              <a:rPr lang="en-US" sz="4000" dirty="0"/>
              <a:t>How blessed are the pure in heart! for they will see God. </a:t>
            </a:r>
          </a:p>
        </p:txBody>
      </p:sp>
    </p:spTree>
    <p:extLst>
      <p:ext uri="{BB962C8B-B14F-4D97-AF65-F5344CB8AC3E}">
        <p14:creationId xmlns:p14="http://schemas.microsoft.com/office/powerpoint/2010/main" val="2411225974"/>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E5F5DCD-66ED-624C-61D2-9E217F3E296C}"/>
            </a:ext>
          </a:extLst>
        </p:cNvPr>
        <p:cNvGrpSpPr/>
        <p:nvPr/>
      </p:nvGrpSpPr>
      <p:grpSpPr>
        <a:xfrm>
          <a:off x="0" y="0"/>
          <a:ext cx="0" cy="0"/>
          <a:chOff x="0" y="0"/>
          <a:chExt cx="0" cy="0"/>
        </a:xfrm>
      </p:grpSpPr>
      <p:sp>
        <p:nvSpPr>
          <p:cNvPr id="839682" name="Rectangle 2">
            <a:extLst>
              <a:ext uri="{FF2B5EF4-FFF2-40B4-BE49-F238E27FC236}">
                <a16:creationId xmlns:a16="http://schemas.microsoft.com/office/drawing/2014/main" id="{650F6FDC-B81F-5937-8E07-B3C8E032DFF8}"/>
              </a:ext>
            </a:extLst>
          </p:cNvPr>
          <p:cNvSpPr>
            <a:spLocks noGrp="1" noChangeArrowheads="1"/>
          </p:cNvSpPr>
          <p:nvPr>
            <p:ph type="subTitle" idx="1"/>
          </p:nvPr>
        </p:nvSpPr>
        <p:spPr>
          <a:xfrm>
            <a:off x="228600" y="209550"/>
            <a:ext cx="8686800" cy="4800600"/>
          </a:xfrm>
        </p:spPr>
        <p:txBody>
          <a:bodyPr>
            <a:normAutofit/>
          </a:bodyPr>
          <a:lstStyle/>
          <a:p>
            <a:pPr algn="l"/>
            <a:r>
              <a:rPr lang="en-US" sz="4000" baseline="30000" dirty="0"/>
              <a:t>Yn 17.13  </a:t>
            </a:r>
            <a:r>
              <a:rPr lang="en-US" sz="4000" dirty="0"/>
              <a:t>But now, I am coming to you; and I say these things while I am still in the world so that they may have my joy made complete in themselves.</a:t>
            </a:r>
          </a:p>
        </p:txBody>
      </p:sp>
    </p:spTree>
    <p:extLst>
      <p:ext uri="{BB962C8B-B14F-4D97-AF65-F5344CB8AC3E}">
        <p14:creationId xmlns:p14="http://schemas.microsoft.com/office/powerpoint/2010/main" val="2535982479"/>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97E5BBF-BC1A-BA53-7B30-63E9C11260AF}"/>
            </a:ext>
          </a:extLst>
        </p:cNvPr>
        <p:cNvGrpSpPr/>
        <p:nvPr/>
      </p:nvGrpSpPr>
      <p:grpSpPr>
        <a:xfrm>
          <a:off x="0" y="0"/>
          <a:ext cx="0" cy="0"/>
          <a:chOff x="0" y="0"/>
          <a:chExt cx="0" cy="0"/>
        </a:xfrm>
      </p:grpSpPr>
      <p:sp>
        <p:nvSpPr>
          <p:cNvPr id="839682" name="Rectangle 2">
            <a:extLst>
              <a:ext uri="{FF2B5EF4-FFF2-40B4-BE49-F238E27FC236}">
                <a16:creationId xmlns:a16="http://schemas.microsoft.com/office/drawing/2014/main" id="{AE12F1F6-9B74-AB20-C393-2FCF82183554}"/>
              </a:ext>
            </a:extLst>
          </p:cNvPr>
          <p:cNvSpPr>
            <a:spLocks noGrp="1" noChangeArrowheads="1"/>
          </p:cNvSpPr>
          <p:nvPr>
            <p:ph type="subTitle" idx="1"/>
          </p:nvPr>
        </p:nvSpPr>
        <p:spPr>
          <a:xfrm>
            <a:off x="228600" y="209550"/>
            <a:ext cx="8686800" cy="4800600"/>
          </a:xfrm>
        </p:spPr>
        <p:txBody>
          <a:bodyPr>
            <a:normAutofit/>
          </a:bodyPr>
          <a:lstStyle/>
          <a:p>
            <a:pPr algn="l"/>
            <a:r>
              <a:rPr lang="en-US" sz="4000" baseline="30000" dirty="0"/>
              <a:t>Yn 17 24-26</a:t>
            </a:r>
            <a:r>
              <a:rPr lang="en-US" sz="4000" dirty="0"/>
              <a:t> “Father, I want those you have given me to be with me where I am; so that they may see my glory, which you have given me because you loved me before the creation of the world. </a:t>
            </a:r>
          </a:p>
        </p:txBody>
      </p:sp>
    </p:spTree>
    <p:extLst>
      <p:ext uri="{BB962C8B-B14F-4D97-AF65-F5344CB8AC3E}">
        <p14:creationId xmlns:p14="http://schemas.microsoft.com/office/powerpoint/2010/main" val="398826985"/>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9174700-0D85-222A-D823-B79D90C4EED6}"/>
            </a:ext>
          </a:extLst>
        </p:cNvPr>
        <p:cNvGrpSpPr/>
        <p:nvPr/>
      </p:nvGrpSpPr>
      <p:grpSpPr>
        <a:xfrm>
          <a:off x="0" y="0"/>
          <a:ext cx="0" cy="0"/>
          <a:chOff x="0" y="0"/>
          <a:chExt cx="0" cy="0"/>
        </a:xfrm>
      </p:grpSpPr>
      <p:sp>
        <p:nvSpPr>
          <p:cNvPr id="839682" name="Rectangle 2">
            <a:extLst>
              <a:ext uri="{FF2B5EF4-FFF2-40B4-BE49-F238E27FC236}">
                <a16:creationId xmlns:a16="http://schemas.microsoft.com/office/drawing/2014/main" id="{DF68A72D-D8EF-7134-3ABD-0559F5A93BB4}"/>
              </a:ext>
            </a:extLst>
          </p:cNvPr>
          <p:cNvSpPr>
            <a:spLocks noGrp="1" noChangeArrowheads="1"/>
          </p:cNvSpPr>
          <p:nvPr>
            <p:ph type="subTitle" idx="1"/>
          </p:nvPr>
        </p:nvSpPr>
        <p:spPr>
          <a:xfrm>
            <a:off x="228600" y="209550"/>
            <a:ext cx="8686800" cy="4800600"/>
          </a:xfrm>
        </p:spPr>
        <p:txBody>
          <a:bodyPr>
            <a:normAutofit/>
          </a:bodyPr>
          <a:lstStyle/>
          <a:p>
            <a:pPr algn="l"/>
            <a:r>
              <a:rPr lang="en-US" sz="4000" baseline="30000" dirty="0"/>
              <a:t>Yn 17 24-26</a:t>
            </a:r>
            <a:r>
              <a:rPr lang="en-US" sz="4000" dirty="0"/>
              <a:t> Righteous Father, the world has not known you, but I have known you, and these people have known that you sent me.  I made your name known to them, </a:t>
            </a:r>
          </a:p>
        </p:txBody>
      </p:sp>
    </p:spTree>
    <p:extLst>
      <p:ext uri="{BB962C8B-B14F-4D97-AF65-F5344CB8AC3E}">
        <p14:creationId xmlns:p14="http://schemas.microsoft.com/office/powerpoint/2010/main" val="400655409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2683047-9822-390C-CB09-D5D71FDEC1E8}"/>
            </a:ext>
          </a:extLst>
        </p:cNvPr>
        <p:cNvGrpSpPr/>
        <p:nvPr/>
      </p:nvGrpSpPr>
      <p:grpSpPr>
        <a:xfrm>
          <a:off x="0" y="0"/>
          <a:ext cx="0" cy="0"/>
          <a:chOff x="0" y="0"/>
          <a:chExt cx="0" cy="0"/>
        </a:xfrm>
      </p:grpSpPr>
      <p:sp>
        <p:nvSpPr>
          <p:cNvPr id="839682" name="Rectangle 2">
            <a:extLst>
              <a:ext uri="{FF2B5EF4-FFF2-40B4-BE49-F238E27FC236}">
                <a16:creationId xmlns:a16="http://schemas.microsoft.com/office/drawing/2014/main" id="{2FB34CFD-E96F-77AA-F127-5B96D8DB99D5}"/>
              </a:ext>
            </a:extLst>
          </p:cNvPr>
          <p:cNvSpPr>
            <a:spLocks noGrp="1" noChangeArrowheads="1"/>
          </p:cNvSpPr>
          <p:nvPr>
            <p:ph type="subTitle" idx="1"/>
          </p:nvPr>
        </p:nvSpPr>
        <p:spPr>
          <a:xfrm>
            <a:off x="228600" y="209550"/>
            <a:ext cx="8686800" cy="4800600"/>
          </a:xfrm>
        </p:spPr>
        <p:txBody>
          <a:bodyPr>
            <a:normAutofit/>
          </a:bodyPr>
          <a:lstStyle/>
          <a:p>
            <a:pPr algn="l"/>
            <a:r>
              <a:rPr lang="en-US" sz="4000" dirty="0"/>
              <a:t> </a:t>
            </a:r>
          </a:p>
        </p:txBody>
      </p:sp>
      <p:pic>
        <p:nvPicPr>
          <p:cNvPr id="3" name="Picture 2">
            <a:extLst>
              <a:ext uri="{FF2B5EF4-FFF2-40B4-BE49-F238E27FC236}">
                <a16:creationId xmlns:a16="http://schemas.microsoft.com/office/drawing/2014/main" id="{1029040D-0F2C-4FB7-566E-8082C4EFB0B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321"/>
            <a:ext cx="9144000" cy="5142857"/>
          </a:xfrm>
          <a:prstGeom prst="rect">
            <a:avLst/>
          </a:prstGeom>
        </p:spPr>
      </p:pic>
      <p:sp>
        <p:nvSpPr>
          <p:cNvPr id="2" name="TextBox 1">
            <a:extLst>
              <a:ext uri="{FF2B5EF4-FFF2-40B4-BE49-F238E27FC236}">
                <a16:creationId xmlns:a16="http://schemas.microsoft.com/office/drawing/2014/main" id="{D28502EC-D818-27A4-036F-02CCFCB4B885}"/>
              </a:ext>
            </a:extLst>
          </p:cNvPr>
          <p:cNvSpPr txBox="1"/>
          <p:nvPr/>
        </p:nvSpPr>
        <p:spPr>
          <a:xfrm>
            <a:off x="251059" y="0"/>
            <a:ext cx="8668912" cy="4524315"/>
          </a:xfrm>
          <a:prstGeom prst="rect">
            <a:avLst/>
          </a:prstGeom>
          <a:noFill/>
        </p:spPr>
        <p:txBody>
          <a:bodyPr wrap="none" rtlCol="0">
            <a:spAutoFit/>
          </a:bodyPr>
          <a:lstStyle/>
          <a:p>
            <a:pPr algn="l"/>
            <a:r>
              <a:rPr lang="en-US" u="sng" dirty="0" err="1">
                <a:solidFill>
                  <a:srgbClr val="FFFF66"/>
                </a:solidFill>
              </a:rPr>
              <a:t>T'shuvah</a:t>
            </a:r>
            <a:r>
              <a:rPr lang="en-US" u="sng" dirty="0">
                <a:solidFill>
                  <a:srgbClr val="FFFF66"/>
                </a:solidFill>
              </a:rPr>
              <a:t> </a:t>
            </a:r>
            <a:r>
              <a:rPr lang="he-IL" sz="4800" b="1" dirty="0">
                <a:solidFill>
                  <a:srgbClr val="FFFF66"/>
                </a:solidFill>
                <a:latin typeface="David" panose="020E0502060401010101" pitchFamily="34" charset="-79"/>
                <a:cs typeface="David" panose="020E0502060401010101" pitchFamily="34" charset="-79"/>
              </a:rPr>
              <a:t>תְּשׁוּבָה</a:t>
            </a:r>
            <a:r>
              <a:rPr lang="he-IL" dirty="0">
                <a:solidFill>
                  <a:srgbClr val="FFFF66"/>
                </a:solidFill>
              </a:rPr>
              <a:t> </a:t>
            </a:r>
            <a:r>
              <a:rPr lang="en-US" dirty="0">
                <a:solidFill>
                  <a:srgbClr val="FFFF66"/>
                </a:solidFill>
              </a:rPr>
              <a:t> </a:t>
            </a:r>
            <a:r>
              <a:rPr lang="en-US" u="sng" dirty="0">
                <a:solidFill>
                  <a:srgbClr val="FFFF66"/>
                </a:solidFill>
              </a:rPr>
              <a:t>Repentance </a:t>
            </a:r>
          </a:p>
          <a:p>
            <a:pPr algn="l"/>
            <a:r>
              <a:rPr lang="en-US" dirty="0"/>
              <a:t>Ester 4.15-16</a:t>
            </a:r>
          </a:p>
          <a:p>
            <a:pPr marL="461963" indent="-461963" algn="l">
              <a:buFont typeface="+mj-lt"/>
              <a:buAutoNum type="arabicPeriod"/>
            </a:pPr>
            <a:r>
              <a:rPr lang="en-US" dirty="0"/>
              <a:t>Primacy of repentance</a:t>
            </a:r>
          </a:p>
          <a:p>
            <a:pPr marL="461963" indent="-461963" algn="l">
              <a:buFont typeface="+mj-lt"/>
              <a:buAutoNum type="arabicPeriod"/>
            </a:pPr>
            <a:r>
              <a:rPr lang="en-US" dirty="0"/>
              <a:t>Ester’s motivation to repent</a:t>
            </a:r>
          </a:p>
          <a:p>
            <a:pPr marL="461963" indent="-461963" algn="l">
              <a:buFont typeface="+mj-lt"/>
              <a:buAutoNum type="arabicPeriod"/>
            </a:pPr>
            <a:r>
              <a:rPr lang="en-US" dirty="0"/>
              <a:t>Ongoing repentance in Messiah</a:t>
            </a:r>
          </a:p>
          <a:p>
            <a:pPr marL="461963" indent="-461963" algn="l">
              <a:buFont typeface="+mj-lt"/>
              <a:buAutoNum type="arabicPeriod"/>
            </a:pPr>
            <a:r>
              <a:rPr lang="en-US" dirty="0"/>
              <a:t>Repentance in the wars of Israel</a:t>
            </a:r>
          </a:p>
          <a:p>
            <a:pPr marL="461963" indent="-461963" algn="l">
              <a:buFont typeface="+mj-lt"/>
              <a:buAutoNum type="arabicPeriod"/>
            </a:pPr>
            <a:r>
              <a:rPr lang="en-US" dirty="0"/>
              <a:t>Deliverance</a:t>
            </a:r>
          </a:p>
        </p:txBody>
      </p:sp>
    </p:spTree>
    <p:extLst>
      <p:ext uri="{BB962C8B-B14F-4D97-AF65-F5344CB8AC3E}">
        <p14:creationId xmlns:p14="http://schemas.microsoft.com/office/powerpoint/2010/main" val="3721172635"/>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498DDAD-4FD0-376E-CF05-D3A123E8A6DA}"/>
            </a:ext>
          </a:extLst>
        </p:cNvPr>
        <p:cNvGrpSpPr/>
        <p:nvPr/>
      </p:nvGrpSpPr>
      <p:grpSpPr>
        <a:xfrm>
          <a:off x="0" y="0"/>
          <a:ext cx="0" cy="0"/>
          <a:chOff x="0" y="0"/>
          <a:chExt cx="0" cy="0"/>
        </a:xfrm>
      </p:grpSpPr>
      <p:sp>
        <p:nvSpPr>
          <p:cNvPr id="839682" name="Rectangle 2">
            <a:extLst>
              <a:ext uri="{FF2B5EF4-FFF2-40B4-BE49-F238E27FC236}">
                <a16:creationId xmlns:a16="http://schemas.microsoft.com/office/drawing/2014/main" id="{24BBEA84-A89A-419C-ABE9-62943438F1BA}"/>
              </a:ext>
            </a:extLst>
          </p:cNvPr>
          <p:cNvSpPr>
            <a:spLocks noGrp="1" noChangeArrowheads="1"/>
          </p:cNvSpPr>
          <p:nvPr>
            <p:ph type="subTitle" idx="1"/>
          </p:nvPr>
        </p:nvSpPr>
        <p:spPr>
          <a:xfrm>
            <a:off x="228600" y="209550"/>
            <a:ext cx="8686800" cy="4800600"/>
          </a:xfrm>
        </p:spPr>
        <p:txBody>
          <a:bodyPr>
            <a:normAutofit/>
          </a:bodyPr>
          <a:lstStyle/>
          <a:p>
            <a:pPr algn="l"/>
            <a:r>
              <a:rPr lang="en-US" sz="4000" baseline="30000" dirty="0"/>
              <a:t>Yn 17 24-26</a:t>
            </a:r>
            <a:r>
              <a:rPr lang="en-US" sz="4000" dirty="0"/>
              <a:t> and I will continue to make it known; so that the love with which you have loved me may be in them, and I myself may be united with them.”</a:t>
            </a:r>
          </a:p>
        </p:txBody>
      </p:sp>
    </p:spTree>
    <p:extLst>
      <p:ext uri="{BB962C8B-B14F-4D97-AF65-F5344CB8AC3E}">
        <p14:creationId xmlns:p14="http://schemas.microsoft.com/office/powerpoint/2010/main" val="4169960722"/>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ED8D9FE-66EF-BBCC-AB37-86CFC0B68CC8}"/>
            </a:ext>
          </a:extLst>
        </p:cNvPr>
        <p:cNvGrpSpPr/>
        <p:nvPr/>
      </p:nvGrpSpPr>
      <p:grpSpPr>
        <a:xfrm>
          <a:off x="0" y="0"/>
          <a:ext cx="0" cy="0"/>
          <a:chOff x="0" y="0"/>
          <a:chExt cx="0" cy="0"/>
        </a:xfrm>
      </p:grpSpPr>
      <p:sp>
        <p:nvSpPr>
          <p:cNvPr id="839682" name="Rectangle 2">
            <a:extLst>
              <a:ext uri="{FF2B5EF4-FFF2-40B4-BE49-F238E27FC236}">
                <a16:creationId xmlns:a16="http://schemas.microsoft.com/office/drawing/2014/main" id="{FF5A5A2C-3F67-FF35-4A50-D7FF97148260}"/>
              </a:ext>
            </a:extLst>
          </p:cNvPr>
          <p:cNvSpPr>
            <a:spLocks noGrp="1" noChangeArrowheads="1"/>
          </p:cNvSpPr>
          <p:nvPr>
            <p:ph type="subTitle" idx="1"/>
          </p:nvPr>
        </p:nvSpPr>
        <p:spPr>
          <a:xfrm>
            <a:off x="228600" y="209550"/>
            <a:ext cx="8686800" cy="4800600"/>
          </a:xfrm>
        </p:spPr>
        <p:txBody>
          <a:bodyPr>
            <a:normAutofit/>
          </a:bodyPr>
          <a:lstStyle/>
          <a:p>
            <a:pPr algn="l"/>
            <a:r>
              <a:rPr lang="en-US" sz="4000" dirty="0"/>
              <a:t> </a:t>
            </a:r>
          </a:p>
        </p:txBody>
      </p:sp>
      <p:pic>
        <p:nvPicPr>
          <p:cNvPr id="3" name="Picture 2">
            <a:extLst>
              <a:ext uri="{FF2B5EF4-FFF2-40B4-BE49-F238E27FC236}">
                <a16:creationId xmlns:a16="http://schemas.microsoft.com/office/drawing/2014/main" id="{6F3A7CC4-C0F4-274D-2607-10C0F4D80A2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321"/>
            <a:ext cx="9144000" cy="5142857"/>
          </a:xfrm>
          <a:prstGeom prst="rect">
            <a:avLst/>
          </a:prstGeom>
        </p:spPr>
      </p:pic>
      <p:sp>
        <p:nvSpPr>
          <p:cNvPr id="2" name="TextBox 1">
            <a:extLst>
              <a:ext uri="{FF2B5EF4-FFF2-40B4-BE49-F238E27FC236}">
                <a16:creationId xmlns:a16="http://schemas.microsoft.com/office/drawing/2014/main" id="{E964A946-567B-ACDD-0F45-D7620DB8E59D}"/>
              </a:ext>
            </a:extLst>
          </p:cNvPr>
          <p:cNvSpPr txBox="1"/>
          <p:nvPr/>
        </p:nvSpPr>
        <p:spPr>
          <a:xfrm>
            <a:off x="4572000" y="285750"/>
            <a:ext cx="4525598" cy="1015663"/>
          </a:xfrm>
          <a:prstGeom prst="rect">
            <a:avLst/>
          </a:prstGeom>
          <a:noFill/>
        </p:spPr>
        <p:txBody>
          <a:bodyPr wrap="none" rtlCol="0">
            <a:spAutoFit/>
          </a:bodyPr>
          <a:lstStyle/>
          <a:p>
            <a:pPr algn="l"/>
            <a:r>
              <a:rPr lang="en-US" sz="6000" b="1" dirty="0">
                <a:effectLst>
                  <a:outerShdw blurRad="38100" dist="38100" dir="2700000" algn="tl">
                    <a:srgbClr val="000000">
                      <a:alpha val="43137"/>
                    </a:srgbClr>
                  </a:outerShdw>
                </a:effectLst>
                <a:latin typeface="Abadi" panose="020B0604020104020204" pitchFamily="34" charset="0"/>
                <a:cs typeface="Arabic 11 BT" pitchFamily="2" charset="-78"/>
              </a:rPr>
              <a:t>REPENTANCE</a:t>
            </a:r>
          </a:p>
        </p:txBody>
      </p:sp>
    </p:spTree>
    <p:extLst>
      <p:ext uri="{BB962C8B-B14F-4D97-AF65-F5344CB8AC3E}">
        <p14:creationId xmlns:p14="http://schemas.microsoft.com/office/powerpoint/2010/main" val="2736580329"/>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B6888DF-AD3E-A64A-70B2-BF26FE89F30F}"/>
            </a:ext>
          </a:extLst>
        </p:cNvPr>
        <p:cNvGrpSpPr/>
        <p:nvPr/>
      </p:nvGrpSpPr>
      <p:grpSpPr>
        <a:xfrm>
          <a:off x="0" y="0"/>
          <a:ext cx="0" cy="0"/>
          <a:chOff x="0" y="0"/>
          <a:chExt cx="0" cy="0"/>
        </a:xfrm>
      </p:grpSpPr>
      <p:sp>
        <p:nvSpPr>
          <p:cNvPr id="839682" name="Rectangle 2">
            <a:extLst>
              <a:ext uri="{FF2B5EF4-FFF2-40B4-BE49-F238E27FC236}">
                <a16:creationId xmlns:a16="http://schemas.microsoft.com/office/drawing/2014/main" id="{3E383FFA-745B-A152-A6F9-5CBC4E479B7C}"/>
              </a:ext>
            </a:extLst>
          </p:cNvPr>
          <p:cNvSpPr>
            <a:spLocks noGrp="1" noChangeArrowheads="1"/>
          </p:cNvSpPr>
          <p:nvPr>
            <p:ph type="subTitle" idx="1"/>
          </p:nvPr>
        </p:nvSpPr>
        <p:spPr>
          <a:xfrm>
            <a:off x="228600" y="209550"/>
            <a:ext cx="8686800" cy="4800600"/>
          </a:xfrm>
        </p:spPr>
        <p:txBody>
          <a:bodyPr>
            <a:normAutofit/>
          </a:bodyPr>
          <a:lstStyle/>
          <a:p>
            <a:pPr algn="l"/>
            <a:r>
              <a:rPr lang="en-US" sz="4000" dirty="0"/>
              <a:t> </a:t>
            </a:r>
          </a:p>
        </p:txBody>
      </p:sp>
      <p:pic>
        <p:nvPicPr>
          <p:cNvPr id="3" name="Picture 2">
            <a:extLst>
              <a:ext uri="{FF2B5EF4-FFF2-40B4-BE49-F238E27FC236}">
                <a16:creationId xmlns:a16="http://schemas.microsoft.com/office/drawing/2014/main" id="{4BE69621-AF76-9302-F137-85BD9637839B}"/>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321"/>
            <a:ext cx="9144000" cy="5142857"/>
          </a:xfrm>
          <a:prstGeom prst="rect">
            <a:avLst/>
          </a:prstGeom>
        </p:spPr>
      </p:pic>
      <p:sp>
        <p:nvSpPr>
          <p:cNvPr id="2" name="TextBox 1">
            <a:extLst>
              <a:ext uri="{FF2B5EF4-FFF2-40B4-BE49-F238E27FC236}">
                <a16:creationId xmlns:a16="http://schemas.microsoft.com/office/drawing/2014/main" id="{EC31F981-4DDD-0637-1825-A5B3CA05486D}"/>
              </a:ext>
            </a:extLst>
          </p:cNvPr>
          <p:cNvSpPr txBox="1"/>
          <p:nvPr/>
        </p:nvSpPr>
        <p:spPr>
          <a:xfrm>
            <a:off x="251059" y="0"/>
            <a:ext cx="8668912" cy="4524315"/>
          </a:xfrm>
          <a:prstGeom prst="rect">
            <a:avLst/>
          </a:prstGeom>
          <a:noFill/>
        </p:spPr>
        <p:txBody>
          <a:bodyPr wrap="none" rtlCol="0">
            <a:spAutoFit/>
          </a:bodyPr>
          <a:lstStyle/>
          <a:p>
            <a:pPr algn="l"/>
            <a:r>
              <a:rPr lang="en-US" u="sng" dirty="0" err="1">
                <a:solidFill>
                  <a:srgbClr val="FFFF66"/>
                </a:solidFill>
              </a:rPr>
              <a:t>T'shuvah</a:t>
            </a:r>
            <a:r>
              <a:rPr lang="en-US" u="sng" dirty="0">
                <a:solidFill>
                  <a:srgbClr val="FFFF66"/>
                </a:solidFill>
              </a:rPr>
              <a:t> </a:t>
            </a:r>
            <a:r>
              <a:rPr lang="he-IL" sz="4800" b="1" dirty="0">
                <a:solidFill>
                  <a:srgbClr val="FFFF66"/>
                </a:solidFill>
                <a:latin typeface="David" panose="020E0502060401010101" pitchFamily="34" charset="-79"/>
                <a:cs typeface="David" panose="020E0502060401010101" pitchFamily="34" charset="-79"/>
              </a:rPr>
              <a:t>תְּשׁוּבָה</a:t>
            </a:r>
            <a:r>
              <a:rPr lang="he-IL" dirty="0">
                <a:solidFill>
                  <a:srgbClr val="FFFF66"/>
                </a:solidFill>
              </a:rPr>
              <a:t> </a:t>
            </a:r>
            <a:r>
              <a:rPr lang="en-US" dirty="0">
                <a:solidFill>
                  <a:srgbClr val="FFFF66"/>
                </a:solidFill>
              </a:rPr>
              <a:t> </a:t>
            </a:r>
            <a:r>
              <a:rPr lang="en-US" u="sng" dirty="0">
                <a:solidFill>
                  <a:srgbClr val="FFFF66"/>
                </a:solidFill>
              </a:rPr>
              <a:t>Repentance </a:t>
            </a:r>
          </a:p>
          <a:p>
            <a:pPr algn="l"/>
            <a:r>
              <a:rPr lang="en-US" dirty="0"/>
              <a:t>Ester 4.15-16</a:t>
            </a:r>
          </a:p>
          <a:p>
            <a:pPr marL="461963" indent="-461963" algn="l">
              <a:buFont typeface="+mj-lt"/>
              <a:buAutoNum type="arabicPeriod"/>
            </a:pPr>
            <a:r>
              <a:rPr lang="en-US" dirty="0"/>
              <a:t>Primacy of repentance</a:t>
            </a:r>
          </a:p>
          <a:p>
            <a:pPr marL="461963" indent="-461963" algn="l">
              <a:buFont typeface="+mj-lt"/>
              <a:buAutoNum type="arabicPeriod"/>
            </a:pPr>
            <a:r>
              <a:rPr lang="en-US" dirty="0"/>
              <a:t>Ester’s motivation to repent</a:t>
            </a:r>
          </a:p>
          <a:p>
            <a:pPr marL="461963" indent="-461963" algn="l">
              <a:buFont typeface="+mj-lt"/>
              <a:buAutoNum type="arabicPeriod"/>
            </a:pPr>
            <a:r>
              <a:rPr lang="en-US" dirty="0"/>
              <a:t>Ongoing repentance in Messiah</a:t>
            </a:r>
          </a:p>
          <a:p>
            <a:pPr marL="461963" indent="-461963" algn="l">
              <a:buFont typeface="+mj-lt"/>
              <a:buAutoNum type="arabicPeriod"/>
            </a:pPr>
            <a:r>
              <a:rPr lang="en-US" u="sng" dirty="0">
                <a:solidFill>
                  <a:srgbClr val="FFFF66"/>
                </a:solidFill>
              </a:rPr>
              <a:t>Repentance in the wars of Israel</a:t>
            </a:r>
          </a:p>
          <a:p>
            <a:pPr marL="461963" indent="-461963" algn="l">
              <a:buFont typeface="+mj-lt"/>
              <a:buAutoNum type="arabicPeriod"/>
            </a:pPr>
            <a:r>
              <a:rPr lang="en-US" dirty="0"/>
              <a:t>Deliverance</a:t>
            </a:r>
          </a:p>
        </p:txBody>
      </p:sp>
    </p:spTree>
    <p:extLst>
      <p:ext uri="{BB962C8B-B14F-4D97-AF65-F5344CB8AC3E}">
        <p14:creationId xmlns:p14="http://schemas.microsoft.com/office/powerpoint/2010/main" val="2571998065"/>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CB34D4B-8A2A-F026-7C9C-3A8C5B542CA9}"/>
            </a:ext>
          </a:extLst>
        </p:cNvPr>
        <p:cNvGrpSpPr/>
        <p:nvPr/>
      </p:nvGrpSpPr>
      <p:grpSpPr>
        <a:xfrm>
          <a:off x="0" y="0"/>
          <a:ext cx="0" cy="0"/>
          <a:chOff x="0" y="0"/>
          <a:chExt cx="0" cy="0"/>
        </a:xfrm>
      </p:grpSpPr>
      <p:sp>
        <p:nvSpPr>
          <p:cNvPr id="839682" name="Rectangle 2">
            <a:extLst>
              <a:ext uri="{FF2B5EF4-FFF2-40B4-BE49-F238E27FC236}">
                <a16:creationId xmlns:a16="http://schemas.microsoft.com/office/drawing/2014/main" id="{87447D1C-F91F-252B-4DB7-D280F72E9DDA}"/>
              </a:ext>
            </a:extLst>
          </p:cNvPr>
          <p:cNvSpPr>
            <a:spLocks noGrp="1" noChangeArrowheads="1"/>
          </p:cNvSpPr>
          <p:nvPr>
            <p:ph type="subTitle" idx="1"/>
          </p:nvPr>
        </p:nvSpPr>
        <p:spPr>
          <a:xfrm>
            <a:off x="228600" y="209550"/>
            <a:ext cx="8686800" cy="4800600"/>
          </a:xfrm>
        </p:spPr>
        <p:txBody>
          <a:bodyPr>
            <a:normAutofit/>
          </a:bodyPr>
          <a:lstStyle/>
          <a:p>
            <a:pPr algn="l"/>
            <a:r>
              <a:rPr lang="en-US" sz="4000" baseline="30000" dirty="0" err="1"/>
              <a:t>Shoftim</a:t>
            </a:r>
            <a:r>
              <a:rPr lang="en-US" sz="4000" baseline="30000" dirty="0"/>
              <a:t>/Ju 6 12-13</a:t>
            </a:r>
            <a:r>
              <a:rPr lang="en-US" sz="4000" dirty="0"/>
              <a:t> The angel of </a:t>
            </a:r>
            <a:r>
              <a:rPr lang="en-US" sz="4000" cap="small" dirty="0"/>
              <a:t>Adoni</a:t>
            </a:r>
            <a:r>
              <a:rPr lang="en-US" sz="4000" dirty="0"/>
              <a:t> appeared to him and said to him: “You valiant hero! </a:t>
            </a:r>
            <a:r>
              <a:rPr lang="en-US" sz="4000" cap="small" dirty="0"/>
              <a:t>Adoni</a:t>
            </a:r>
            <a:r>
              <a:rPr lang="en-US" sz="4000" dirty="0"/>
              <a:t> is with you!”  “Excuse me, sir,” answered Gid‘on, “</a:t>
            </a:r>
            <a:r>
              <a:rPr lang="en-US" sz="4000" u="sng" dirty="0">
                <a:solidFill>
                  <a:srgbClr val="FFFF66"/>
                </a:solidFill>
              </a:rPr>
              <a:t>but if </a:t>
            </a:r>
            <a:r>
              <a:rPr lang="en-US" sz="4000" u="sng" cap="small" dirty="0">
                <a:solidFill>
                  <a:srgbClr val="FFFF66"/>
                </a:solidFill>
              </a:rPr>
              <a:t>Adoni</a:t>
            </a:r>
            <a:r>
              <a:rPr lang="en-US" sz="4000" u="sng" dirty="0">
                <a:solidFill>
                  <a:srgbClr val="FFFF66"/>
                </a:solidFill>
              </a:rPr>
              <a:t> is with us, then why is all this happening to us?”</a:t>
            </a:r>
          </a:p>
        </p:txBody>
      </p:sp>
    </p:spTree>
    <p:extLst>
      <p:ext uri="{BB962C8B-B14F-4D97-AF65-F5344CB8AC3E}">
        <p14:creationId xmlns:p14="http://schemas.microsoft.com/office/powerpoint/2010/main" val="1521132336"/>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9ED5C41-2CA5-5D2D-7636-989A8972BE37}"/>
            </a:ext>
          </a:extLst>
        </p:cNvPr>
        <p:cNvGrpSpPr/>
        <p:nvPr/>
      </p:nvGrpSpPr>
      <p:grpSpPr>
        <a:xfrm>
          <a:off x="0" y="0"/>
          <a:ext cx="0" cy="0"/>
          <a:chOff x="0" y="0"/>
          <a:chExt cx="0" cy="0"/>
        </a:xfrm>
      </p:grpSpPr>
      <p:sp>
        <p:nvSpPr>
          <p:cNvPr id="839682" name="Rectangle 2">
            <a:extLst>
              <a:ext uri="{FF2B5EF4-FFF2-40B4-BE49-F238E27FC236}">
                <a16:creationId xmlns:a16="http://schemas.microsoft.com/office/drawing/2014/main" id="{F3129BF6-0C0A-7DA2-DD8A-2F83C5198579}"/>
              </a:ext>
            </a:extLst>
          </p:cNvPr>
          <p:cNvSpPr>
            <a:spLocks noGrp="1" noChangeArrowheads="1"/>
          </p:cNvSpPr>
          <p:nvPr>
            <p:ph type="subTitle" idx="1"/>
          </p:nvPr>
        </p:nvSpPr>
        <p:spPr>
          <a:xfrm>
            <a:off x="228600" y="209550"/>
            <a:ext cx="8686800" cy="4800600"/>
          </a:xfrm>
        </p:spPr>
        <p:txBody>
          <a:bodyPr>
            <a:normAutofit/>
          </a:bodyPr>
          <a:lstStyle/>
          <a:p>
            <a:pPr algn="l"/>
            <a:r>
              <a:rPr lang="en-US" sz="4000" baseline="30000" dirty="0" err="1"/>
              <a:t>Shoftim</a:t>
            </a:r>
            <a:r>
              <a:rPr lang="en-US" sz="4000" baseline="30000" dirty="0"/>
              <a:t>/Ju 6 12-13</a:t>
            </a:r>
            <a:r>
              <a:rPr lang="en-US" sz="4000" dirty="0"/>
              <a:t> And where are all his miracles our ancestors told us about when they said, ‘Didn’t </a:t>
            </a:r>
            <a:r>
              <a:rPr lang="en-US" sz="4000" cap="small" dirty="0"/>
              <a:t>Adoni</a:t>
            </a:r>
            <a:r>
              <a:rPr lang="en-US" sz="4000" dirty="0"/>
              <a:t> bring us up from Egypt?’ For now, </a:t>
            </a:r>
            <a:r>
              <a:rPr lang="en-US" sz="4000" cap="small" dirty="0"/>
              <a:t>Adoni</a:t>
            </a:r>
            <a:r>
              <a:rPr lang="en-US" sz="4000" dirty="0"/>
              <a:t> has abandoned us and handed us over to </a:t>
            </a:r>
            <a:r>
              <a:rPr lang="en-US" sz="4000" dirty="0" err="1"/>
              <a:t>Midyan</a:t>
            </a:r>
            <a:r>
              <a:rPr lang="en-US" sz="4000" dirty="0"/>
              <a:t>.”</a:t>
            </a:r>
          </a:p>
        </p:txBody>
      </p:sp>
    </p:spTree>
    <p:extLst>
      <p:ext uri="{BB962C8B-B14F-4D97-AF65-F5344CB8AC3E}">
        <p14:creationId xmlns:p14="http://schemas.microsoft.com/office/powerpoint/2010/main" val="3031222492"/>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FE9AF9B-56A3-A1BB-8F8A-1280599E694E}"/>
            </a:ext>
          </a:extLst>
        </p:cNvPr>
        <p:cNvGrpSpPr/>
        <p:nvPr/>
      </p:nvGrpSpPr>
      <p:grpSpPr>
        <a:xfrm>
          <a:off x="0" y="0"/>
          <a:ext cx="0" cy="0"/>
          <a:chOff x="0" y="0"/>
          <a:chExt cx="0" cy="0"/>
        </a:xfrm>
      </p:grpSpPr>
      <p:sp>
        <p:nvSpPr>
          <p:cNvPr id="839682" name="Rectangle 2">
            <a:extLst>
              <a:ext uri="{FF2B5EF4-FFF2-40B4-BE49-F238E27FC236}">
                <a16:creationId xmlns:a16="http://schemas.microsoft.com/office/drawing/2014/main" id="{364F693C-A39C-7DD0-4E85-99FB2AEEA6C7}"/>
              </a:ext>
            </a:extLst>
          </p:cNvPr>
          <p:cNvSpPr>
            <a:spLocks noGrp="1" noChangeArrowheads="1"/>
          </p:cNvSpPr>
          <p:nvPr>
            <p:ph type="subTitle" idx="1"/>
          </p:nvPr>
        </p:nvSpPr>
        <p:spPr>
          <a:xfrm>
            <a:off x="228600" y="209550"/>
            <a:ext cx="8686800" cy="4800600"/>
          </a:xfrm>
        </p:spPr>
        <p:txBody>
          <a:bodyPr>
            <a:normAutofit/>
          </a:bodyPr>
          <a:lstStyle/>
          <a:p>
            <a:pPr algn="l"/>
            <a:r>
              <a:rPr lang="en-US" sz="4000" dirty="0"/>
              <a:t>Israel and America must NOT relay on secular strength primarily.</a:t>
            </a:r>
          </a:p>
        </p:txBody>
      </p:sp>
    </p:spTree>
    <p:extLst>
      <p:ext uri="{BB962C8B-B14F-4D97-AF65-F5344CB8AC3E}">
        <p14:creationId xmlns:p14="http://schemas.microsoft.com/office/powerpoint/2010/main" val="2997536817"/>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2E12338-3622-F781-C57F-A09FEC99E666}"/>
            </a:ext>
          </a:extLst>
        </p:cNvPr>
        <p:cNvGrpSpPr/>
        <p:nvPr/>
      </p:nvGrpSpPr>
      <p:grpSpPr>
        <a:xfrm>
          <a:off x="0" y="0"/>
          <a:ext cx="0" cy="0"/>
          <a:chOff x="0" y="0"/>
          <a:chExt cx="0" cy="0"/>
        </a:xfrm>
      </p:grpSpPr>
      <p:sp>
        <p:nvSpPr>
          <p:cNvPr id="839682" name="Rectangle 2">
            <a:extLst>
              <a:ext uri="{FF2B5EF4-FFF2-40B4-BE49-F238E27FC236}">
                <a16:creationId xmlns:a16="http://schemas.microsoft.com/office/drawing/2014/main" id="{11888237-FC75-1CBE-135C-A7ECB3A1122C}"/>
              </a:ext>
            </a:extLst>
          </p:cNvPr>
          <p:cNvSpPr>
            <a:spLocks noGrp="1" noChangeArrowheads="1"/>
          </p:cNvSpPr>
          <p:nvPr>
            <p:ph type="subTitle" idx="1"/>
          </p:nvPr>
        </p:nvSpPr>
        <p:spPr>
          <a:xfrm>
            <a:off x="228600" y="209550"/>
            <a:ext cx="8686800" cy="4800600"/>
          </a:xfrm>
        </p:spPr>
        <p:txBody>
          <a:bodyPr>
            <a:normAutofit/>
          </a:bodyPr>
          <a:lstStyle/>
          <a:p>
            <a:pPr algn="l"/>
            <a:r>
              <a:rPr lang="en-US" sz="4000" dirty="0"/>
              <a:t> </a:t>
            </a:r>
          </a:p>
        </p:txBody>
      </p:sp>
      <p:pic>
        <p:nvPicPr>
          <p:cNvPr id="3" name="Picture 2">
            <a:extLst>
              <a:ext uri="{FF2B5EF4-FFF2-40B4-BE49-F238E27FC236}">
                <a16:creationId xmlns:a16="http://schemas.microsoft.com/office/drawing/2014/main" id="{CE784F7B-1528-40E2-8F9F-36C091A646D0}"/>
              </a:ext>
            </a:extLst>
          </p:cNvPr>
          <p:cNvPicPr>
            <a:picLocks noChangeAspect="1"/>
          </p:cNvPicPr>
          <p:nvPr/>
        </p:nvPicPr>
        <p:blipFill>
          <a:blip r:embed="rId3"/>
          <a:stretch>
            <a:fillRect/>
          </a:stretch>
        </p:blipFill>
        <p:spPr>
          <a:xfrm>
            <a:off x="1534844" y="38100"/>
            <a:ext cx="7600333" cy="5143500"/>
          </a:xfrm>
          <a:prstGeom prst="rect">
            <a:avLst/>
          </a:prstGeom>
        </p:spPr>
      </p:pic>
      <p:sp>
        <p:nvSpPr>
          <p:cNvPr id="4" name="TextBox 3">
            <a:extLst>
              <a:ext uri="{FF2B5EF4-FFF2-40B4-BE49-F238E27FC236}">
                <a16:creationId xmlns:a16="http://schemas.microsoft.com/office/drawing/2014/main" id="{E6E77B6D-6E2C-32BA-B487-524636DF99A7}"/>
              </a:ext>
            </a:extLst>
          </p:cNvPr>
          <p:cNvSpPr txBox="1"/>
          <p:nvPr/>
        </p:nvSpPr>
        <p:spPr>
          <a:xfrm>
            <a:off x="8824" y="438150"/>
            <a:ext cx="53236832" cy="2554545"/>
          </a:xfrm>
          <a:prstGeom prst="rect">
            <a:avLst/>
          </a:prstGeom>
          <a:noFill/>
        </p:spPr>
        <p:txBody>
          <a:bodyPr wrap="square" rtlCol="0">
            <a:spAutoFit/>
          </a:bodyPr>
          <a:lstStyle/>
          <a:p>
            <a:pPr algn="l"/>
            <a:r>
              <a:rPr lang="en-US" dirty="0"/>
              <a:t>"Possibly the most </a:t>
            </a:r>
          </a:p>
          <a:p>
            <a:pPr algn="l"/>
            <a:r>
              <a:rPr lang="en-US" dirty="0"/>
              <a:t>important video I’ve </a:t>
            </a:r>
          </a:p>
          <a:p>
            <a:pPr algn="l"/>
            <a:r>
              <a:rPr lang="en-US" dirty="0"/>
              <a:t>ever seen!", </a:t>
            </a:r>
          </a:p>
          <a:p>
            <a:pPr algn="l"/>
            <a:r>
              <a:rPr lang="en-US" dirty="0"/>
              <a:t>says Yishai Fleischer. </a:t>
            </a:r>
          </a:p>
        </p:txBody>
      </p:sp>
    </p:spTree>
    <p:extLst>
      <p:ext uri="{BB962C8B-B14F-4D97-AF65-F5344CB8AC3E}">
        <p14:creationId xmlns:p14="http://schemas.microsoft.com/office/powerpoint/2010/main" val="3163230136"/>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10403EA-447F-DFE4-1794-DCBFC07B8DEE}"/>
            </a:ext>
          </a:extLst>
        </p:cNvPr>
        <p:cNvGrpSpPr/>
        <p:nvPr/>
      </p:nvGrpSpPr>
      <p:grpSpPr>
        <a:xfrm>
          <a:off x="0" y="0"/>
          <a:ext cx="0" cy="0"/>
          <a:chOff x="0" y="0"/>
          <a:chExt cx="0" cy="0"/>
        </a:xfrm>
      </p:grpSpPr>
      <p:sp>
        <p:nvSpPr>
          <p:cNvPr id="839682" name="Rectangle 2">
            <a:extLst>
              <a:ext uri="{FF2B5EF4-FFF2-40B4-BE49-F238E27FC236}">
                <a16:creationId xmlns:a16="http://schemas.microsoft.com/office/drawing/2014/main" id="{3B27B6ED-6FDE-0E06-A061-66862159217E}"/>
              </a:ext>
            </a:extLst>
          </p:cNvPr>
          <p:cNvSpPr>
            <a:spLocks noGrp="1" noChangeArrowheads="1"/>
          </p:cNvSpPr>
          <p:nvPr>
            <p:ph type="subTitle" idx="1"/>
          </p:nvPr>
        </p:nvSpPr>
        <p:spPr>
          <a:xfrm>
            <a:off x="228600" y="209550"/>
            <a:ext cx="8686800" cy="4800600"/>
          </a:xfrm>
        </p:spPr>
        <p:txBody>
          <a:bodyPr>
            <a:normAutofit lnSpcReduction="10000"/>
          </a:bodyPr>
          <a:lstStyle/>
          <a:p>
            <a:pPr algn="l"/>
            <a:r>
              <a:rPr lang="en-US" sz="4000" dirty="0"/>
              <a:t>He is referring to the inspiring words of Professor Ed Husain, a Muslim scholar, author, teacher and a guide to understanding a path forward in the Abrahamic Region for Jews and Arabs to thrive and live side by side with mutual respect. </a:t>
            </a:r>
            <a:endParaRPr lang="en-US" sz="6000" dirty="0"/>
          </a:p>
          <a:p>
            <a:endParaRPr lang="en-US" sz="4000" dirty="0"/>
          </a:p>
        </p:txBody>
      </p:sp>
    </p:spTree>
    <p:extLst>
      <p:ext uri="{BB962C8B-B14F-4D97-AF65-F5344CB8AC3E}">
        <p14:creationId xmlns:p14="http://schemas.microsoft.com/office/powerpoint/2010/main" val="2987157347"/>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C86992D-F80B-B400-1220-292021E42234}"/>
            </a:ext>
          </a:extLst>
        </p:cNvPr>
        <p:cNvGrpSpPr/>
        <p:nvPr/>
      </p:nvGrpSpPr>
      <p:grpSpPr>
        <a:xfrm>
          <a:off x="0" y="0"/>
          <a:ext cx="0" cy="0"/>
          <a:chOff x="0" y="0"/>
          <a:chExt cx="0" cy="0"/>
        </a:xfrm>
      </p:grpSpPr>
      <p:sp>
        <p:nvSpPr>
          <p:cNvPr id="839682" name="Rectangle 2">
            <a:extLst>
              <a:ext uri="{FF2B5EF4-FFF2-40B4-BE49-F238E27FC236}">
                <a16:creationId xmlns:a16="http://schemas.microsoft.com/office/drawing/2014/main" id="{28F705E7-D715-9194-BA09-20ED6B409F03}"/>
              </a:ext>
            </a:extLst>
          </p:cNvPr>
          <p:cNvSpPr>
            <a:spLocks noGrp="1" noChangeArrowheads="1"/>
          </p:cNvSpPr>
          <p:nvPr>
            <p:ph type="subTitle" idx="1"/>
          </p:nvPr>
        </p:nvSpPr>
        <p:spPr>
          <a:xfrm>
            <a:off x="228600" y="209550"/>
            <a:ext cx="8686800" cy="4800600"/>
          </a:xfrm>
        </p:spPr>
        <p:txBody>
          <a:bodyPr>
            <a:normAutofit/>
          </a:bodyPr>
          <a:lstStyle/>
          <a:p>
            <a:pPr algn="l"/>
            <a:r>
              <a:rPr lang="en-US" sz="4000" dirty="0"/>
              <a:t>  </a:t>
            </a:r>
          </a:p>
        </p:txBody>
      </p:sp>
      <p:pic>
        <p:nvPicPr>
          <p:cNvPr id="3" name="Picture 2">
            <a:extLst>
              <a:ext uri="{FF2B5EF4-FFF2-40B4-BE49-F238E27FC236}">
                <a16:creationId xmlns:a16="http://schemas.microsoft.com/office/drawing/2014/main" id="{5AD54804-AF67-DFDF-C00B-D26ED4A5BAE8}"/>
              </a:ext>
            </a:extLst>
          </p:cNvPr>
          <p:cNvPicPr>
            <a:picLocks noChangeAspect="1"/>
          </p:cNvPicPr>
          <p:nvPr/>
        </p:nvPicPr>
        <p:blipFill>
          <a:blip r:embed="rId3"/>
          <a:stretch>
            <a:fillRect/>
          </a:stretch>
        </p:blipFill>
        <p:spPr>
          <a:xfrm>
            <a:off x="1563780" y="0"/>
            <a:ext cx="6016440" cy="5143500"/>
          </a:xfrm>
          <a:prstGeom prst="rect">
            <a:avLst/>
          </a:prstGeom>
        </p:spPr>
      </p:pic>
    </p:spTree>
    <p:extLst>
      <p:ext uri="{BB962C8B-B14F-4D97-AF65-F5344CB8AC3E}">
        <p14:creationId xmlns:p14="http://schemas.microsoft.com/office/powerpoint/2010/main" val="3903162847"/>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B70167A-F51F-52E1-F9E8-065E821D64B6}"/>
            </a:ext>
          </a:extLst>
        </p:cNvPr>
        <p:cNvGrpSpPr/>
        <p:nvPr/>
      </p:nvGrpSpPr>
      <p:grpSpPr>
        <a:xfrm>
          <a:off x="0" y="0"/>
          <a:ext cx="0" cy="0"/>
          <a:chOff x="0" y="0"/>
          <a:chExt cx="0" cy="0"/>
        </a:xfrm>
      </p:grpSpPr>
      <p:sp>
        <p:nvSpPr>
          <p:cNvPr id="839682" name="Rectangle 2">
            <a:extLst>
              <a:ext uri="{FF2B5EF4-FFF2-40B4-BE49-F238E27FC236}">
                <a16:creationId xmlns:a16="http://schemas.microsoft.com/office/drawing/2014/main" id="{33C5F877-1458-B0E7-65A8-13346FB637A0}"/>
              </a:ext>
            </a:extLst>
          </p:cNvPr>
          <p:cNvSpPr>
            <a:spLocks noGrp="1" noChangeArrowheads="1"/>
          </p:cNvSpPr>
          <p:nvPr>
            <p:ph type="subTitle" idx="1"/>
          </p:nvPr>
        </p:nvSpPr>
        <p:spPr>
          <a:xfrm>
            <a:off x="228600" y="209550"/>
            <a:ext cx="8686800" cy="4800600"/>
          </a:xfrm>
        </p:spPr>
        <p:txBody>
          <a:bodyPr>
            <a:normAutofit/>
          </a:bodyPr>
          <a:lstStyle/>
          <a:p>
            <a:pPr algn="l"/>
            <a:r>
              <a:rPr lang="en-US" sz="4000" dirty="0"/>
              <a:t>As Ronald Reagan famously said, “If we ever forget that we’re one nation under God, then we will be a nation gone under.”</a:t>
            </a:r>
          </a:p>
        </p:txBody>
      </p:sp>
    </p:spTree>
    <p:extLst>
      <p:ext uri="{BB962C8B-B14F-4D97-AF65-F5344CB8AC3E}">
        <p14:creationId xmlns:p14="http://schemas.microsoft.com/office/powerpoint/2010/main" val="356019716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1C7F503-F3A9-7FCD-B785-63E271B1EAA8}"/>
            </a:ext>
          </a:extLst>
        </p:cNvPr>
        <p:cNvGrpSpPr/>
        <p:nvPr/>
      </p:nvGrpSpPr>
      <p:grpSpPr>
        <a:xfrm>
          <a:off x="0" y="0"/>
          <a:ext cx="0" cy="0"/>
          <a:chOff x="0" y="0"/>
          <a:chExt cx="0" cy="0"/>
        </a:xfrm>
      </p:grpSpPr>
      <p:sp>
        <p:nvSpPr>
          <p:cNvPr id="839682" name="Rectangle 2">
            <a:extLst>
              <a:ext uri="{FF2B5EF4-FFF2-40B4-BE49-F238E27FC236}">
                <a16:creationId xmlns:a16="http://schemas.microsoft.com/office/drawing/2014/main" id="{50DFE052-037C-C9BE-F5B3-36FBE3ABB3C4}"/>
              </a:ext>
            </a:extLst>
          </p:cNvPr>
          <p:cNvSpPr>
            <a:spLocks noGrp="1" noChangeArrowheads="1"/>
          </p:cNvSpPr>
          <p:nvPr>
            <p:ph type="subTitle" idx="1"/>
          </p:nvPr>
        </p:nvSpPr>
        <p:spPr>
          <a:xfrm>
            <a:off x="228600" y="209550"/>
            <a:ext cx="8686800" cy="4800600"/>
          </a:xfrm>
        </p:spPr>
        <p:txBody>
          <a:bodyPr>
            <a:normAutofit/>
          </a:bodyPr>
          <a:lstStyle/>
          <a:p>
            <a:pPr algn="l"/>
            <a:r>
              <a:rPr lang="en-US" sz="4000" dirty="0"/>
              <a:t> </a:t>
            </a:r>
          </a:p>
        </p:txBody>
      </p:sp>
      <p:pic>
        <p:nvPicPr>
          <p:cNvPr id="3" name="Picture 2">
            <a:extLst>
              <a:ext uri="{FF2B5EF4-FFF2-40B4-BE49-F238E27FC236}">
                <a16:creationId xmlns:a16="http://schemas.microsoft.com/office/drawing/2014/main" id="{748D33BA-FD04-7314-47F9-4773C2DE697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321"/>
            <a:ext cx="9144000" cy="5142857"/>
          </a:xfrm>
          <a:prstGeom prst="rect">
            <a:avLst/>
          </a:prstGeom>
        </p:spPr>
      </p:pic>
      <p:sp>
        <p:nvSpPr>
          <p:cNvPr id="2" name="TextBox 1">
            <a:extLst>
              <a:ext uri="{FF2B5EF4-FFF2-40B4-BE49-F238E27FC236}">
                <a16:creationId xmlns:a16="http://schemas.microsoft.com/office/drawing/2014/main" id="{4A7A3468-C03D-0744-7811-BDA2C995B90E}"/>
              </a:ext>
            </a:extLst>
          </p:cNvPr>
          <p:cNvSpPr txBox="1"/>
          <p:nvPr/>
        </p:nvSpPr>
        <p:spPr>
          <a:xfrm>
            <a:off x="251059" y="0"/>
            <a:ext cx="8668912" cy="4524315"/>
          </a:xfrm>
          <a:prstGeom prst="rect">
            <a:avLst/>
          </a:prstGeom>
          <a:noFill/>
        </p:spPr>
        <p:txBody>
          <a:bodyPr wrap="none" rtlCol="0">
            <a:spAutoFit/>
          </a:bodyPr>
          <a:lstStyle/>
          <a:p>
            <a:pPr algn="l"/>
            <a:r>
              <a:rPr lang="en-US" u="sng" dirty="0" err="1">
                <a:solidFill>
                  <a:srgbClr val="FFFF66"/>
                </a:solidFill>
              </a:rPr>
              <a:t>T'shuvah</a:t>
            </a:r>
            <a:r>
              <a:rPr lang="en-US" u="sng" dirty="0">
                <a:solidFill>
                  <a:srgbClr val="FFFF66"/>
                </a:solidFill>
              </a:rPr>
              <a:t> </a:t>
            </a:r>
            <a:r>
              <a:rPr lang="he-IL" sz="4800" b="1" dirty="0">
                <a:solidFill>
                  <a:srgbClr val="FFFF66"/>
                </a:solidFill>
                <a:latin typeface="David" panose="020E0502060401010101" pitchFamily="34" charset="-79"/>
                <a:cs typeface="David" panose="020E0502060401010101" pitchFamily="34" charset="-79"/>
              </a:rPr>
              <a:t>תְּשׁוּבָה</a:t>
            </a:r>
            <a:r>
              <a:rPr lang="he-IL" dirty="0">
                <a:solidFill>
                  <a:srgbClr val="FFFF66"/>
                </a:solidFill>
              </a:rPr>
              <a:t> </a:t>
            </a:r>
            <a:r>
              <a:rPr lang="en-US" dirty="0">
                <a:solidFill>
                  <a:srgbClr val="FFFF66"/>
                </a:solidFill>
              </a:rPr>
              <a:t> </a:t>
            </a:r>
            <a:r>
              <a:rPr lang="en-US" u="sng" dirty="0">
                <a:solidFill>
                  <a:srgbClr val="FFFF66"/>
                </a:solidFill>
              </a:rPr>
              <a:t>Repentance </a:t>
            </a:r>
          </a:p>
          <a:p>
            <a:pPr algn="l"/>
            <a:r>
              <a:rPr lang="en-US" dirty="0"/>
              <a:t>Ester 4.15-16</a:t>
            </a:r>
          </a:p>
          <a:p>
            <a:pPr marL="461963" indent="-461963" algn="l">
              <a:buFont typeface="+mj-lt"/>
              <a:buAutoNum type="arabicPeriod"/>
            </a:pPr>
            <a:r>
              <a:rPr lang="en-US" u="sng" dirty="0">
                <a:solidFill>
                  <a:srgbClr val="FFFF66"/>
                </a:solidFill>
              </a:rPr>
              <a:t>Primacy of repentance</a:t>
            </a:r>
          </a:p>
          <a:p>
            <a:pPr marL="461963" indent="-461963" algn="l">
              <a:buFont typeface="+mj-lt"/>
              <a:buAutoNum type="arabicPeriod"/>
            </a:pPr>
            <a:r>
              <a:rPr lang="en-US" dirty="0"/>
              <a:t>Ester’s motivation to repent</a:t>
            </a:r>
          </a:p>
          <a:p>
            <a:pPr marL="461963" indent="-461963" algn="l">
              <a:buFont typeface="+mj-lt"/>
              <a:buAutoNum type="arabicPeriod"/>
            </a:pPr>
            <a:r>
              <a:rPr lang="en-US" dirty="0"/>
              <a:t>Ongoing repentance in Messiah</a:t>
            </a:r>
          </a:p>
          <a:p>
            <a:pPr marL="461963" indent="-461963" algn="l">
              <a:buFont typeface="+mj-lt"/>
              <a:buAutoNum type="arabicPeriod"/>
            </a:pPr>
            <a:r>
              <a:rPr lang="en-US" dirty="0"/>
              <a:t>Repentance in the wars of Israel</a:t>
            </a:r>
          </a:p>
          <a:p>
            <a:pPr marL="461963" indent="-461963" algn="l">
              <a:buFont typeface="+mj-lt"/>
              <a:buAutoNum type="arabicPeriod"/>
            </a:pPr>
            <a:r>
              <a:rPr lang="en-US" dirty="0"/>
              <a:t>Deliverance</a:t>
            </a:r>
          </a:p>
        </p:txBody>
      </p:sp>
    </p:spTree>
    <p:extLst>
      <p:ext uri="{BB962C8B-B14F-4D97-AF65-F5344CB8AC3E}">
        <p14:creationId xmlns:p14="http://schemas.microsoft.com/office/powerpoint/2010/main" val="571873038"/>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1D08FB5-CC93-BDAA-EF14-2CFD4D5454B3}"/>
            </a:ext>
          </a:extLst>
        </p:cNvPr>
        <p:cNvGrpSpPr/>
        <p:nvPr/>
      </p:nvGrpSpPr>
      <p:grpSpPr>
        <a:xfrm>
          <a:off x="0" y="0"/>
          <a:ext cx="0" cy="0"/>
          <a:chOff x="0" y="0"/>
          <a:chExt cx="0" cy="0"/>
        </a:xfrm>
      </p:grpSpPr>
      <p:sp>
        <p:nvSpPr>
          <p:cNvPr id="839682" name="Rectangle 2">
            <a:extLst>
              <a:ext uri="{FF2B5EF4-FFF2-40B4-BE49-F238E27FC236}">
                <a16:creationId xmlns:a16="http://schemas.microsoft.com/office/drawing/2014/main" id="{5C693668-39B5-D4C5-BE4A-415BB031D12F}"/>
              </a:ext>
            </a:extLst>
          </p:cNvPr>
          <p:cNvSpPr>
            <a:spLocks noGrp="1" noChangeArrowheads="1"/>
          </p:cNvSpPr>
          <p:nvPr>
            <p:ph type="subTitle" idx="1"/>
          </p:nvPr>
        </p:nvSpPr>
        <p:spPr>
          <a:xfrm>
            <a:off x="228600" y="209550"/>
            <a:ext cx="8686800" cy="4800600"/>
          </a:xfrm>
        </p:spPr>
        <p:txBody>
          <a:bodyPr>
            <a:normAutofit/>
          </a:bodyPr>
          <a:lstStyle/>
          <a:p>
            <a:pPr algn="l"/>
            <a:r>
              <a:rPr lang="en-US" sz="4000" dirty="0"/>
              <a:t>Purim is a time of celebration of victory, but it needs to be in the context of repentance.  Three duties:</a:t>
            </a:r>
          </a:p>
        </p:txBody>
      </p:sp>
    </p:spTree>
    <p:extLst>
      <p:ext uri="{BB962C8B-B14F-4D97-AF65-F5344CB8AC3E}">
        <p14:creationId xmlns:p14="http://schemas.microsoft.com/office/powerpoint/2010/main" val="3794152276"/>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15723F4-8405-77DC-54CA-427FEFAB7A7C}"/>
            </a:ext>
          </a:extLst>
        </p:cNvPr>
        <p:cNvGrpSpPr/>
        <p:nvPr/>
      </p:nvGrpSpPr>
      <p:grpSpPr>
        <a:xfrm>
          <a:off x="0" y="0"/>
          <a:ext cx="0" cy="0"/>
          <a:chOff x="0" y="0"/>
          <a:chExt cx="0" cy="0"/>
        </a:xfrm>
      </p:grpSpPr>
      <p:sp>
        <p:nvSpPr>
          <p:cNvPr id="839682" name="Rectangle 2">
            <a:extLst>
              <a:ext uri="{FF2B5EF4-FFF2-40B4-BE49-F238E27FC236}">
                <a16:creationId xmlns:a16="http://schemas.microsoft.com/office/drawing/2014/main" id="{4AE55B47-9DCC-7B78-7C81-3A9204BF9E0D}"/>
              </a:ext>
            </a:extLst>
          </p:cNvPr>
          <p:cNvSpPr>
            <a:spLocks noGrp="1" noChangeArrowheads="1"/>
          </p:cNvSpPr>
          <p:nvPr>
            <p:ph type="subTitle" idx="1"/>
          </p:nvPr>
        </p:nvSpPr>
        <p:spPr>
          <a:xfrm>
            <a:off x="228600" y="209550"/>
            <a:ext cx="8686800" cy="4800600"/>
          </a:xfrm>
        </p:spPr>
        <p:txBody>
          <a:bodyPr>
            <a:normAutofit lnSpcReduction="10000"/>
          </a:bodyPr>
          <a:lstStyle/>
          <a:p>
            <a:pPr algn="l"/>
            <a:r>
              <a:rPr lang="en-US" sz="4000" baseline="30000" dirty="0"/>
              <a:t>Ester 9.20-22 </a:t>
            </a:r>
            <a:r>
              <a:rPr lang="en-US" sz="4000" dirty="0"/>
              <a:t> Mordekhi recorded these events and sent letters to all the Jews in all the provinces of King Achashverosh, both near and far, instructing them to observe the fourteenth day of the month of Adar and the fifteenth day, every year, </a:t>
            </a:r>
          </a:p>
        </p:txBody>
      </p:sp>
    </p:spTree>
    <p:extLst>
      <p:ext uri="{BB962C8B-B14F-4D97-AF65-F5344CB8AC3E}">
        <p14:creationId xmlns:p14="http://schemas.microsoft.com/office/powerpoint/2010/main" val="3443300423"/>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38E8187-78D0-E6A0-0EEE-57FC2A0480C2}"/>
            </a:ext>
          </a:extLst>
        </p:cNvPr>
        <p:cNvGrpSpPr/>
        <p:nvPr/>
      </p:nvGrpSpPr>
      <p:grpSpPr>
        <a:xfrm>
          <a:off x="0" y="0"/>
          <a:ext cx="0" cy="0"/>
          <a:chOff x="0" y="0"/>
          <a:chExt cx="0" cy="0"/>
        </a:xfrm>
      </p:grpSpPr>
      <p:sp>
        <p:nvSpPr>
          <p:cNvPr id="839682" name="Rectangle 2">
            <a:extLst>
              <a:ext uri="{FF2B5EF4-FFF2-40B4-BE49-F238E27FC236}">
                <a16:creationId xmlns:a16="http://schemas.microsoft.com/office/drawing/2014/main" id="{26DAD175-C076-175C-19CB-CEAA78F334A3}"/>
              </a:ext>
            </a:extLst>
          </p:cNvPr>
          <p:cNvSpPr>
            <a:spLocks noGrp="1" noChangeArrowheads="1"/>
          </p:cNvSpPr>
          <p:nvPr>
            <p:ph type="subTitle" idx="1"/>
          </p:nvPr>
        </p:nvSpPr>
        <p:spPr>
          <a:xfrm>
            <a:off x="228600" y="209550"/>
            <a:ext cx="8686800" cy="4800600"/>
          </a:xfrm>
        </p:spPr>
        <p:txBody>
          <a:bodyPr>
            <a:normAutofit fontScale="92500" lnSpcReduction="10000"/>
          </a:bodyPr>
          <a:lstStyle/>
          <a:p>
            <a:pPr algn="l"/>
            <a:r>
              <a:rPr lang="en-US" sz="4000" baseline="30000" dirty="0"/>
              <a:t>Ester 9.20-22 </a:t>
            </a:r>
            <a:r>
              <a:rPr lang="en-US" sz="4000" dirty="0"/>
              <a:t>[to commemorate] the days on which the Jews obtained rest from their enemies and the month which for them was turned from sorrow into gladness and from mourning into a holiday; they were to make them days of celebrating and rejoicing, sending portions [of food] to each other and giving gifts to the poor.</a:t>
            </a:r>
          </a:p>
        </p:txBody>
      </p:sp>
    </p:spTree>
    <p:extLst>
      <p:ext uri="{BB962C8B-B14F-4D97-AF65-F5344CB8AC3E}">
        <p14:creationId xmlns:p14="http://schemas.microsoft.com/office/powerpoint/2010/main" val="3980581508"/>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6550F05-8A98-CB3B-2A6E-4742D9A89889}"/>
            </a:ext>
          </a:extLst>
        </p:cNvPr>
        <p:cNvGrpSpPr/>
        <p:nvPr/>
      </p:nvGrpSpPr>
      <p:grpSpPr>
        <a:xfrm>
          <a:off x="0" y="0"/>
          <a:ext cx="0" cy="0"/>
          <a:chOff x="0" y="0"/>
          <a:chExt cx="0" cy="0"/>
        </a:xfrm>
      </p:grpSpPr>
      <p:sp>
        <p:nvSpPr>
          <p:cNvPr id="839682" name="Rectangle 2">
            <a:extLst>
              <a:ext uri="{FF2B5EF4-FFF2-40B4-BE49-F238E27FC236}">
                <a16:creationId xmlns:a16="http://schemas.microsoft.com/office/drawing/2014/main" id="{AC6239A0-F77C-F0F2-BF9C-ECDA2FDFC985}"/>
              </a:ext>
            </a:extLst>
          </p:cNvPr>
          <p:cNvSpPr>
            <a:spLocks noGrp="1" noChangeArrowheads="1"/>
          </p:cNvSpPr>
          <p:nvPr>
            <p:ph type="subTitle" idx="1"/>
          </p:nvPr>
        </p:nvSpPr>
        <p:spPr>
          <a:xfrm>
            <a:off x="228600" y="209550"/>
            <a:ext cx="8686800" cy="4800600"/>
          </a:xfrm>
        </p:spPr>
        <p:txBody>
          <a:bodyPr>
            <a:normAutofit/>
          </a:bodyPr>
          <a:lstStyle/>
          <a:p>
            <a:pPr algn="l"/>
            <a:r>
              <a:rPr lang="en-US" sz="4000" baseline="30000" dirty="0"/>
              <a:t>Ester 9.20-22 </a:t>
            </a:r>
            <a:r>
              <a:rPr lang="en-US" sz="4000" dirty="0"/>
              <a:t> </a:t>
            </a:r>
          </a:p>
          <a:p>
            <a:pPr marL="288925" indent="-288925" algn="l">
              <a:buFont typeface="Arial" panose="020B0604020202020204" pitchFamily="34" charset="0"/>
              <a:buChar char="•"/>
            </a:pPr>
            <a:r>
              <a:rPr lang="en-US" sz="4000" dirty="0"/>
              <a:t>Celebrating and rejoicing Sunday afternoon</a:t>
            </a:r>
          </a:p>
          <a:p>
            <a:pPr marL="288925" indent="-288925" algn="l">
              <a:buFont typeface="Arial" panose="020B0604020202020204" pitchFamily="34" charset="0"/>
              <a:buChar char="•"/>
            </a:pPr>
            <a:r>
              <a:rPr lang="en-US" sz="4000" dirty="0"/>
              <a:t>Sending portions: Saturday afternoon mishloakh manot  </a:t>
            </a:r>
            <a:r>
              <a:rPr lang="he-IL" sz="4000" b="1" dirty="0">
                <a:latin typeface="David" panose="020E0502060401010101" pitchFamily="34" charset="-79"/>
                <a:cs typeface="David" panose="020E0502060401010101" pitchFamily="34" charset="-79"/>
              </a:rPr>
              <a:t>משלוח מנות</a:t>
            </a:r>
            <a:r>
              <a:rPr lang="en-US" sz="4000" b="1" dirty="0">
                <a:latin typeface="David" panose="020E0502060401010101" pitchFamily="34" charset="-79"/>
                <a:cs typeface="David" panose="020E0502060401010101" pitchFamily="34" charset="-79"/>
              </a:rPr>
              <a:t> </a:t>
            </a:r>
            <a:r>
              <a:rPr lang="en-US" sz="4000" dirty="0"/>
              <a:t>distribution</a:t>
            </a:r>
          </a:p>
        </p:txBody>
      </p:sp>
    </p:spTree>
    <p:extLst>
      <p:ext uri="{BB962C8B-B14F-4D97-AF65-F5344CB8AC3E}">
        <p14:creationId xmlns:p14="http://schemas.microsoft.com/office/powerpoint/2010/main" val="826019094"/>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CADB301-D95B-5FEE-4475-33EBC7BF45C1}"/>
            </a:ext>
          </a:extLst>
        </p:cNvPr>
        <p:cNvGrpSpPr/>
        <p:nvPr/>
      </p:nvGrpSpPr>
      <p:grpSpPr>
        <a:xfrm>
          <a:off x="0" y="0"/>
          <a:ext cx="0" cy="0"/>
          <a:chOff x="0" y="0"/>
          <a:chExt cx="0" cy="0"/>
        </a:xfrm>
      </p:grpSpPr>
      <p:sp>
        <p:nvSpPr>
          <p:cNvPr id="839682" name="Rectangle 2">
            <a:extLst>
              <a:ext uri="{FF2B5EF4-FFF2-40B4-BE49-F238E27FC236}">
                <a16:creationId xmlns:a16="http://schemas.microsoft.com/office/drawing/2014/main" id="{360E0CB4-F784-01C0-CA29-4B3D241BAA7A}"/>
              </a:ext>
            </a:extLst>
          </p:cNvPr>
          <p:cNvSpPr>
            <a:spLocks noGrp="1" noChangeArrowheads="1"/>
          </p:cNvSpPr>
          <p:nvPr>
            <p:ph type="subTitle" idx="1"/>
          </p:nvPr>
        </p:nvSpPr>
        <p:spPr>
          <a:xfrm>
            <a:off x="228600" y="209550"/>
            <a:ext cx="8686800" cy="4800600"/>
          </a:xfrm>
        </p:spPr>
        <p:txBody>
          <a:bodyPr>
            <a:normAutofit/>
          </a:bodyPr>
          <a:lstStyle/>
          <a:p>
            <a:pPr algn="l"/>
            <a:r>
              <a:rPr lang="en-US" sz="4000" baseline="30000" dirty="0"/>
              <a:t>Ester 9.20-22 </a:t>
            </a:r>
            <a:r>
              <a:rPr lang="en-US" sz="4000" dirty="0"/>
              <a:t> </a:t>
            </a:r>
          </a:p>
          <a:p>
            <a:pPr marL="288925" indent="-288925" algn="l">
              <a:buFont typeface="Arial" panose="020B0604020202020204" pitchFamily="34" charset="0"/>
              <a:buChar char="•"/>
            </a:pPr>
            <a:r>
              <a:rPr lang="en-US" sz="4000" dirty="0"/>
              <a:t>Giving gifts to the poor: offering for Reach Initiative for Nova survivors.  Both at the end of the Shabbat service and in the Sunday party</a:t>
            </a:r>
          </a:p>
        </p:txBody>
      </p:sp>
    </p:spTree>
    <p:extLst>
      <p:ext uri="{BB962C8B-B14F-4D97-AF65-F5344CB8AC3E}">
        <p14:creationId xmlns:p14="http://schemas.microsoft.com/office/powerpoint/2010/main" val="376399801"/>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E6DF361-9064-371D-AF33-7447BBC40D13}"/>
            </a:ext>
          </a:extLst>
        </p:cNvPr>
        <p:cNvGrpSpPr/>
        <p:nvPr/>
      </p:nvGrpSpPr>
      <p:grpSpPr>
        <a:xfrm>
          <a:off x="0" y="0"/>
          <a:ext cx="0" cy="0"/>
          <a:chOff x="0" y="0"/>
          <a:chExt cx="0" cy="0"/>
        </a:xfrm>
      </p:grpSpPr>
      <p:sp>
        <p:nvSpPr>
          <p:cNvPr id="839682" name="Rectangle 2">
            <a:extLst>
              <a:ext uri="{FF2B5EF4-FFF2-40B4-BE49-F238E27FC236}">
                <a16:creationId xmlns:a16="http://schemas.microsoft.com/office/drawing/2014/main" id="{6CF4CFE8-6DFF-5C87-D5C0-807874453F12}"/>
              </a:ext>
            </a:extLst>
          </p:cNvPr>
          <p:cNvSpPr>
            <a:spLocks noGrp="1" noChangeArrowheads="1"/>
          </p:cNvSpPr>
          <p:nvPr>
            <p:ph type="subTitle" idx="1"/>
          </p:nvPr>
        </p:nvSpPr>
        <p:spPr>
          <a:xfrm>
            <a:off x="228600" y="209550"/>
            <a:ext cx="8686800" cy="575995"/>
          </a:xfrm>
        </p:spPr>
        <p:txBody>
          <a:bodyPr>
            <a:normAutofit fontScale="92500" lnSpcReduction="10000"/>
          </a:bodyPr>
          <a:lstStyle/>
          <a:p>
            <a:r>
              <a:rPr lang="en-US" sz="4000" dirty="0"/>
              <a:t> Nova Festival Site</a:t>
            </a:r>
          </a:p>
        </p:txBody>
      </p:sp>
      <p:pic>
        <p:nvPicPr>
          <p:cNvPr id="3" name="Picture 2">
            <a:extLst>
              <a:ext uri="{FF2B5EF4-FFF2-40B4-BE49-F238E27FC236}">
                <a16:creationId xmlns:a16="http://schemas.microsoft.com/office/drawing/2014/main" id="{54C9AA41-3E7F-C8DF-EE5E-2B3B3B9FCCCB}"/>
              </a:ext>
            </a:extLst>
          </p:cNvPr>
          <p:cNvPicPr>
            <a:picLocks noChangeAspect="1"/>
          </p:cNvPicPr>
          <p:nvPr/>
        </p:nvPicPr>
        <p:blipFill>
          <a:blip r:embed="rId3"/>
          <a:stretch>
            <a:fillRect/>
          </a:stretch>
        </p:blipFill>
        <p:spPr>
          <a:xfrm>
            <a:off x="0" y="785545"/>
            <a:ext cx="9144000" cy="4357955"/>
          </a:xfrm>
          <a:prstGeom prst="rect">
            <a:avLst/>
          </a:prstGeom>
        </p:spPr>
      </p:pic>
    </p:spTree>
    <p:extLst>
      <p:ext uri="{BB962C8B-B14F-4D97-AF65-F5344CB8AC3E}">
        <p14:creationId xmlns:p14="http://schemas.microsoft.com/office/powerpoint/2010/main" val="101558686"/>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8BC079B-D89D-CBAE-BFB0-5F60084AE003}"/>
            </a:ext>
          </a:extLst>
        </p:cNvPr>
        <p:cNvGrpSpPr/>
        <p:nvPr/>
      </p:nvGrpSpPr>
      <p:grpSpPr>
        <a:xfrm>
          <a:off x="0" y="0"/>
          <a:ext cx="0" cy="0"/>
          <a:chOff x="0" y="0"/>
          <a:chExt cx="0" cy="0"/>
        </a:xfrm>
      </p:grpSpPr>
      <p:sp>
        <p:nvSpPr>
          <p:cNvPr id="839682" name="Rectangle 2">
            <a:extLst>
              <a:ext uri="{FF2B5EF4-FFF2-40B4-BE49-F238E27FC236}">
                <a16:creationId xmlns:a16="http://schemas.microsoft.com/office/drawing/2014/main" id="{D3CBA3EA-C63C-70F9-E6AD-2CFE0B3144D1}"/>
              </a:ext>
            </a:extLst>
          </p:cNvPr>
          <p:cNvSpPr>
            <a:spLocks noGrp="1" noChangeArrowheads="1"/>
          </p:cNvSpPr>
          <p:nvPr>
            <p:ph type="subTitle" idx="1"/>
          </p:nvPr>
        </p:nvSpPr>
        <p:spPr>
          <a:xfrm>
            <a:off x="228600" y="209550"/>
            <a:ext cx="8686800" cy="4800600"/>
          </a:xfrm>
        </p:spPr>
        <p:txBody>
          <a:bodyPr>
            <a:normAutofit/>
          </a:bodyPr>
          <a:lstStyle/>
          <a:p>
            <a:pPr algn="l"/>
            <a:r>
              <a:rPr lang="en-US" sz="4000" dirty="0"/>
              <a:t> </a:t>
            </a:r>
          </a:p>
        </p:txBody>
      </p:sp>
      <p:pic>
        <p:nvPicPr>
          <p:cNvPr id="3" name="Picture 2">
            <a:extLst>
              <a:ext uri="{FF2B5EF4-FFF2-40B4-BE49-F238E27FC236}">
                <a16:creationId xmlns:a16="http://schemas.microsoft.com/office/drawing/2014/main" id="{4027EBB6-A5B1-168F-F3D9-817850638B83}"/>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321"/>
            <a:ext cx="9144000" cy="5142857"/>
          </a:xfrm>
          <a:prstGeom prst="rect">
            <a:avLst/>
          </a:prstGeom>
        </p:spPr>
      </p:pic>
      <p:sp>
        <p:nvSpPr>
          <p:cNvPr id="2" name="TextBox 1">
            <a:extLst>
              <a:ext uri="{FF2B5EF4-FFF2-40B4-BE49-F238E27FC236}">
                <a16:creationId xmlns:a16="http://schemas.microsoft.com/office/drawing/2014/main" id="{D8F7BD15-B314-346F-408A-9721624D180A}"/>
              </a:ext>
            </a:extLst>
          </p:cNvPr>
          <p:cNvSpPr txBox="1"/>
          <p:nvPr/>
        </p:nvSpPr>
        <p:spPr>
          <a:xfrm>
            <a:off x="4572000" y="285750"/>
            <a:ext cx="4525598" cy="1015663"/>
          </a:xfrm>
          <a:prstGeom prst="rect">
            <a:avLst/>
          </a:prstGeom>
          <a:noFill/>
        </p:spPr>
        <p:txBody>
          <a:bodyPr wrap="none" rtlCol="0">
            <a:spAutoFit/>
          </a:bodyPr>
          <a:lstStyle/>
          <a:p>
            <a:pPr algn="l"/>
            <a:r>
              <a:rPr lang="en-US" sz="6000" b="1" dirty="0">
                <a:effectLst>
                  <a:outerShdw blurRad="38100" dist="38100" dir="2700000" algn="tl">
                    <a:srgbClr val="000000">
                      <a:alpha val="43137"/>
                    </a:srgbClr>
                  </a:outerShdw>
                </a:effectLst>
                <a:latin typeface="Abadi" panose="020B0604020104020204" pitchFamily="34" charset="0"/>
                <a:cs typeface="Arabic 11 BT" pitchFamily="2" charset="-78"/>
              </a:rPr>
              <a:t>REPENTANCE</a:t>
            </a:r>
          </a:p>
        </p:txBody>
      </p:sp>
    </p:spTree>
    <p:extLst>
      <p:ext uri="{BB962C8B-B14F-4D97-AF65-F5344CB8AC3E}">
        <p14:creationId xmlns:p14="http://schemas.microsoft.com/office/powerpoint/2010/main" val="1288377814"/>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ACAA7F4-EF20-0FF7-8D75-404D9D35E1DD}"/>
            </a:ext>
          </a:extLst>
        </p:cNvPr>
        <p:cNvGrpSpPr/>
        <p:nvPr/>
      </p:nvGrpSpPr>
      <p:grpSpPr>
        <a:xfrm>
          <a:off x="0" y="0"/>
          <a:ext cx="0" cy="0"/>
          <a:chOff x="0" y="0"/>
          <a:chExt cx="0" cy="0"/>
        </a:xfrm>
      </p:grpSpPr>
      <p:sp>
        <p:nvSpPr>
          <p:cNvPr id="839682" name="Rectangle 2">
            <a:extLst>
              <a:ext uri="{FF2B5EF4-FFF2-40B4-BE49-F238E27FC236}">
                <a16:creationId xmlns:a16="http://schemas.microsoft.com/office/drawing/2014/main" id="{39D2D5A0-07EB-B736-5AEF-1E48058FD923}"/>
              </a:ext>
            </a:extLst>
          </p:cNvPr>
          <p:cNvSpPr>
            <a:spLocks noGrp="1" noChangeArrowheads="1"/>
          </p:cNvSpPr>
          <p:nvPr>
            <p:ph type="subTitle" idx="1"/>
          </p:nvPr>
        </p:nvSpPr>
        <p:spPr>
          <a:xfrm>
            <a:off x="228600" y="209550"/>
            <a:ext cx="8686800" cy="4800600"/>
          </a:xfrm>
        </p:spPr>
        <p:txBody>
          <a:bodyPr>
            <a:normAutofit/>
          </a:bodyPr>
          <a:lstStyle/>
          <a:p>
            <a:pPr algn="l"/>
            <a:r>
              <a:rPr lang="en-US" sz="4000" dirty="0"/>
              <a:t> </a:t>
            </a:r>
          </a:p>
        </p:txBody>
      </p:sp>
      <p:pic>
        <p:nvPicPr>
          <p:cNvPr id="3" name="Picture 2">
            <a:extLst>
              <a:ext uri="{FF2B5EF4-FFF2-40B4-BE49-F238E27FC236}">
                <a16:creationId xmlns:a16="http://schemas.microsoft.com/office/drawing/2014/main" id="{4B5B4CD8-DCAE-6430-4322-07530B4037DE}"/>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321"/>
            <a:ext cx="9144000" cy="5142857"/>
          </a:xfrm>
          <a:prstGeom prst="rect">
            <a:avLst/>
          </a:prstGeom>
        </p:spPr>
      </p:pic>
      <p:sp>
        <p:nvSpPr>
          <p:cNvPr id="2" name="TextBox 1">
            <a:extLst>
              <a:ext uri="{FF2B5EF4-FFF2-40B4-BE49-F238E27FC236}">
                <a16:creationId xmlns:a16="http://schemas.microsoft.com/office/drawing/2014/main" id="{6DEC1BAD-D4B1-0690-DF58-E5A9263E3C04}"/>
              </a:ext>
            </a:extLst>
          </p:cNvPr>
          <p:cNvSpPr txBox="1"/>
          <p:nvPr/>
        </p:nvSpPr>
        <p:spPr>
          <a:xfrm>
            <a:off x="251059" y="0"/>
            <a:ext cx="8668912" cy="4524315"/>
          </a:xfrm>
          <a:prstGeom prst="rect">
            <a:avLst/>
          </a:prstGeom>
          <a:noFill/>
        </p:spPr>
        <p:txBody>
          <a:bodyPr wrap="none" rtlCol="0">
            <a:spAutoFit/>
          </a:bodyPr>
          <a:lstStyle/>
          <a:p>
            <a:pPr algn="l"/>
            <a:r>
              <a:rPr lang="en-US" u="sng" dirty="0" err="1">
                <a:solidFill>
                  <a:srgbClr val="FFFF66"/>
                </a:solidFill>
              </a:rPr>
              <a:t>T'shuvah</a:t>
            </a:r>
            <a:r>
              <a:rPr lang="en-US" u="sng" dirty="0">
                <a:solidFill>
                  <a:srgbClr val="FFFF66"/>
                </a:solidFill>
              </a:rPr>
              <a:t> </a:t>
            </a:r>
            <a:r>
              <a:rPr lang="he-IL" sz="4800" b="1" dirty="0">
                <a:solidFill>
                  <a:srgbClr val="FFFF66"/>
                </a:solidFill>
                <a:latin typeface="David" panose="020E0502060401010101" pitchFamily="34" charset="-79"/>
                <a:cs typeface="David" panose="020E0502060401010101" pitchFamily="34" charset="-79"/>
              </a:rPr>
              <a:t>תְּשׁוּבָה</a:t>
            </a:r>
            <a:r>
              <a:rPr lang="he-IL" dirty="0">
                <a:solidFill>
                  <a:srgbClr val="FFFF66"/>
                </a:solidFill>
              </a:rPr>
              <a:t> </a:t>
            </a:r>
            <a:r>
              <a:rPr lang="en-US" dirty="0">
                <a:solidFill>
                  <a:srgbClr val="FFFF66"/>
                </a:solidFill>
              </a:rPr>
              <a:t> </a:t>
            </a:r>
            <a:r>
              <a:rPr lang="en-US" u="sng" dirty="0">
                <a:solidFill>
                  <a:srgbClr val="FFFF66"/>
                </a:solidFill>
              </a:rPr>
              <a:t>Repentance </a:t>
            </a:r>
          </a:p>
          <a:p>
            <a:pPr algn="l"/>
            <a:r>
              <a:rPr lang="en-US" dirty="0"/>
              <a:t>Ester 4.15-16</a:t>
            </a:r>
          </a:p>
          <a:p>
            <a:pPr marL="461963" indent="-461963" algn="l">
              <a:buFont typeface="+mj-lt"/>
              <a:buAutoNum type="arabicPeriod"/>
            </a:pPr>
            <a:r>
              <a:rPr lang="en-US" dirty="0"/>
              <a:t>Primacy of repentance</a:t>
            </a:r>
          </a:p>
          <a:p>
            <a:pPr marL="461963" indent="-461963" algn="l">
              <a:buFont typeface="+mj-lt"/>
              <a:buAutoNum type="arabicPeriod"/>
            </a:pPr>
            <a:r>
              <a:rPr lang="en-US" dirty="0"/>
              <a:t>Ester’s motivation to repent</a:t>
            </a:r>
          </a:p>
          <a:p>
            <a:pPr marL="461963" indent="-461963" algn="l">
              <a:buFont typeface="+mj-lt"/>
              <a:buAutoNum type="arabicPeriod"/>
            </a:pPr>
            <a:r>
              <a:rPr lang="en-US" dirty="0"/>
              <a:t>Ongoing repentance in Messiah</a:t>
            </a:r>
          </a:p>
          <a:p>
            <a:pPr marL="461963" indent="-461963" algn="l">
              <a:buFont typeface="+mj-lt"/>
              <a:buAutoNum type="arabicPeriod"/>
            </a:pPr>
            <a:r>
              <a:rPr lang="en-US" dirty="0"/>
              <a:t>Repentance in the wars of Israel</a:t>
            </a:r>
          </a:p>
          <a:p>
            <a:pPr marL="461963" indent="-461963" algn="l">
              <a:buFont typeface="+mj-lt"/>
              <a:buAutoNum type="arabicPeriod"/>
            </a:pPr>
            <a:r>
              <a:rPr lang="en-US" u="sng" dirty="0">
                <a:solidFill>
                  <a:srgbClr val="FFFF66"/>
                </a:solidFill>
              </a:rPr>
              <a:t>Deliverance</a:t>
            </a:r>
          </a:p>
        </p:txBody>
      </p:sp>
    </p:spTree>
    <p:extLst>
      <p:ext uri="{BB962C8B-B14F-4D97-AF65-F5344CB8AC3E}">
        <p14:creationId xmlns:p14="http://schemas.microsoft.com/office/powerpoint/2010/main" val="3845832856"/>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4956493-BE50-A9F4-744F-E8BD0B550E7C}"/>
            </a:ext>
          </a:extLst>
        </p:cNvPr>
        <p:cNvGrpSpPr/>
        <p:nvPr/>
      </p:nvGrpSpPr>
      <p:grpSpPr>
        <a:xfrm>
          <a:off x="0" y="0"/>
          <a:ext cx="0" cy="0"/>
          <a:chOff x="0" y="0"/>
          <a:chExt cx="0" cy="0"/>
        </a:xfrm>
      </p:grpSpPr>
      <p:sp>
        <p:nvSpPr>
          <p:cNvPr id="839682" name="Rectangle 2">
            <a:extLst>
              <a:ext uri="{FF2B5EF4-FFF2-40B4-BE49-F238E27FC236}">
                <a16:creationId xmlns:a16="http://schemas.microsoft.com/office/drawing/2014/main" id="{BDCD4FCA-5840-02D2-EFE7-79E0B36DB3C8}"/>
              </a:ext>
            </a:extLst>
          </p:cNvPr>
          <p:cNvSpPr>
            <a:spLocks noGrp="1" noChangeArrowheads="1"/>
          </p:cNvSpPr>
          <p:nvPr>
            <p:ph type="subTitle" idx="1"/>
          </p:nvPr>
        </p:nvSpPr>
        <p:spPr>
          <a:xfrm>
            <a:off x="228600" y="209550"/>
            <a:ext cx="8686800" cy="4800600"/>
          </a:xfrm>
        </p:spPr>
        <p:txBody>
          <a:bodyPr>
            <a:normAutofit lnSpcReduction="10000"/>
          </a:bodyPr>
          <a:lstStyle/>
          <a:p>
            <a:pPr algn="l"/>
            <a:r>
              <a:rPr lang="en-US" sz="4000" baseline="30000" dirty="0"/>
              <a:t>Ester 9.1 </a:t>
            </a:r>
            <a:r>
              <a:rPr lang="en-US" sz="4000" dirty="0"/>
              <a:t>The time approached for the king’s order and decree to be carried out, the day when the enemies of the Jews hoped to overpower them. But, as it turned out, the opposite took place — the Jews overpowered those who hated them. </a:t>
            </a:r>
          </a:p>
        </p:txBody>
      </p:sp>
    </p:spTree>
    <p:extLst>
      <p:ext uri="{BB962C8B-B14F-4D97-AF65-F5344CB8AC3E}">
        <p14:creationId xmlns:p14="http://schemas.microsoft.com/office/powerpoint/2010/main" val="1934980379"/>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F137C43-4024-6794-ABB1-7F71151AA296}"/>
            </a:ext>
          </a:extLst>
        </p:cNvPr>
        <p:cNvGrpSpPr/>
        <p:nvPr/>
      </p:nvGrpSpPr>
      <p:grpSpPr>
        <a:xfrm>
          <a:off x="0" y="0"/>
          <a:ext cx="0" cy="0"/>
          <a:chOff x="0" y="0"/>
          <a:chExt cx="0" cy="0"/>
        </a:xfrm>
      </p:grpSpPr>
      <p:sp>
        <p:nvSpPr>
          <p:cNvPr id="839682" name="Rectangle 2">
            <a:extLst>
              <a:ext uri="{FF2B5EF4-FFF2-40B4-BE49-F238E27FC236}">
                <a16:creationId xmlns:a16="http://schemas.microsoft.com/office/drawing/2014/main" id="{723348BF-0F5F-1F78-1D91-D24125A4767C}"/>
              </a:ext>
            </a:extLst>
          </p:cNvPr>
          <p:cNvSpPr>
            <a:spLocks noGrp="1" noChangeArrowheads="1"/>
          </p:cNvSpPr>
          <p:nvPr>
            <p:ph type="subTitle" idx="1"/>
          </p:nvPr>
        </p:nvSpPr>
        <p:spPr>
          <a:xfrm>
            <a:off x="228600" y="209550"/>
            <a:ext cx="8686800" cy="4800600"/>
          </a:xfrm>
        </p:spPr>
        <p:txBody>
          <a:bodyPr>
            <a:normAutofit/>
          </a:bodyPr>
          <a:lstStyle/>
          <a:p>
            <a:pPr algn="l"/>
            <a:r>
              <a:rPr lang="en-US" sz="4000" dirty="0"/>
              <a:t>  </a:t>
            </a:r>
          </a:p>
        </p:txBody>
      </p:sp>
      <p:pic>
        <p:nvPicPr>
          <p:cNvPr id="3" name="Picture 2">
            <a:extLst>
              <a:ext uri="{FF2B5EF4-FFF2-40B4-BE49-F238E27FC236}">
                <a16:creationId xmlns:a16="http://schemas.microsoft.com/office/drawing/2014/main" id="{7A7B1BF4-D046-89BA-7832-D16AED70CBC7}"/>
              </a:ext>
            </a:extLst>
          </p:cNvPr>
          <p:cNvPicPr>
            <a:picLocks noChangeAspect="1"/>
          </p:cNvPicPr>
          <p:nvPr/>
        </p:nvPicPr>
        <p:blipFill>
          <a:blip r:embed="rId3"/>
          <a:stretch>
            <a:fillRect/>
          </a:stretch>
        </p:blipFill>
        <p:spPr>
          <a:xfrm>
            <a:off x="2779049" y="0"/>
            <a:ext cx="3585901" cy="5143500"/>
          </a:xfrm>
          <a:prstGeom prst="rect">
            <a:avLst/>
          </a:prstGeom>
        </p:spPr>
      </p:pic>
    </p:spTree>
    <p:extLst>
      <p:ext uri="{BB962C8B-B14F-4D97-AF65-F5344CB8AC3E}">
        <p14:creationId xmlns:p14="http://schemas.microsoft.com/office/powerpoint/2010/main" val="370622588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09631B6-6841-ABA8-80ED-2FE986B59BBB}"/>
            </a:ext>
          </a:extLst>
        </p:cNvPr>
        <p:cNvGrpSpPr/>
        <p:nvPr/>
      </p:nvGrpSpPr>
      <p:grpSpPr>
        <a:xfrm>
          <a:off x="0" y="0"/>
          <a:ext cx="0" cy="0"/>
          <a:chOff x="0" y="0"/>
          <a:chExt cx="0" cy="0"/>
        </a:xfrm>
      </p:grpSpPr>
      <p:sp>
        <p:nvSpPr>
          <p:cNvPr id="839682" name="Rectangle 2">
            <a:extLst>
              <a:ext uri="{FF2B5EF4-FFF2-40B4-BE49-F238E27FC236}">
                <a16:creationId xmlns:a16="http://schemas.microsoft.com/office/drawing/2014/main" id="{50975EAF-C490-7A2D-6965-2EE9F8B23686}"/>
              </a:ext>
            </a:extLst>
          </p:cNvPr>
          <p:cNvSpPr>
            <a:spLocks noGrp="1" noChangeArrowheads="1"/>
          </p:cNvSpPr>
          <p:nvPr>
            <p:ph type="subTitle" idx="1"/>
          </p:nvPr>
        </p:nvSpPr>
        <p:spPr>
          <a:xfrm>
            <a:off x="228600" y="209550"/>
            <a:ext cx="8686800" cy="4800600"/>
          </a:xfrm>
        </p:spPr>
        <p:txBody>
          <a:bodyPr>
            <a:normAutofit/>
          </a:bodyPr>
          <a:lstStyle/>
          <a:p>
            <a:pPr algn="l"/>
            <a:r>
              <a:rPr lang="en-US" sz="4000" baseline="30000" dirty="0"/>
              <a:t>Ester 4.15-16</a:t>
            </a:r>
            <a:r>
              <a:rPr lang="en-US" sz="4000" dirty="0"/>
              <a:t> Ester had them return this answer to Mordekhi: “Go, assemble all the Jews to be found in Shushan, and have them fast for me, </a:t>
            </a:r>
            <a:r>
              <a:rPr lang="en-US" sz="4000" u="sng" dirty="0">
                <a:solidFill>
                  <a:srgbClr val="FFFF66"/>
                </a:solidFill>
              </a:rPr>
              <a:t>neither eating nor drinking for three days</a:t>
            </a:r>
            <a:r>
              <a:rPr lang="en-US" sz="4000" dirty="0"/>
              <a:t>, night and day; </a:t>
            </a:r>
            <a:endParaRPr lang="en-US" sz="6600" dirty="0"/>
          </a:p>
        </p:txBody>
      </p:sp>
    </p:spTree>
    <p:extLst>
      <p:ext uri="{BB962C8B-B14F-4D97-AF65-F5344CB8AC3E}">
        <p14:creationId xmlns:p14="http://schemas.microsoft.com/office/powerpoint/2010/main" val="760789763"/>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8C227DF-439E-C30B-6C57-36691B958904}"/>
            </a:ext>
          </a:extLst>
        </p:cNvPr>
        <p:cNvGrpSpPr/>
        <p:nvPr/>
      </p:nvGrpSpPr>
      <p:grpSpPr>
        <a:xfrm>
          <a:off x="0" y="0"/>
          <a:ext cx="0" cy="0"/>
          <a:chOff x="0" y="0"/>
          <a:chExt cx="0" cy="0"/>
        </a:xfrm>
      </p:grpSpPr>
      <p:sp>
        <p:nvSpPr>
          <p:cNvPr id="839682" name="Rectangle 2">
            <a:extLst>
              <a:ext uri="{FF2B5EF4-FFF2-40B4-BE49-F238E27FC236}">
                <a16:creationId xmlns:a16="http://schemas.microsoft.com/office/drawing/2014/main" id="{57492E8C-F745-FB3B-A1E4-600EF711BB6F}"/>
              </a:ext>
            </a:extLst>
          </p:cNvPr>
          <p:cNvSpPr>
            <a:spLocks noGrp="1" noChangeArrowheads="1"/>
          </p:cNvSpPr>
          <p:nvPr>
            <p:ph type="subTitle" idx="1"/>
          </p:nvPr>
        </p:nvSpPr>
        <p:spPr>
          <a:xfrm>
            <a:off x="228600" y="209550"/>
            <a:ext cx="8686800" cy="4800600"/>
          </a:xfrm>
        </p:spPr>
        <p:txBody>
          <a:bodyPr>
            <a:normAutofit/>
          </a:bodyPr>
          <a:lstStyle/>
          <a:p>
            <a:endParaRPr lang="en-US" sz="4000" dirty="0"/>
          </a:p>
          <a:p>
            <a:r>
              <a:rPr lang="en-US" sz="4000" dirty="0"/>
              <a:t>Another supernatural </a:t>
            </a:r>
          </a:p>
          <a:p>
            <a:r>
              <a:rPr lang="en-US" sz="4000" dirty="0"/>
              <a:t>Reversal / deliverance</a:t>
            </a:r>
          </a:p>
        </p:txBody>
      </p:sp>
    </p:spTree>
    <p:extLst>
      <p:ext uri="{BB962C8B-B14F-4D97-AF65-F5344CB8AC3E}">
        <p14:creationId xmlns:p14="http://schemas.microsoft.com/office/powerpoint/2010/main" val="854577866"/>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539675A-F548-7184-6251-E8E1327FD83E}"/>
            </a:ext>
          </a:extLst>
        </p:cNvPr>
        <p:cNvGrpSpPr/>
        <p:nvPr/>
      </p:nvGrpSpPr>
      <p:grpSpPr>
        <a:xfrm>
          <a:off x="0" y="0"/>
          <a:ext cx="0" cy="0"/>
          <a:chOff x="0" y="0"/>
          <a:chExt cx="0" cy="0"/>
        </a:xfrm>
      </p:grpSpPr>
      <p:sp>
        <p:nvSpPr>
          <p:cNvPr id="839682" name="Rectangle 2">
            <a:extLst>
              <a:ext uri="{FF2B5EF4-FFF2-40B4-BE49-F238E27FC236}">
                <a16:creationId xmlns:a16="http://schemas.microsoft.com/office/drawing/2014/main" id="{CB6F5385-9016-891E-B9C4-EF8C5632B50B}"/>
              </a:ext>
            </a:extLst>
          </p:cNvPr>
          <p:cNvSpPr>
            <a:spLocks noGrp="1" noChangeArrowheads="1"/>
          </p:cNvSpPr>
          <p:nvPr>
            <p:ph type="subTitle" idx="1"/>
          </p:nvPr>
        </p:nvSpPr>
        <p:spPr>
          <a:xfrm>
            <a:off x="76200" y="4088376"/>
            <a:ext cx="8839200" cy="921773"/>
          </a:xfrm>
        </p:spPr>
        <p:txBody>
          <a:bodyPr>
            <a:normAutofit fontScale="85000" lnSpcReduction="20000"/>
          </a:bodyPr>
          <a:lstStyle/>
          <a:p>
            <a:pPr algn="l"/>
            <a:r>
              <a:rPr lang="en-US" sz="4000"/>
              <a:t>‘OPEN MIRACLE’: Palestinians Nearly Succeeded with Another October 7th</a:t>
            </a:r>
            <a:endParaRPr lang="en-US" sz="4000" dirty="0"/>
          </a:p>
        </p:txBody>
      </p:sp>
      <p:pic>
        <p:nvPicPr>
          <p:cNvPr id="3074" name="Picture 2" descr="bus bombing">
            <a:extLst>
              <a:ext uri="{FF2B5EF4-FFF2-40B4-BE49-F238E27FC236}">
                <a16:creationId xmlns:a16="http://schemas.microsoft.com/office/drawing/2014/main" id="{C9666AF2-E2DB-72E8-FE76-D3B2218D47D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438" y="19450"/>
            <a:ext cx="9053362" cy="406892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80397473"/>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7C66901-7CAC-94D3-FC92-0255CECCC1BA}"/>
            </a:ext>
          </a:extLst>
        </p:cNvPr>
        <p:cNvGrpSpPr/>
        <p:nvPr/>
      </p:nvGrpSpPr>
      <p:grpSpPr>
        <a:xfrm>
          <a:off x="0" y="0"/>
          <a:ext cx="0" cy="0"/>
          <a:chOff x="0" y="0"/>
          <a:chExt cx="0" cy="0"/>
        </a:xfrm>
      </p:grpSpPr>
      <p:sp>
        <p:nvSpPr>
          <p:cNvPr id="839682" name="Rectangle 2">
            <a:extLst>
              <a:ext uri="{FF2B5EF4-FFF2-40B4-BE49-F238E27FC236}">
                <a16:creationId xmlns:a16="http://schemas.microsoft.com/office/drawing/2014/main" id="{AF7F2E4A-270E-1980-2103-ED1A5172C7FF}"/>
              </a:ext>
            </a:extLst>
          </p:cNvPr>
          <p:cNvSpPr>
            <a:spLocks noGrp="1" noChangeArrowheads="1"/>
          </p:cNvSpPr>
          <p:nvPr>
            <p:ph type="subTitle" idx="1"/>
          </p:nvPr>
        </p:nvSpPr>
        <p:spPr>
          <a:xfrm>
            <a:off x="228600" y="209550"/>
            <a:ext cx="8686800" cy="4800600"/>
          </a:xfrm>
        </p:spPr>
        <p:txBody>
          <a:bodyPr>
            <a:normAutofit/>
          </a:bodyPr>
          <a:lstStyle/>
          <a:p>
            <a:pPr algn="l"/>
            <a:r>
              <a:rPr lang="en-US" sz="4000" dirty="0"/>
              <a:t>“This event might go down in history as one of the biggest miracles the Jewish people experienced since biblical times,” writes columnist Hillel Fuld.</a:t>
            </a:r>
          </a:p>
        </p:txBody>
      </p:sp>
    </p:spTree>
    <p:extLst>
      <p:ext uri="{BB962C8B-B14F-4D97-AF65-F5344CB8AC3E}">
        <p14:creationId xmlns:p14="http://schemas.microsoft.com/office/powerpoint/2010/main" val="2670955488"/>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BEBAAFB-108E-4036-2FE8-C8767A8D8F8F}"/>
            </a:ext>
          </a:extLst>
        </p:cNvPr>
        <p:cNvGrpSpPr/>
        <p:nvPr/>
      </p:nvGrpSpPr>
      <p:grpSpPr>
        <a:xfrm>
          <a:off x="0" y="0"/>
          <a:ext cx="0" cy="0"/>
          <a:chOff x="0" y="0"/>
          <a:chExt cx="0" cy="0"/>
        </a:xfrm>
      </p:grpSpPr>
      <p:sp>
        <p:nvSpPr>
          <p:cNvPr id="839682" name="Rectangle 2">
            <a:extLst>
              <a:ext uri="{FF2B5EF4-FFF2-40B4-BE49-F238E27FC236}">
                <a16:creationId xmlns:a16="http://schemas.microsoft.com/office/drawing/2014/main" id="{7205CFDA-1D3F-25C1-296A-EE255DE4DBDA}"/>
              </a:ext>
            </a:extLst>
          </p:cNvPr>
          <p:cNvSpPr>
            <a:spLocks noGrp="1" noChangeArrowheads="1"/>
          </p:cNvSpPr>
          <p:nvPr>
            <p:ph type="subTitle" idx="1"/>
          </p:nvPr>
        </p:nvSpPr>
        <p:spPr>
          <a:xfrm>
            <a:off x="228600" y="209550"/>
            <a:ext cx="8686800" cy="4800600"/>
          </a:xfrm>
        </p:spPr>
        <p:txBody>
          <a:bodyPr>
            <a:normAutofit/>
          </a:bodyPr>
          <a:lstStyle/>
          <a:p>
            <a:pPr algn="l"/>
            <a:r>
              <a:rPr lang="en-US" sz="4000" dirty="0"/>
              <a:t>Feb 23, 2025, a young lady noticed a suspicious object on a bus in the center of Israel. She reported it to the driver who pulled into a station, got everyone off the bus, at which point, the bus blew up and was completely destroyed.</a:t>
            </a:r>
          </a:p>
        </p:txBody>
      </p:sp>
    </p:spTree>
    <p:extLst>
      <p:ext uri="{BB962C8B-B14F-4D97-AF65-F5344CB8AC3E}">
        <p14:creationId xmlns:p14="http://schemas.microsoft.com/office/powerpoint/2010/main" val="1559583053"/>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8F9074F-9E89-D310-E921-0B74F7AF6B2F}"/>
            </a:ext>
          </a:extLst>
        </p:cNvPr>
        <p:cNvGrpSpPr/>
        <p:nvPr/>
      </p:nvGrpSpPr>
      <p:grpSpPr>
        <a:xfrm>
          <a:off x="0" y="0"/>
          <a:ext cx="0" cy="0"/>
          <a:chOff x="0" y="0"/>
          <a:chExt cx="0" cy="0"/>
        </a:xfrm>
      </p:grpSpPr>
      <p:sp>
        <p:nvSpPr>
          <p:cNvPr id="839682" name="Rectangle 2">
            <a:extLst>
              <a:ext uri="{FF2B5EF4-FFF2-40B4-BE49-F238E27FC236}">
                <a16:creationId xmlns:a16="http://schemas.microsoft.com/office/drawing/2014/main" id="{D085D0F1-8E14-CAA7-9BB1-DEBB76C3FC40}"/>
              </a:ext>
            </a:extLst>
          </p:cNvPr>
          <p:cNvSpPr>
            <a:spLocks noGrp="1" noChangeArrowheads="1"/>
          </p:cNvSpPr>
          <p:nvPr>
            <p:ph type="subTitle" idx="1"/>
          </p:nvPr>
        </p:nvSpPr>
        <p:spPr>
          <a:xfrm>
            <a:off x="228600" y="209550"/>
            <a:ext cx="8686800" cy="4800600"/>
          </a:xfrm>
        </p:spPr>
        <p:txBody>
          <a:bodyPr>
            <a:normAutofit/>
          </a:bodyPr>
          <a:lstStyle/>
          <a:p>
            <a:pPr algn="l"/>
            <a:r>
              <a:rPr lang="en-US" sz="4000" dirty="0"/>
              <a:t>Over the hours that followed, an additional four bombs were discovered on buses, some of them exploded, others were taken apart before exploding. Some malfunctioned.</a:t>
            </a:r>
          </a:p>
        </p:txBody>
      </p:sp>
    </p:spTree>
    <p:extLst>
      <p:ext uri="{BB962C8B-B14F-4D97-AF65-F5344CB8AC3E}">
        <p14:creationId xmlns:p14="http://schemas.microsoft.com/office/powerpoint/2010/main" val="2034061016"/>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7892AE7-9197-660E-71E6-9EADE4184FFC}"/>
            </a:ext>
          </a:extLst>
        </p:cNvPr>
        <p:cNvGrpSpPr/>
        <p:nvPr/>
      </p:nvGrpSpPr>
      <p:grpSpPr>
        <a:xfrm>
          <a:off x="0" y="0"/>
          <a:ext cx="0" cy="0"/>
          <a:chOff x="0" y="0"/>
          <a:chExt cx="0" cy="0"/>
        </a:xfrm>
      </p:grpSpPr>
      <p:sp>
        <p:nvSpPr>
          <p:cNvPr id="839682" name="Rectangle 2">
            <a:extLst>
              <a:ext uri="{FF2B5EF4-FFF2-40B4-BE49-F238E27FC236}">
                <a16:creationId xmlns:a16="http://schemas.microsoft.com/office/drawing/2014/main" id="{F7774EDE-4A35-3A87-F278-DEB7F88B8453}"/>
              </a:ext>
            </a:extLst>
          </p:cNvPr>
          <p:cNvSpPr>
            <a:spLocks noGrp="1" noChangeArrowheads="1"/>
          </p:cNvSpPr>
          <p:nvPr>
            <p:ph type="subTitle" idx="1"/>
          </p:nvPr>
        </p:nvSpPr>
        <p:spPr>
          <a:xfrm>
            <a:off x="228600" y="209550"/>
            <a:ext cx="8686800" cy="4800600"/>
          </a:xfrm>
        </p:spPr>
        <p:txBody>
          <a:bodyPr>
            <a:normAutofit/>
          </a:bodyPr>
          <a:lstStyle/>
          <a:p>
            <a:pPr algn="l"/>
            <a:r>
              <a:rPr lang="en-US" sz="4000" dirty="0"/>
              <a:t>SIX bombs were found in and around Bat Yam (Tel Aviv) with some already exploding in buses (non injured) and the rest set to go off tomorrow when the buses were to be crowded with people.</a:t>
            </a:r>
          </a:p>
        </p:txBody>
      </p:sp>
    </p:spTree>
    <p:extLst>
      <p:ext uri="{BB962C8B-B14F-4D97-AF65-F5344CB8AC3E}">
        <p14:creationId xmlns:p14="http://schemas.microsoft.com/office/powerpoint/2010/main" val="511963133"/>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E580D88-D5A7-4871-CAD7-18C950BBA5BF}"/>
            </a:ext>
          </a:extLst>
        </p:cNvPr>
        <p:cNvGrpSpPr/>
        <p:nvPr/>
      </p:nvGrpSpPr>
      <p:grpSpPr>
        <a:xfrm>
          <a:off x="0" y="0"/>
          <a:ext cx="0" cy="0"/>
          <a:chOff x="0" y="0"/>
          <a:chExt cx="0" cy="0"/>
        </a:xfrm>
      </p:grpSpPr>
      <p:sp>
        <p:nvSpPr>
          <p:cNvPr id="839682" name="Rectangle 2">
            <a:extLst>
              <a:ext uri="{FF2B5EF4-FFF2-40B4-BE49-F238E27FC236}">
                <a16:creationId xmlns:a16="http://schemas.microsoft.com/office/drawing/2014/main" id="{6753A810-CB47-A1F1-02C0-8528B7B9DEE8}"/>
              </a:ext>
            </a:extLst>
          </p:cNvPr>
          <p:cNvSpPr>
            <a:spLocks noGrp="1" noChangeArrowheads="1"/>
          </p:cNvSpPr>
          <p:nvPr>
            <p:ph type="subTitle" idx="1"/>
          </p:nvPr>
        </p:nvSpPr>
        <p:spPr>
          <a:xfrm>
            <a:off x="228600" y="209550"/>
            <a:ext cx="8686800" cy="4800600"/>
          </a:xfrm>
        </p:spPr>
        <p:txBody>
          <a:bodyPr>
            <a:normAutofit/>
          </a:bodyPr>
          <a:lstStyle/>
          <a:p>
            <a:pPr algn="l"/>
            <a:r>
              <a:rPr lang="en-US" sz="4000" dirty="0"/>
              <a:t>According to my source, and this was news to me, a whopping 15 buses were supposed to explode this morning. According to reports, the terrorist set the timer for 9 PM instead of 9 AM.</a:t>
            </a:r>
          </a:p>
        </p:txBody>
      </p:sp>
    </p:spTree>
    <p:extLst>
      <p:ext uri="{BB962C8B-B14F-4D97-AF65-F5344CB8AC3E}">
        <p14:creationId xmlns:p14="http://schemas.microsoft.com/office/powerpoint/2010/main" val="2655578465"/>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2562234-531B-73F7-6764-8B0DDB53C366}"/>
            </a:ext>
          </a:extLst>
        </p:cNvPr>
        <p:cNvGrpSpPr/>
        <p:nvPr/>
      </p:nvGrpSpPr>
      <p:grpSpPr>
        <a:xfrm>
          <a:off x="0" y="0"/>
          <a:ext cx="0" cy="0"/>
          <a:chOff x="0" y="0"/>
          <a:chExt cx="0" cy="0"/>
        </a:xfrm>
      </p:grpSpPr>
      <p:sp>
        <p:nvSpPr>
          <p:cNvPr id="839682" name="Rectangle 2">
            <a:extLst>
              <a:ext uri="{FF2B5EF4-FFF2-40B4-BE49-F238E27FC236}">
                <a16:creationId xmlns:a16="http://schemas.microsoft.com/office/drawing/2014/main" id="{F6198EB4-9C35-8C6F-CE87-DC682572E01E}"/>
              </a:ext>
            </a:extLst>
          </p:cNvPr>
          <p:cNvSpPr>
            <a:spLocks noGrp="1" noChangeArrowheads="1"/>
          </p:cNvSpPr>
          <p:nvPr>
            <p:ph type="subTitle" idx="1"/>
          </p:nvPr>
        </p:nvSpPr>
        <p:spPr>
          <a:xfrm>
            <a:off x="228600" y="209550"/>
            <a:ext cx="8686800" cy="4800600"/>
          </a:xfrm>
        </p:spPr>
        <p:txBody>
          <a:bodyPr>
            <a:normAutofit fontScale="92500" lnSpcReduction="10000"/>
          </a:bodyPr>
          <a:lstStyle/>
          <a:p>
            <a:pPr algn="l"/>
            <a:r>
              <a:rPr lang="en-US" sz="4000" dirty="0"/>
              <a:t>In addition to the 15 buses, 5 suicide bombers were set to detonate bombs on the light rail at the same time, all in the center of Israel. My source says that as those buses and terrorists blew up, massive security and emergency forces were supposed to rush to the scene at which point, </a:t>
            </a:r>
          </a:p>
        </p:txBody>
      </p:sp>
    </p:spTree>
    <p:extLst>
      <p:ext uri="{BB962C8B-B14F-4D97-AF65-F5344CB8AC3E}">
        <p14:creationId xmlns:p14="http://schemas.microsoft.com/office/powerpoint/2010/main" val="3096283721"/>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41457AC-1E64-2BD7-0D62-F77A12CC7A7B}"/>
            </a:ext>
          </a:extLst>
        </p:cNvPr>
        <p:cNvGrpSpPr/>
        <p:nvPr/>
      </p:nvGrpSpPr>
      <p:grpSpPr>
        <a:xfrm>
          <a:off x="0" y="0"/>
          <a:ext cx="0" cy="0"/>
          <a:chOff x="0" y="0"/>
          <a:chExt cx="0" cy="0"/>
        </a:xfrm>
      </p:grpSpPr>
      <p:sp>
        <p:nvSpPr>
          <p:cNvPr id="839682" name="Rectangle 2">
            <a:extLst>
              <a:ext uri="{FF2B5EF4-FFF2-40B4-BE49-F238E27FC236}">
                <a16:creationId xmlns:a16="http://schemas.microsoft.com/office/drawing/2014/main" id="{8A027032-AFF0-CB61-9D8C-06BBEB9F49D0}"/>
              </a:ext>
            </a:extLst>
          </p:cNvPr>
          <p:cNvSpPr>
            <a:spLocks noGrp="1" noChangeArrowheads="1"/>
          </p:cNvSpPr>
          <p:nvPr>
            <p:ph type="subTitle" idx="1"/>
          </p:nvPr>
        </p:nvSpPr>
        <p:spPr>
          <a:xfrm>
            <a:off x="228600" y="209550"/>
            <a:ext cx="8686800" cy="4800600"/>
          </a:xfrm>
        </p:spPr>
        <p:txBody>
          <a:bodyPr>
            <a:normAutofit lnSpcReduction="10000"/>
          </a:bodyPr>
          <a:lstStyle/>
          <a:p>
            <a:pPr algn="l"/>
            <a:r>
              <a:rPr lang="en-US" sz="4000" dirty="0"/>
              <a:t>there would be a massive breach of the security fence and many terrorists from Judea and Samaria would invade Israel and carry out a </a:t>
            </a:r>
            <a:r>
              <a:rPr lang="en-US" sz="4000" u="sng" dirty="0">
                <a:solidFill>
                  <a:srgbClr val="FFFF66"/>
                </a:solidFill>
              </a:rPr>
              <a:t>10/7 2.0</a:t>
            </a:r>
            <a:r>
              <a:rPr lang="en-US" sz="4000" dirty="0"/>
              <a:t>. Only this time it wouldn’t be from Gaza so it would be an invasion into basically every major city in Israel.</a:t>
            </a:r>
          </a:p>
        </p:txBody>
      </p:sp>
    </p:spTree>
    <p:extLst>
      <p:ext uri="{BB962C8B-B14F-4D97-AF65-F5344CB8AC3E}">
        <p14:creationId xmlns:p14="http://schemas.microsoft.com/office/powerpoint/2010/main" val="522268813"/>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3B0AED8-C99A-2782-65E5-65AF2A7E6085}"/>
            </a:ext>
          </a:extLst>
        </p:cNvPr>
        <p:cNvGrpSpPr/>
        <p:nvPr/>
      </p:nvGrpSpPr>
      <p:grpSpPr>
        <a:xfrm>
          <a:off x="0" y="0"/>
          <a:ext cx="0" cy="0"/>
          <a:chOff x="0" y="0"/>
          <a:chExt cx="0" cy="0"/>
        </a:xfrm>
      </p:grpSpPr>
      <p:sp>
        <p:nvSpPr>
          <p:cNvPr id="839682" name="Rectangle 2">
            <a:extLst>
              <a:ext uri="{FF2B5EF4-FFF2-40B4-BE49-F238E27FC236}">
                <a16:creationId xmlns:a16="http://schemas.microsoft.com/office/drawing/2014/main" id="{82F1A4E6-8E5E-F48A-7FA8-BA1A78B92BAD}"/>
              </a:ext>
            </a:extLst>
          </p:cNvPr>
          <p:cNvSpPr>
            <a:spLocks noGrp="1" noChangeArrowheads="1"/>
          </p:cNvSpPr>
          <p:nvPr>
            <p:ph type="subTitle" idx="1"/>
          </p:nvPr>
        </p:nvSpPr>
        <p:spPr>
          <a:xfrm>
            <a:off x="228600" y="209550"/>
            <a:ext cx="8686800" cy="4800600"/>
          </a:xfrm>
        </p:spPr>
        <p:txBody>
          <a:bodyPr>
            <a:normAutofit/>
          </a:bodyPr>
          <a:lstStyle/>
          <a:p>
            <a:endParaRPr lang="en-US" sz="4000" dirty="0"/>
          </a:p>
          <a:p>
            <a:r>
              <a:rPr lang="en-US" sz="4000" dirty="0"/>
              <a:t>Effect of Deliverance </a:t>
            </a:r>
          </a:p>
          <a:p>
            <a:r>
              <a:rPr lang="en-US" sz="4000" dirty="0"/>
              <a:t>on Torah reading</a:t>
            </a:r>
          </a:p>
        </p:txBody>
      </p:sp>
    </p:spTree>
    <p:extLst>
      <p:ext uri="{BB962C8B-B14F-4D97-AF65-F5344CB8AC3E}">
        <p14:creationId xmlns:p14="http://schemas.microsoft.com/office/powerpoint/2010/main" val="133267724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9D973AC-1408-8701-8D25-F58FE9C1D92C}"/>
            </a:ext>
          </a:extLst>
        </p:cNvPr>
        <p:cNvGrpSpPr/>
        <p:nvPr/>
      </p:nvGrpSpPr>
      <p:grpSpPr>
        <a:xfrm>
          <a:off x="0" y="0"/>
          <a:ext cx="0" cy="0"/>
          <a:chOff x="0" y="0"/>
          <a:chExt cx="0" cy="0"/>
        </a:xfrm>
      </p:grpSpPr>
      <p:sp>
        <p:nvSpPr>
          <p:cNvPr id="839682" name="Rectangle 2">
            <a:extLst>
              <a:ext uri="{FF2B5EF4-FFF2-40B4-BE49-F238E27FC236}">
                <a16:creationId xmlns:a16="http://schemas.microsoft.com/office/drawing/2014/main" id="{B8355C75-1C1B-E02C-F0EF-3BCB217514A3}"/>
              </a:ext>
            </a:extLst>
          </p:cNvPr>
          <p:cNvSpPr>
            <a:spLocks noGrp="1" noChangeArrowheads="1"/>
          </p:cNvSpPr>
          <p:nvPr>
            <p:ph type="subTitle" idx="1"/>
          </p:nvPr>
        </p:nvSpPr>
        <p:spPr>
          <a:xfrm>
            <a:off x="228600" y="209550"/>
            <a:ext cx="8686800" cy="4800600"/>
          </a:xfrm>
        </p:spPr>
        <p:txBody>
          <a:bodyPr>
            <a:normAutofit/>
          </a:bodyPr>
          <a:lstStyle/>
          <a:p>
            <a:pPr algn="l"/>
            <a:r>
              <a:rPr lang="en-US" sz="4000" baseline="30000" dirty="0"/>
              <a:t>Ester 4.15-16</a:t>
            </a:r>
            <a:r>
              <a:rPr lang="en-US" sz="4000" dirty="0"/>
              <a:t> also I and the girls attending me will fast the same way. Then I will go in to the king, which is against the law; and if I perish, I perish.”</a:t>
            </a:r>
            <a:endParaRPr lang="en-US" sz="6600" dirty="0"/>
          </a:p>
        </p:txBody>
      </p:sp>
    </p:spTree>
    <p:extLst>
      <p:ext uri="{BB962C8B-B14F-4D97-AF65-F5344CB8AC3E}">
        <p14:creationId xmlns:p14="http://schemas.microsoft.com/office/powerpoint/2010/main" val="2468554393"/>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984F44E-361B-04C8-1EBE-A7FCEFDB5EBB}"/>
            </a:ext>
          </a:extLst>
        </p:cNvPr>
        <p:cNvGrpSpPr/>
        <p:nvPr/>
      </p:nvGrpSpPr>
      <p:grpSpPr>
        <a:xfrm>
          <a:off x="0" y="0"/>
          <a:ext cx="0" cy="0"/>
          <a:chOff x="0" y="0"/>
          <a:chExt cx="0" cy="0"/>
        </a:xfrm>
      </p:grpSpPr>
      <p:sp>
        <p:nvSpPr>
          <p:cNvPr id="839682" name="Rectangle 2">
            <a:extLst>
              <a:ext uri="{FF2B5EF4-FFF2-40B4-BE49-F238E27FC236}">
                <a16:creationId xmlns:a16="http://schemas.microsoft.com/office/drawing/2014/main" id="{6507BE76-50E8-F550-4785-CB4DB17BF285}"/>
              </a:ext>
            </a:extLst>
          </p:cNvPr>
          <p:cNvSpPr>
            <a:spLocks noGrp="1" noChangeArrowheads="1"/>
          </p:cNvSpPr>
          <p:nvPr>
            <p:ph type="subTitle" idx="1"/>
          </p:nvPr>
        </p:nvSpPr>
        <p:spPr>
          <a:xfrm>
            <a:off x="228600" y="209550"/>
            <a:ext cx="8686800" cy="4800600"/>
          </a:xfrm>
        </p:spPr>
        <p:txBody>
          <a:bodyPr>
            <a:normAutofit lnSpcReduction="10000"/>
          </a:bodyPr>
          <a:lstStyle/>
          <a:p>
            <a:pPr algn="l"/>
            <a:r>
              <a:rPr lang="en-US" sz="4000" dirty="0"/>
              <a:t>It is interesting to note that the reading of “Zachor” [Dt 25.17-19] is the only Torah reading that we are obligated to hear by Torah law. The weekly Torah readings were instituted by the sages, while this reading – the Torah itself commands us to listen to. </a:t>
            </a:r>
          </a:p>
        </p:txBody>
      </p:sp>
    </p:spTree>
    <p:extLst>
      <p:ext uri="{BB962C8B-B14F-4D97-AF65-F5344CB8AC3E}">
        <p14:creationId xmlns:p14="http://schemas.microsoft.com/office/powerpoint/2010/main" val="1415542320"/>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C7759A9-21AC-07D9-39EC-8170D99FBCE1}"/>
            </a:ext>
          </a:extLst>
        </p:cNvPr>
        <p:cNvGrpSpPr/>
        <p:nvPr/>
      </p:nvGrpSpPr>
      <p:grpSpPr>
        <a:xfrm>
          <a:off x="0" y="0"/>
          <a:ext cx="0" cy="0"/>
          <a:chOff x="0" y="0"/>
          <a:chExt cx="0" cy="0"/>
        </a:xfrm>
      </p:grpSpPr>
      <p:sp>
        <p:nvSpPr>
          <p:cNvPr id="839682" name="Rectangle 2">
            <a:extLst>
              <a:ext uri="{FF2B5EF4-FFF2-40B4-BE49-F238E27FC236}">
                <a16:creationId xmlns:a16="http://schemas.microsoft.com/office/drawing/2014/main" id="{E73FA796-413D-6D58-EF8E-3CF046504654}"/>
              </a:ext>
            </a:extLst>
          </p:cNvPr>
          <p:cNvSpPr>
            <a:spLocks noGrp="1" noChangeArrowheads="1"/>
          </p:cNvSpPr>
          <p:nvPr>
            <p:ph type="subTitle" idx="1"/>
          </p:nvPr>
        </p:nvSpPr>
        <p:spPr>
          <a:xfrm>
            <a:off x="228600" y="209550"/>
            <a:ext cx="8686800" cy="4800600"/>
          </a:xfrm>
        </p:spPr>
        <p:txBody>
          <a:bodyPr>
            <a:normAutofit lnSpcReduction="10000"/>
          </a:bodyPr>
          <a:lstStyle/>
          <a:p>
            <a:pPr algn="l"/>
            <a:r>
              <a:rPr lang="en-US" sz="4000" baseline="30000" dirty="0"/>
              <a:t>Dvarim/Dt 25.17-19</a:t>
            </a:r>
            <a:r>
              <a:rPr lang="en-US" sz="4000" dirty="0"/>
              <a:t>  “Remember what ‘Amalek did to you on the road as you were coming out of Egypt, how he met you by the road, attacked those in the rear, those who were exhausted and straggling behind when you were tired and weary. </a:t>
            </a:r>
          </a:p>
        </p:txBody>
      </p:sp>
    </p:spTree>
    <p:extLst>
      <p:ext uri="{BB962C8B-B14F-4D97-AF65-F5344CB8AC3E}">
        <p14:creationId xmlns:p14="http://schemas.microsoft.com/office/powerpoint/2010/main" val="2195381774"/>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8F2C113-E8AD-AAE5-0B57-BB258BA906C5}"/>
            </a:ext>
          </a:extLst>
        </p:cNvPr>
        <p:cNvGrpSpPr/>
        <p:nvPr/>
      </p:nvGrpSpPr>
      <p:grpSpPr>
        <a:xfrm>
          <a:off x="0" y="0"/>
          <a:ext cx="0" cy="0"/>
          <a:chOff x="0" y="0"/>
          <a:chExt cx="0" cy="0"/>
        </a:xfrm>
      </p:grpSpPr>
      <p:sp>
        <p:nvSpPr>
          <p:cNvPr id="839682" name="Rectangle 2">
            <a:extLst>
              <a:ext uri="{FF2B5EF4-FFF2-40B4-BE49-F238E27FC236}">
                <a16:creationId xmlns:a16="http://schemas.microsoft.com/office/drawing/2014/main" id="{E07EDF6B-B74D-BF27-D30F-6A2A5C606049}"/>
              </a:ext>
            </a:extLst>
          </p:cNvPr>
          <p:cNvSpPr>
            <a:spLocks noGrp="1" noChangeArrowheads="1"/>
          </p:cNvSpPr>
          <p:nvPr>
            <p:ph type="subTitle" idx="1"/>
          </p:nvPr>
        </p:nvSpPr>
        <p:spPr>
          <a:xfrm>
            <a:off x="228600" y="209550"/>
            <a:ext cx="8686800" cy="4800600"/>
          </a:xfrm>
        </p:spPr>
        <p:txBody>
          <a:bodyPr>
            <a:normAutofit fontScale="92500"/>
          </a:bodyPr>
          <a:lstStyle/>
          <a:p>
            <a:pPr algn="l"/>
            <a:r>
              <a:rPr lang="en-US" sz="4000" baseline="30000" dirty="0"/>
              <a:t>Dvarim/Dt 25.17-19</a:t>
            </a:r>
            <a:r>
              <a:rPr lang="en-US" sz="4000" dirty="0"/>
              <a:t>  He did not fear God. Therefore, when </a:t>
            </a:r>
            <a:r>
              <a:rPr lang="en-US" sz="4000" cap="small" dirty="0"/>
              <a:t>Adoni</a:t>
            </a:r>
            <a:r>
              <a:rPr lang="en-US" sz="4000" dirty="0"/>
              <a:t> your God has given you rest from all your surrounding enemies in the land </a:t>
            </a:r>
            <a:r>
              <a:rPr lang="en-US" sz="4000" cap="small" dirty="0"/>
              <a:t>Adoni</a:t>
            </a:r>
            <a:r>
              <a:rPr lang="en-US" sz="4000" dirty="0"/>
              <a:t> your God is giving you as your inheritance to possess, you are to blot out all memory of ‘Amalek from under heaven. Don’t forget!</a:t>
            </a:r>
          </a:p>
        </p:txBody>
      </p:sp>
    </p:spTree>
    <p:extLst>
      <p:ext uri="{BB962C8B-B14F-4D97-AF65-F5344CB8AC3E}">
        <p14:creationId xmlns:p14="http://schemas.microsoft.com/office/powerpoint/2010/main" val="1090857703"/>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B53D7DE-2F88-B51C-C35F-B6B4DA7CFBC7}"/>
            </a:ext>
          </a:extLst>
        </p:cNvPr>
        <p:cNvGrpSpPr/>
        <p:nvPr/>
      </p:nvGrpSpPr>
      <p:grpSpPr>
        <a:xfrm>
          <a:off x="0" y="0"/>
          <a:ext cx="0" cy="0"/>
          <a:chOff x="0" y="0"/>
          <a:chExt cx="0" cy="0"/>
        </a:xfrm>
      </p:grpSpPr>
      <p:sp>
        <p:nvSpPr>
          <p:cNvPr id="839682" name="Rectangle 2">
            <a:extLst>
              <a:ext uri="{FF2B5EF4-FFF2-40B4-BE49-F238E27FC236}">
                <a16:creationId xmlns:a16="http://schemas.microsoft.com/office/drawing/2014/main" id="{1F61620C-CF3B-19C5-F8C1-05230F56253A}"/>
              </a:ext>
            </a:extLst>
          </p:cNvPr>
          <p:cNvSpPr>
            <a:spLocks noGrp="1" noChangeArrowheads="1"/>
          </p:cNvSpPr>
          <p:nvPr>
            <p:ph type="subTitle" idx="1"/>
          </p:nvPr>
        </p:nvSpPr>
        <p:spPr>
          <a:xfrm>
            <a:off x="228600" y="209550"/>
            <a:ext cx="8686800" cy="4800600"/>
          </a:xfrm>
        </p:spPr>
        <p:txBody>
          <a:bodyPr>
            <a:normAutofit/>
          </a:bodyPr>
          <a:lstStyle/>
          <a:p>
            <a:pPr algn="l"/>
            <a:r>
              <a:rPr lang="en-US" sz="4000" dirty="0"/>
              <a:t> </a:t>
            </a:r>
          </a:p>
        </p:txBody>
      </p:sp>
      <p:pic>
        <p:nvPicPr>
          <p:cNvPr id="3" name="Picture 2">
            <a:extLst>
              <a:ext uri="{FF2B5EF4-FFF2-40B4-BE49-F238E27FC236}">
                <a16:creationId xmlns:a16="http://schemas.microsoft.com/office/drawing/2014/main" id="{FB03567F-094E-8D32-75A4-32CFC47C503E}"/>
              </a:ext>
            </a:extLst>
          </p:cNvPr>
          <p:cNvPicPr>
            <a:picLocks noChangeAspect="1"/>
          </p:cNvPicPr>
          <p:nvPr/>
        </p:nvPicPr>
        <p:blipFill>
          <a:blip r:embed="rId3"/>
          <a:stretch>
            <a:fillRect/>
          </a:stretch>
        </p:blipFill>
        <p:spPr>
          <a:xfrm>
            <a:off x="419100" y="0"/>
            <a:ext cx="8305800" cy="5143500"/>
          </a:xfrm>
          <a:prstGeom prst="rect">
            <a:avLst/>
          </a:prstGeom>
        </p:spPr>
      </p:pic>
      <p:sp>
        <p:nvSpPr>
          <p:cNvPr id="2" name="TextBox 1">
            <a:extLst>
              <a:ext uri="{FF2B5EF4-FFF2-40B4-BE49-F238E27FC236}">
                <a16:creationId xmlns:a16="http://schemas.microsoft.com/office/drawing/2014/main" id="{9A96B5B8-9EB6-8070-C6E5-1A35E1DF7B02}"/>
              </a:ext>
            </a:extLst>
          </p:cNvPr>
          <p:cNvSpPr txBox="1"/>
          <p:nvPr/>
        </p:nvSpPr>
        <p:spPr>
          <a:xfrm>
            <a:off x="419100" y="0"/>
            <a:ext cx="4515980" cy="707886"/>
          </a:xfrm>
          <a:prstGeom prst="rect">
            <a:avLst/>
          </a:prstGeom>
          <a:noFill/>
        </p:spPr>
        <p:txBody>
          <a:bodyPr wrap="none" rtlCol="0">
            <a:spAutoFit/>
          </a:bodyPr>
          <a:lstStyle/>
          <a:p>
            <a:pPr algn="l"/>
            <a:r>
              <a:rPr lang="en-US" dirty="0">
                <a:solidFill>
                  <a:schemeClr val="tx1"/>
                </a:solidFill>
                <a:effectLst>
                  <a:outerShdw blurRad="38100" dist="38100" dir="2700000" algn="tl">
                    <a:srgbClr val="000000">
                      <a:alpha val="43137"/>
                    </a:srgbClr>
                  </a:outerShdw>
                </a:effectLst>
              </a:rPr>
              <a:t>Hitler and Haman</a:t>
            </a:r>
          </a:p>
        </p:txBody>
      </p:sp>
      <p:sp>
        <p:nvSpPr>
          <p:cNvPr id="4" name="Rectangle 3">
            <a:extLst>
              <a:ext uri="{FF2B5EF4-FFF2-40B4-BE49-F238E27FC236}">
                <a16:creationId xmlns:a16="http://schemas.microsoft.com/office/drawing/2014/main" id="{069C1C4B-D6F4-8E6F-1B60-F6E307863105}"/>
              </a:ext>
            </a:extLst>
          </p:cNvPr>
          <p:cNvSpPr/>
          <p:nvPr/>
        </p:nvSpPr>
        <p:spPr bwMode="auto">
          <a:xfrm>
            <a:off x="533400" y="4781550"/>
            <a:ext cx="5638800" cy="361950"/>
          </a:xfrm>
          <a:prstGeom prst="rect">
            <a:avLst/>
          </a:prstGeom>
          <a:solidFill>
            <a:schemeClr val="bg2"/>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4000" b="0" i="0" u="none" strike="noStrike" cap="none" normalizeH="0" baseline="0">
              <a:ln>
                <a:noFill/>
              </a:ln>
              <a:solidFill>
                <a:schemeClr val="bg1"/>
              </a:solidFill>
              <a:effectLst/>
              <a:latin typeface="Arial Rounded MT Bold" pitchFamily="34" charset="0"/>
              <a:cs typeface="Arial" charset="0"/>
            </a:endParaRPr>
          </a:p>
        </p:txBody>
      </p:sp>
    </p:spTree>
    <p:extLst>
      <p:ext uri="{BB962C8B-B14F-4D97-AF65-F5344CB8AC3E}">
        <p14:creationId xmlns:p14="http://schemas.microsoft.com/office/powerpoint/2010/main" val="2424056912"/>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3D3BF28-2517-9F4F-5492-F97F4AB43CD5}"/>
            </a:ext>
          </a:extLst>
        </p:cNvPr>
        <p:cNvGrpSpPr/>
        <p:nvPr/>
      </p:nvGrpSpPr>
      <p:grpSpPr>
        <a:xfrm>
          <a:off x="0" y="0"/>
          <a:ext cx="0" cy="0"/>
          <a:chOff x="0" y="0"/>
          <a:chExt cx="0" cy="0"/>
        </a:xfrm>
      </p:grpSpPr>
      <p:sp>
        <p:nvSpPr>
          <p:cNvPr id="839682" name="Rectangle 2">
            <a:extLst>
              <a:ext uri="{FF2B5EF4-FFF2-40B4-BE49-F238E27FC236}">
                <a16:creationId xmlns:a16="http://schemas.microsoft.com/office/drawing/2014/main" id="{E8510C08-0EA9-EF81-3ABB-B5EEDC967769}"/>
              </a:ext>
            </a:extLst>
          </p:cNvPr>
          <p:cNvSpPr>
            <a:spLocks noGrp="1" noChangeArrowheads="1"/>
          </p:cNvSpPr>
          <p:nvPr>
            <p:ph type="subTitle" idx="1"/>
          </p:nvPr>
        </p:nvSpPr>
        <p:spPr>
          <a:xfrm>
            <a:off x="228600" y="209550"/>
            <a:ext cx="8686800" cy="4800600"/>
          </a:xfrm>
        </p:spPr>
        <p:txBody>
          <a:bodyPr>
            <a:normAutofit/>
          </a:bodyPr>
          <a:lstStyle/>
          <a:p>
            <a:pPr algn="l"/>
            <a:r>
              <a:rPr lang="en-US" sz="4000" dirty="0"/>
              <a:t>The great Torah sage the Vilna Gaon explained that the Germans are also descendants of the nation of </a:t>
            </a:r>
            <a:r>
              <a:rPr lang="en-US" sz="4000" dirty="0" err="1"/>
              <a:t>Amelek</a:t>
            </a:r>
            <a:r>
              <a:rPr lang="en-US" sz="4000" b="1" dirty="0"/>
              <a:t>.</a:t>
            </a:r>
            <a:r>
              <a:rPr lang="en-US" sz="4000" dirty="0"/>
              <a:t> Simon </a:t>
            </a:r>
            <a:r>
              <a:rPr lang="en-US" sz="4000" dirty="0" err="1"/>
              <a:t>Dubnow</a:t>
            </a:r>
            <a:r>
              <a:rPr lang="en-US" sz="4000" dirty="0"/>
              <a:t>, Arthur Szyk and Raul Hilberg also identified the Nazis, </a:t>
            </a:r>
            <a:endParaRPr lang="en-US" sz="6600" dirty="0"/>
          </a:p>
        </p:txBody>
      </p:sp>
    </p:spTree>
    <p:extLst>
      <p:ext uri="{BB962C8B-B14F-4D97-AF65-F5344CB8AC3E}">
        <p14:creationId xmlns:p14="http://schemas.microsoft.com/office/powerpoint/2010/main" val="3867374228"/>
      </p:ext>
    </p:ext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4E65621-8352-0367-6E18-F32BD8344205}"/>
            </a:ext>
          </a:extLst>
        </p:cNvPr>
        <p:cNvGrpSpPr/>
        <p:nvPr/>
      </p:nvGrpSpPr>
      <p:grpSpPr>
        <a:xfrm>
          <a:off x="0" y="0"/>
          <a:ext cx="0" cy="0"/>
          <a:chOff x="0" y="0"/>
          <a:chExt cx="0" cy="0"/>
        </a:xfrm>
      </p:grpSpPr>
      <p:sp>
        <p:nvSpPr>
          <p:cNvPr id="839682" name="Rectangle 2">
            <a:extLst>
              <a:ext uri="{FF2B5EF4-FFF2-40B4-BE49-F238E27FC236}">
                <a16:creationId xmlns:a16="http://schemas.microsoft.com/office/drawing/2014/main" id="{026FF474-E526-2599-ECAE-17252FA74967}"/>
              </a:ext>
            </a:extLst>
          </p:cNvPr>
          <p:cNvSpPr>
            <a:spLocks noGrp="1" noChangeArrowheads="1"/>
          </p:cNvSpPr>
          <p:nvPr>
            <p:ph type="subTitle" idx="1"/>
          </p:nvPr>
        </p:nvSpPr>
        <p:spPr>
          <a:xfrm>
            <a:off x="228600" y="209550"/>
            <a:ext cx="8686800" cy="4800600"/>
          </a:xfrm>
        </p:spPr>
        <p:txBody>
          <a:bodyPr>
            <a:normAutofit/>
          </a:bodyPr>
          <a:lstStyle/>
          <a:p>
            <a:pPr algn="l"/>
            <a:r>
              <a:rPr lang="en-US" sz="4000" dirty="0"/>
              <a:t>who sought to eliminate the Jewish people, as being Amalekites. There are also Talmudic passages that mention a nation called Germania during the Roman Diaspora that seem prophetic in retrospect.</a:t>
            </a:r>
            <a:endParaRPr lang="en-US" sz="6600" dirty="0"/>
          </a:p>
        </p:txBody>
      </p:sp>
    </p:spTree>
    <p:extLst>
      <p:ext uri="{BB962C8B-B14F-4D97-AF65-F5344CB8AC3E}">
        <p14:creationId xmlns:p14="http://schemas.microsoft.com/office/powerpoint/2010/main" val="3855881654"/>
      </p:ext>
    </p:extLst>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D9175A9-DC75-EE7F-C19E-74633211E2FA}"/>
            </a:ext>
          </a:extLst>
        </p:cNvPr>
        <p:cNvGrpSpPr/>
        <p:nvPr/>
      </p:nvGrpSpPr>
      <p:grpSpPr>
        <a:xfrm>
          <a:off x="0" y="0"/>
          <a:ext cx="0" cy="0"/>
          <a:chOff x="0" y="0"/>
          <a:chExt cx="0" cy="0"/>
        </a:xfrm>
      </p:grpSpPr>
      <p:sp>
        <p:nvSpPr>
          <p:cNvPr id="839682" name="Rectangle 2">
            <a:extLst>
              <a:ext uri="{FF2B5EF4-FFF2-40B4-BE49-F238E27FC236}">
                <a16:creationId xmlns:a16="http://schemas.microsoft.com/office/drawing/2014/main" id="{B019FF46-9836-A411-E624-6DC9CDEBF239}"/>
              </a:ext>
            </a:extLst>
          </p:cNvPr>
          <p:cNvSpPr>
            <a:spLocks noGrp="1" noChangeArrowheads="1"/>
          </p:cNvSpPr>
          <p:nvPr>
            <p:ph type="subTitle" idx="1"/>
          </p:nvPr>
        </p:nvSpPr>
        <p:spPr>
          <a:xfrm>
            <a:off x="228600" y="209550"/>
            <a:ext cx="8686800" cy="4800600"/>
          </a:xfrm>
        </p:spPr>
        <p:txBody>
          <a:bodyPr>
            <a:normAutofit fontScale="92500" lnSpcReduction="10000"/>
          </a:bodyPr>
          <a:lstStyle/>
          <a:p>
            <a:pPr algn="l"/>
            <a:r>
              <a:rPr lang="en-US" sz="4000" dirty="0"/>
              <a:t>Fascinatingly, one finds in the Book of Esther that four of the Hebrew letters in Haman’s sons names utilize small instead of big characters. Jewish sages have taught throughout the generations that whenever there is a variation in the size of a letter or spelling of a word, it has a specific meaning.</a:t>
            </a:r>
          </a:p>
        </p:txBody>
      </p:sp>
    </p:spTree>
    <p:extLst>
      <p:ext uri="{BB962C8B-B14F-4D97-AF65-F5344CB8AC3E}">
        <p14:creationId xmlns:p14="http://schemas.microsoft.com/office/powerpoint/2010/main" val="1434362216"/>
      </p:ext>
    </p:extLst>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7388B94-0EA4-FCFB-C13E-921C07C6425D}"/>
            </a:ext>
          </a:extLst>
        </p:cNvPr>
        <p:cNvGrpSpPr/>
        <p:nvPr/>
      </p:nvGrpSpPr>
      <p:grpSpPr>
        <a:xfrm>
          <a:off x="0" y="0"/>
          <a:ext cx="0" cy="0"/>
          <a:chOff x="0" y="0"/>
          <a:chExt cx="0" cy="0"/>
        </a:xfrm>
      </p:grpSpPr>
      <p:sp>
        <p:nvSpPr>
          <p:cNvPr id="839682" name="Rectangle 2">
            <a:extLst>
              <a:ext uri="{FF2B5EF4-FFF2-40B4-BE49-F238E27FC236}">
                <a16:creationId xmlns:a16="http://schemas.microsoft.com/office/drawing/2014/main" id="{BE7B728F-A124-8D99-DB37-B55CAF62ACF9}"/>
              </a:ext>
            </a:extLst>
          </p:cNvPr>
          <p:cNvSpPr>
            <a:spLocks noGrp="1" noChangeArrowheads="1"/>
          </p:cNvSpPr>
          <p:nvPr>
            <p:ph type="subTitle" idx="1"/>
          </p:nvPr>
        </p:nvSpPr>
        <p:spPr>
          <a:xfrm>
            <a:off x="228600" y="209550"/>
            <a:ext cx="8686800" cy="4800600"/>
          </a:xfrm>
        </p:spPr>
        <p:txBody>
          <a:bodyPr>
            <a:normAutofit fontScale="92500"/>
          </a:bodyPr>
          <a:lstStyle/>
          <a:p>
            <a:pPr algn="l"/>
            <a:r>
              <a:rPr lang="en-US" sz="4000" dirty="0"/>
              <a:t>If these four small Hebrew letters are used to represent the Jewish number for recording years, it states the year 5707 on the Jewish calendar. 5707 was the year on the Jewish calendar that the 10 Nazi war criminals were hung for committing genocide against the Jewish people.</a:t>
            </a:r>
          </a:p>
        </p:txBody>
      </p:sp>
    </p:spTree>
    <p:extLst>
      <p:ext uri="{BB962C8B-B14F-4D97-AF65-F5344CB8AC3E}">
        <p14:creationId xmlns:p14="http://schemas.microsoft.com/office/powerpoint/2010/main" val="1130074059"/>
      </p:ext>
    </p:extLst>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1FC1BB7-A1A1-D71E-728E-9F559641B483}"/>
            </a:ext>
          </a:extLst>
        </p:cNvPr>
        <p:cNvGrpSpPr/>
        <p:nvPr/>
      </p:nvGrpSpPr>
      <p:grpSpPr>
        <a:xfrm>
          <a:off x="0" y="0"/>
          <a:ext cx="0" cy="0"/>
          <a:chOff x="0" y="0"/>
          <a:chExt cx="0" cy="0"/>
        </a:xfrm>
      </p:grpSpPr>
      <p:sp>
        <p:nvSpPr>
          <p:cNvPr id="839682" name="Rectangle 2">
            <a:extLst>
              <a:ext uri="{FF2B5EF4-FFF2-40B4-BE49-F238E27FC236}">
                <a16:creationId xmlns:a16="http://schemas.microsoft.com/office/drawing/2014/main" id="{38C37355-9A23-A88A-8642-8E0B69E118F1}"/>
              </a:ext>
            </a:extLst>
          </p:cNvPr>
          <p:cNvSpPr>
            <a:spLocks noGrp="1" noChangeArrowheads="1"/>
          </p:cNvSpPr>
          <p:nvPr>
            <p:ph type="subTitle" idx="1"/>
          </p:nvPr>
        </p:nvSpPr>
        <p:spPr>
          <a:xfrm>
            <a:off x="228600" y="209550"/>
            <a:ext cx="8686800" cy="4800600"/>
          </a:xfrm>
        </p:spPr>
        <p:txBody>
          <a:bodyPr>
            <a:normAutofit fontScale="92500" lnSpcReduction="20000"/>
          </a:bodyPr>
          <a:lstStyle/>
          <a:p>
            <a:pPr algn="l"/>
            <a:r>
              <a:rPr lang="en-US" sz="4000" dirty="0"/>
              <a:t>As Dr. Moshe Katz proclaimed, “Since the trial was conducted by a military tribunal, the sentence handed down should have been death by firing squad, or by electric chair as practiced in the U.S.A. However, the court specifically prescribed hanging, exactly as in Esther’s original request: ‘…let Haman’s ten sons be hange</a:t>
            </a:r>
            <a:r>
              <a:rPr lang="en-US" sz="4000" b="1" dirty="0"/>
              <a:t>d</a:t>
            </a:r>
            <a:r>
              <a:rPr lang="en-US" sz="4000" dirty="0"/>
              <a:t>.’</a:t>
            </a:r>
          </a:p>
        </p:txBody>
      </p:sp>
    </p:spTree>
    <p:extLst>
      <p:ext uri="{BB962C8B-B14F-4D97-AF65-F5344CB8AC3E}">
        <p14:creationId xmlns:p14="http://schemas.microsoft.com/office/powerpoint/2010/main" val="1124172467"/>
      </p:ext>
    </p:extLst>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393532A-D1FD-AF04-B099-ED15E6A41996}"/>
            </a:ext>
          </a:extLst>
        </p:cNvPr>
        <p:cNvGrpSpPr/>
        <p:nvPr/>
      </p:nvGrpSpPr>
      <p:grpSpPr>
        <a:xfrm>
          <a:off x="0" y="0"/>
          <a:ext cx="0" cy="0"/>
          <a:chOff x="0" y="0"/>
          <a:chExt cx="0" cy="0"/>
        </a:xfrm>
      </p:grpSpPr>
      <p:sp>
        <p:nvSpPr>
          <p:cNvPr id="839682" name="Rectangle 2">
            <a:extLst>
              <a:ext uri="{FF2B5EF4-FFF2-40B4-BE49-F238E27FC236}">
                <a16:creationId xmlns:a16="http://schemas.microsoft.com/office/drawing/2014/main" id="{7890634D-28F9-9B71-173D-581E542A2555}"/>
              </a:ext>
            </a:extLst>
          </p:cNvPr>
          <p:cNvSpPr>
            <a:spLocks noGrp="1" noChangeArrowheads="1"/>
          </p:cNvSpPr>
          <p:nvPr>
            <p:ph type="subTitle" idx="1"/>
          </p:nvPr>
        </p:nvSpPr>
        <p:spPr>
          <a:xfrm>
            <a:off x="228600" y="209550"/>
            <a:ext cx="8686800" cy="4800600"/>
          </a:xfrm>
        </p:spPr>
        <p:txBody>
          <a:bodyPr>
            <a:normAutofit fontScale="92500"/>
          </a:bodyPr>
          <a:lstStyle/>
          <a:p>
            <a:pPr algn="l"/>
            <a:r>
              <a:rPr lang="en-US" sz="4000" dirty="0"/>
              <a:t>Though doubts may linger about the connection between the Book of Esther and the Nazi war criminals, the condemned Julius Streicher certainly had none. Through some insight, Streicher appears to have grasped this link to Purim, as revealed by his final shout, </a:t>
            </a:r>
          </a:p>
        </p:txBody>
      </p:sp>
    </p:spTree>
    <p:extLst>
      <p:ext uri="{BB962C8B-B14F-4D97-AF65-F5344CB8AC3E}">
        <p14:creationId xmlns:p14="http://schemas.microsoft.com/office/powerpoint/2010/main" val="3361544992"/>
      </p:ext>
    </p:extLst>
  </p:cSld>
  <p:clrMapOvr>
    <a:masterClrMapping/>
  </p:clrMapOvr>
</p:sld>
</file>

<file path=ppt/theme/theme1.xml><?xml version="1.0" encoding="utf-8"?>
<a:theme xmlns:a="http://schemas.openxmlformats.org/drawingml/2006/main" name="1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Arial"/>
      </a:majorFont>
      <a:minorFont>
        <a:latin typeface="Arial Rounded MT Bold"/>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altLang="en-US" sz="4000" b="0" i="0" u="none" strike="noStrike" cap="none" normalizeH="0" baseline="0" smtClean="0">
            <a:ln>
              <a:noFill/>
            </a:ln>
            <a:solidFill>
              <a:schemeClr val="bg1"/>
            </a:solidFill>
            <a:effectLst/>
            <a:latin typeface="Arial Rounded MT Bold" pitchFamily="34" charset="0"/>
            <a:cs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altLang="en-US" sz="4000" b="0" i="0" u="none" strike="noStrike" cap="none" normalizeH="0" baseline="0" smtClean="0">
            <a:ln>
              <a:noFill/>
            </a:ln>
            <a:solidFill>
              <a:schemeClr val="bg1"/>
            </a:solidFill>
            <a:effectLst/>
            <a:latin typeface="Arial Rounded MT Bold" pitchFamily="34" charset="0"/>
            <a:cs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246514</TotalTime>
  <Words>5168</Words>
  <Application>Microsoft Office PowerPoint</Application>
  <PresentationFormat>On-screen Show (16:9)</PresentationFormat>
  <Paragraphs>602</Paragraphs>
  <Slides>108</Slides>
  <Notes>108</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108</vt:i4>
      </vt:variant>
    </vt:vector>
  </HeadingPairs>
  <TitlesOfParts>
    <vt:vector size="114" baseType="lpstr">
      <vt:lpstr>Abadi</vt:lpstr>
      <vt:lpstr>Arial</vt:lpstr>
      <vt:lpstr>Arial Rounded MT Bold</vt:lpstr>
      <vt:lpstr>David</vt:lpstr>
      <vt:lpstr>open sans</vt:lpstr>
      <vt:lpstr>1_Default Design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Or HaOlam Messianic Congregation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Shmuel Wolkenfeld</dc:creator>
  <cp:lastModifiedBy>Shmuel שמואל Wolkenfeld</cp:lastModifiedBy>
  <cp:revision>5464</cp:revision>
  <dcterms:created xsi:type="dcterms:W3CDTF">2006-04-21T19:34:43Z</dcterms:created>
  <dcterms:modified xsi:type="dcterms:W3CDTF">2025-03-15T13:53:46Z</dcterms:modified>
</cp:coreProperties>
</file>