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36" r:id="rId1"/>
  </p:sldMasterIdLst>
  <p:notesMasterIdLst>
    <p:notesMasterId r:id="rId87"/>
  </p:notesMasterIdLst>
  <p:handoutMasterIdLst>
    <p:handoutMasterId r:id="rId88"/>
  </p:handoutMasterIdLst>
  <p:sldIdLst>
    <p:sldId id="2045" r:id="rId2"/>
    <p:sldId id="66672" r:id="rId3"/>
    <p:sldId id="66678" r:id="rId4"/>
    <p:sldId id="66677" r:id="rId5"/>
    <p:sldId id="66674" r:id="rId6"/>
    <p:sldId id="66679" r:id="rId7"/>
    <p:sldId id="66701" r:id="rId8"/>
    <p:sldId id="66698" r:id="rId9"/>
    <p:sldId id="66696" r:id="rId10"/>
    <p:sldId id="66697" r:id="rId11"/>
    <p:sldId id="66695" r:id="rId12"/>
    <p:sldId id="66702" r:id="rId13"/>
    <p:sldId id="731" r:id="rId14"/>
    <p:sldId id="730" r:id="rId15"/>
    <p:sldId id="732" r:id="rId16"/>
    <p:sldId id="66691" r:id="rId17"/>
    <p:sldId id="66687" r:id="rId18"/>
    <p:sldId id="66703" r:id="rId19"/>
    <p:sldId id="66705" r:id="rId20"/>
    <p:sldId id="66688" r:id="rId21"/>
    <p:sldId id="727" r:id="rId22"/>
    <p:sldId id="704" r:id="rId23"/>
    <p:sldId id="66700" r:id="rId24"/>
    <p:sldId id="66706" r:id="rId25"/>
    <p:sldId id="66708" r:id="rId26"/>
    <p:sldId id="66707" r:id="rId27"/>
    <p:sldId id="66711" r:id="rId28"/>
    <p:sldId id="66709" r:id="rId29"/>
    <p:sldId id="66712" r:id="rId30"/>
    <p:sldId id="66710" r:id="rId31"/>
    <p:sldId id="700" r:id="rId32"/>
    <p:sldId id="66680" r:id="rId33"/>
    <p:sldId id="66681" r:id="rId34"/>
    <p:sldId id="674" r:id="rId35"/>
    <p:sldId id="66682" r:id="rId36"/>
    <p:sldId id="701" r:id="rId37"/>
    <p:sldId id="66683" r:id="rId38"/>
    <p:sldId id="707" r:id="rId39"/>
    <p:sldId id="66693" r:id="rId40"/>
    <p:sldId id="729" r:id="rId41"/>
    <p:sldId id="66713" r:id="rId42"/>
    <p:sldId id="724" r:id="rId43"/>
    <p:sldId id="66684" r:id="rId44"/>
    <p:sldId id="66717" r:id="rId45"/>
    <p:sldId id="66718" r:id="rId46"/>
    <p:sldId id="66723" r:id="rId47"/>
    <p:sldId id="66720" r:id="rId48"/>
    <p:sldId id="66715" r:id="rId49"/>
    <p:sldId id="66719" r:id="rId50"/>
    <p:sldId id="66724" r:id="rId51"/>
    <p:sldId id="66727" r:id="rId52"/>
    <p:sldId id="66685" r:id="rId53"/>
    <p:sldId id="66728" r:id="rId54"/>
    <p:sldId id="66692" r:id="rId55"/>
    <p:sldId id="66725" r:id="rId56"/>
    <p:sldId id="66726" r:id="rId57"/>
    <p:sldId id="66716" r:id="rId58"/>
    <p:sldId id="66729" r:id="rId59"/>
    <p:sldId id="709" r:id="rId60"/>
    <p:sldId id="728" r:id="rId61"/>
    <p:sldId id="710" r:id="rId62"/>
    <p:sldId id="711" r:id="rId63"/>
    <p:sldId id="713" r:id="rId64"/>
    <p:sldId id="714" r:id="rId65"/>
    <p:sldId id="655" r:id="rId66"/>
    <p:sldId id="656" r:id="rId67"/>
    <p:sldId id="649" r:id="rId68"/>
    <p:sldId id="671" r:id="rId69"/>
    <p:sldId id="690" r:id="rId70"/>
    <p:sldId id="716" r:id="rId71"/>
    <p:sldId id="706" r:id="rId72"/>
    <p:sldId id="717" r:id="rId73"/>
    <p:sldId id="718" r:id="rId74"/>
    <p:sldId id="66735" r:id="rId75"/>
    <p:sldId id="66730" r:id="rId76"/>
    <p:sldId id="66731" r:id="rId77"/>
    <p:sldId id="66721" r:id="rId78"/>
    <p:sldId id="66722" r:id="rId79"/>
    <p:sldId id="66732" r:id="rId80"/>
    <p:sldId id="66690" r:id="rId81"/>
    <p:sldId id="66686" r:id="rId82"/>
    <p:sldId id="66689" r:id="rId83"/>
    <p:sldId id="726" r:id="rId84"/>
    <p:sldId id="66733" r:id="rId85"/>
    <p:sldId id="66734" r:id="rId8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66"/>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102" autoAdjust="0"/>
    <p:restoredTop sz="84400" autoAdjust="0"/>
  </p:normalViewPr>
  <p:slideViewPr>
    <p:cSldViewPr>
      <p:cViewPr varScale="1">
        <p:scale>
          <a:sx n="73" d="100"/>
          <a:sy n="73" d="100"/>
        </p:scale>
        <p:origin x="84" y="384"/>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33042"/>
    </p:cViewPr>
  </p:sorterViewPr>
  <p:notesViewPr>
    <p:cSldViewPr>
      <p:cViewPr varScale="1">
        <p:scale>
          <a:sx n="79" d="100"/>
          <a:sy n="79" d="100"/>
        </p:scale>
        <p:origin x="2022" y="10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presProps" Target="pres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viewProps" Target="viewProps.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handoutMaster" Target="handoutMasters/handoutMaster1.xml"/><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ableStyles" Target="tableStyle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notesMaster" Target="notesMasters/notesMaster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698" name="Rectangle 2">
            <a:extLst>
              <a:ext uri="{FF2B5EF4-FFF2-40B4-BE49-F238E27FC236}">
                <a16:creationId xmlns:a16="http://schemas.microsoft.com/office/drawing/2014/main" id="{77366F74-FB25-1208-0B33-9A4C0F67B86F}"/>
              </a:ext>
            </a:extLst>
          </p:cNvPr>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solidFill>
                  <a:schemeClr val="tx1"/>
                </a:solidFill>
                <a:latin typeface="Arial" panose="020B0604020202020204" pitchFamily="34" charset="0"/>
              </a:defRPr>
            </a:lvl1pPr>
          </a:lstStyle>
          <a:p>
            <a:r>
              <a:rPr lang="en-US" altLang="en-US"/>
              <a:t>Pesakh 5785 controversies</a:t>
            </a:r>
          </a:p>
        </p:txBody>
      </p:sp>
      <p:sp>
        <p:nvSpPr>
          <p:cNvPr id="29699" name="Rectangle 3">
            <a:extLst>
              <a:ext uri="{FF2B5EF4-FFF2-40B4-BE49-F238E27FC236}">
                <a16:creationId xmlns:a16="http://schemas.microsoft.com/office/drawing/2014/main" id="{348809CB-1787-8314-2370-3C24A7DCD105}"/>
              </a:ext>
            </a:extLst>
          </p:cNvPr>
          <p:cNvSpPr>
            <a:spLocks noGrp="1" noChangeArrowheads="1"/>
          </p:cNvSpPr>
          <p:nvPr>
            <p:ph type="dt" sz="quarter"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solidFill>
                  <a:schemeClr val="tx1"/>
                </a:solidFill>
                <a:latin typeface="Arial" panose="020B0604020202020204" pitchFamily="34" charset="0"/>
              </a:defRPr>
            </a:lvl1pPr>
          </a:lstStyle>
          <a:p>
            <a:r>
              <a:rPr lang="en-US" altLang="en-US"/>
              <a:t>April 12, 2025 5785</a:t>
            </a:r>
          </a:p>
        </p:txBody>
      </p:sp>
      <p:sp>
        <p:nvSpPr>
          <p:cNvPr id="29700" name="Rectangle 4">
            <a:extLst>
              <a:ext uri="{FF2B5EF4-FFF2-40B4-BE49-F238E27FC236}">
                <a16:creationId xmlns:a16="http://schemas.microsoft.com/office/drawing/2014/main" id="{E6F2412A-6EBB-C3FE-AC6B-8BA9339CE651}"/>
              </a:ext>
            </a:extLst>
          </p:cNvPr>
          <p:cNvSpPr>
            <a:spLocks noGrp="1" noChangeArrowheads="1"/>
          </p:cNvSpPr>
          <p:nvPr>
            <p:ph type="ftr" sz="quarter" idx="2"/>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solidFill>
                  <a:schemeClr val="tx1"/>
                </a:solidFill>
                <a:latin typeface="Arial" panose="020B0604020202020204" pitchFamily="34" charset="0"/>
              </a:defRPr>
            </a:lvl1pPr>
          </a:lstStyle>
          <a:p>
            <a:endParaRPr lang="en-US" altLang="en-US"/>
          </a:p>
        </p:txBody>
      </p:sp>
      <p:sp>
        <p:nvSpPr>
          <p:cNvPr id="29701" name="Rectangle 5">
            <a:extLst>
              <a:ext uri="{FF2B5EF4-FFF2-40B4-BE49-F238E27FC236}">
                <a16:creationId xmlns:a16="http://schemas.microsoft.com/office/drawing/2014/main" id="{17925481-6D8D-E6D0-C061-19359CDA47DC}"/>
              </a:ext>
            </a:extLst>
          </p:cNvPr>
          <p:cNvSpPr>
            <a:spLocks noGrp="1" noChangeArrowheads="1"/>
          </p:cNvSpPr>
          <p:nvPr>
            <p:ph type="sldNum" sz="quarter" idx="3"/>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solidFill>
                  <a:schemeClr val="tx1"/>
                </a:solidFill>
                <a:latin typeface="Arial" panose="020B0604020202020204" pitchFamily="34" charset="0"/>
              </a:defRPr>
            </a:lvl1pPr>
          </a:lstStyle>
          <a:p>
            <a:fld id="{A68C6EB2-3711-4F61-B894-221D2A76EF7E}" type="slidenum">
              <a:rPr lang="en-US" altLang="en-US"/>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79E58092-5F6D-3D8A-C263-0EB57F131216}"/>
              </a:ext>
            </a:extLst>
          </p:cNvPr>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solidFill>
                  <a:schemeClr val="tx1"/>
                </a:solidFill>
                <a:latin typeface="Arial" panose="020B0604020202020204" pitchFamily="34" charset="0"/>
              </a:defRPr>
            </a:lvl1pPr>
          </a:lstStyle>
          <a:p>
            <a:r>
              <a:rPr lang="en-US" altLang="en-US"/>
              <a:t>Pesakh 5785 controversies</a:t>
            </a:r>
          </a:p>
        </p:txBody>
      </p:sp>
      <p:sp>
        <p:nvSpPr>
          <p:cNvPr id="5123" name="Rectangle 3">
            <a:extLst>
              <a:ext uri="{FF2B5EF4-FFF2-40B4-BE49-F238E27FC236}">
                <a16:creationId xmlns:a16="http://schemas.microsoft.com/office/drawing/2014/main" id="{9321863E-3A58-86F8-5DF3-1C153BEEFFD8}"/>
              </a:ext>
            </a:extLst>
          </p:cNvPr>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solidFill>
                  <a:schemeClr val="tx1"/>
                </a:solidFill>
                <a:latin typeface="Arial" panose="020B0604020202020204" pitchFamily="34" charset="0"/>
              </a:defRPr>
            </a:lvl1pPr>
          </a:lstStyle>
          <a:p>
            <a:r>
              <a:rPr lang="en-US" altLang="en-US"/>
              <a:t>April 12, 2025 5785</a:t>
            </a:r>
          </a:p>
        </p:txBody>
      </p:sp>
      <p:sp>
        <p:nvSpPr>
          <p:cNvPr id="5124" name="Rectangle 4">
            <a:extLst>
              <a:ext uri="{FF2B5EF4-FFF2-40B4-BE49-F238E27FC236}">
                <a16:creationId xmlns:a16="http://schemas.microsoft.com/office/drawing/2014/main" id="{80700A92-D21A-9F54-8FA4-75087EB3BBC8}"/>
              </a:ext>
            </a:extLst>
          </p:cNvPr>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5125" name="Rectangle 5">
            <a:extLst>
              <a:ext uri="{FF2B5EF4-FFF2-40B4-BE49-F238E27FC236}">
                <a16:creationId xmlns:a16="http://schemas.microsoft.com/office/drawing/2014/main" id="{0717173A-38E2-DD54-BB47-87771DFB7C61}"/>
              </a:ext>
            </a:extLst>
          </p:cNvPr>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126" name="Rectangle 6">
            <a:extLst>
              <a:ext uri="{FF2B5EF4-FFF2-40B4-BE49-F238E27FC236}">
                <a16:creationId xmlns:a16="http://schemas.microsoft.com/office/drawing/2014/main" id="{1039854F-40D5-B8AD-C315-E229BB7A9B9D}"/>
              </a:ext>
            </a:extLst>
          </p:cNvPr>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solidFill>
                  <a:schemeClr val="tx1"/>
                </a:solidFill>
                <a:latin typeface="Arial" panose="020B0604020202020204" pitchFamily="34" charset="0"/>
              </a:defRPr>
            </a:lvl1pPr>
          </a:lstStyle>
          <a:p>
            <a:endParaRPr lang="en-US" altLang="en-US"/>
          </a:p>
        </p:txBody>
      </p:sp>
      <p:sp>
        <p:nvSpPr>
          <p:cNvPr id="5127" name="Rectangle 7">
            <a:extLst>
              <a:ext uri="{FF2B5EF4-FFF2-40B4-BE49-F238E27FC236}">
                <a16:creationId xmlns:a16="http://schemas.microsoft.com/office/drawing/2014/main" id="{E246E5A1-9157-399B-B107-A5A209DAA59A}"/>
              </a:ext>
            </a:extLst>
          </p:cNvPr>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solidFill>
                  <a:schemeClr val="tx1"/>
                </a:solidFill>
                <a:latin typeface="Arial" panose="020B0604020202020204" pitchFamily="34" charset="0"/>
              </a:defRPr>
            </a:lvl1pPr>
          </a:lstStyle>
          <a:p>
            <a:fld id="{93789B9B-98EE-4051-8003-C951F9161DC6}" type="slidenum">
              <a:rPr lang="en-US" altLang="en-US"/>
              <a:pPr/>
              <a:t>‹#›</a:t>
            </a:fld>
            <a:endParaRPr lang="en-US" altLang="en-US"/>
          </a:p>
        </p:txBody>
      </p:sp>
    </p:spTree>
  </p:cSld>
  <p:clrMap bg1="lt1" tx1="dk1" bg2="lt2" tx2="dk2" accent1="accent1" accent2="accent2" accent3="accent3" accent4="accent4" accent5="accent5" accent6="accent6" hlink="hlink" folHlink="folHlink"/>
  <p:hf ftr="0"/>
  <p:notesStyle>
    <a:lvl1pPr algn="l" rtl="0" fontAlgn="base">
      <a:spcBef>
        <a:spcPct val="30000"/>
      </a:spcBef>
      <a:spcAft>
        <a:spcPct val="0"/>
      </a:spcAft>
      <a:defRPr sz="2000" kern="1200">
        <a:solidFill>
          <a:schemeClr val="tx1"/>
        </a:solidFill>
        <a:latin typeface="Arial Rounded MT Bold" panose="020F0704030504030204" pitchFamily="34" charset="0"/>
        <a:ea typeface="+mn-ea"/>
        <a:cs typeface="Arial" panose="020B0604020202020204" pitchFamily="34" charset="0"/>
      </a:defRPr>
    </a:lvl1pPr>
    <a:lvl2pPr marL="457200" algn="l" rtl="0" fontAlgn="base">
      <a:spcBef>
        <a:spcPct val="30000"/>
      </a:spcBef>
      <a:spcAft>
        <a:spcPct val="0"/>
      </a:spcAft>
      <a:defRPr sz="2000" kern="1200">
        <a:solidFill>
          <a:schemeClr val="tx1"/>
        </a:solidFill>
        <a:latin typeface="Arial Rounded MT Bold" panose="020F0704030504030204" pitchFamily="34" charset="0"/>
        <a:ea typeface="+mn-ea"/>
        <a:cs typeface="Arial" panose="020B0604020202020204" pitchFamily="34" charset="0"/>
      </a:defRPr>
    </a:lvl2pPr>
    <a:lvl3pPr marL="914400" algn="l" rtl="0" fontAlgn="base">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3" Type="http://schemas.openxmlformats.org/officeDocument/2006/relationships/hyperlink" Target="http://www.torahresource.com/EnglishArticles/CountingTheOmer.pdf" TargetMode="External"/><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RH erev 5778 New</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 2022</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a:t> </a:t>
            </a:r>
            <a:endParaRPr lang="en-US" altLang="en-US" dirty="0"/>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B96F32-45A3-4E8F-9F13-23A522D14CC5}"/>
            </a:ext>
          </a:extLst>
        </p:cNvPr>
        <p:cNvGrpSpPr/>
        <p:nvPr/>
      </p:nvGrpSpPr>
      <p:grpSpPr>
        <a:xfrm>
          <a:off x="0" y="0"/>
          <a:ext cx="0" cy="0"/>
          <a:chOff x="0" y="0"/>
          <a:chExt cx="0" cy="0"/>
        </a:xfrm>
      </p:grpSpPr>
      <p:sp>
        <p:nvSpPr>
          <p:cNvPr id="2" name="Rectangle 2">
            <a:extLst>
              <a:ext uri="{FF2B5EF4-FFF2-40B4-BE49-F238E27FC236}">
                <a16:creationId xmlns:a16="http://schemas.microsoft.com/office/drawing/2014/main" id="{DAD37B3D-1F05-A41E-9B7E-16C1B3D9DC64}"/>
              </a:ext>
            </a:extLst>
          </p:cNvPr>
          <p:cNvSpPr>
            <a:spLocks noGrp="1" noChangeArrowheads="1"/>
          </p:cNvSpPr>
          <p:nvPr>
            <p:ph type="hdr" sz="quarter"/>
          </p:nvPr>
        </p:nvSpPr>
        <p:spPr>
          <a:ln/>
        </p:spPr>
        <p:txBody>
          <a:bodyPr/>
          <a:lstStyle/>
          <a:p>
            <a:r>
              <a:rPr lang="en-US" altLang="en-US"/>
              <a:t>Pesakh 5785 controversies</a:t>
            </a:r>
          </a:p>
        </p:txBody>
      </p:sp>
      <p:sp>
        <p:nvSpPr>
          <p:cNvPr id="3" name="Rectangle 3">
            <a:extLst>
              <a:ext uri="{FF2B5EF4-FFF2-40B4-BE49-F238E27FC236}">
                <a16:creationId xmlns:a16="http://schemas.microsoft.com/office/drawing/2014/main" id="{14E90CE3-D103-68AA-FC32-D07E45C0EB14}"/>
              </a:ext>
            </a:extLst>
          </p:cNvPr>
          <p:cNvSpPr>
            <a:spLocks noGrp="1" noChangeArrowheads="1"/>
          </p:cNvSpPr>
          <p:nvPr>
            <p:ph type="dt" idx="1"/>
          </p:nvPr>
        </p:nvSpPr>
        <p:spPr>
          <a:ln/>
        </p:spPr>
        <p:txBody>
          <a:bodyPr/>
          <a:lstStyle/>
          <a:p>
            <a:r>
              <a:rPr lang="en-US" altLang="en-US"/>
              <a:t>April 12, 2025 5785</a:t>
            </a:r>
          </a:p>
        </p:txBody>
      </p:sp>
      <p:sp>
        <p:nvSpPr>
          <p:cNvPr id="4" name="Rectangle 7">
            <a:extLst>
              <a:ext uri="{FF2B5EF4-FFF2-40B4-BE49-F238E27FC236}">
                <a16:creationId xmlns:a16="http://schemas.microsoft.com/office/drawing/2014/main" id="{24D7372C-9329-89A1-388E-F3DB254391E1}"/>
              </a:ext>
            </a:extLst>
          </p:cNvPr>
          <p:cNvSpPr>
            <a:spLocks noGrp="1" noChangeArrowheads="1"/>
          </p:cNvSpPr>
          <p:nvPr>
            <p:ph type="sldNum" sz="quarter" idx="5"/>
          </p:nvPr>
        </p:nvSpPr>
        <p:spPr>
          <a:ln/>
        </p:spPr>
        <p:txBody>
          <a:bodyPr/>
          <a:lstStyle/>
          <a:p>
            <a:fld id="{13A3A8DE-D0F4-4EF4-8ABF-AED830008309}" type="slidenum">
              <a:rPr lang="en-US" altLang="en-US"/>
              <a:pPr/>
              <a:t>10</a:t>
            </a:fld>
            <a:endParaRPr lang="en-US" altLang="en-US"/>
          </a:p>
        </p:txBody>
      </p:sp>
      <p:sp>
        <p:nvSpPr>
          <p:cNvPr id="1248258" name="Rectangle 2">
            <a:extLst>
              <a:ext uri="{FF2B5EF4-FFF2-40B4-BE49-F238E27FC236}">
                <a16:creationId xmlns:a16="http://schemas.microsoft.com/office/drawing/2014/main" id="{4F566905-E496-872F-8B19-DAF7EA688273}"/>
              </a:ext>
            </a:extLst>
          </p:cNvPr>
          <p:cNvSpPr>
            <a:spLocks noGrp="1" noRot="1" noChangeAspect="1" noChangeArrowheads="1" noTextEdit="1"/>
          </p:cNvSpPr>
          <p:nvPr>
            <p:ph type="sldImg"/>
          </p:nvPr>
        </p:nvSpPr>
        <p:spPr>
          <a:xfrm>
            <a:off x="381000" y="685800"/>
            <a:ext cx="6096000" cy="3429000"/>
          </a:xfrm>
          <a:ln/>
        </p:spPr>
      </p:sp>
      <p:sp>
        <p:nvSpPr>
          <p:cNvPr id="1248259" name="Rectangle 3">
            <a:extLst>
              <a:ext uri="{FF2B5EF4-FFF2-40B4-BE49-F238E27FC236}">
                <a16:creationId xmlns:a16="http://schemas.microsoft.com/office/drawing/2014/main" id="{065F085F-ED77-23EB-9373-E022E8ABED51}"/>
              </a:ext>
            </a:extLst>
          </p:cNvPr>
          <p:cNvSpPr>
            <a:spLocks noGrp="1" noChangeArrowheads="1"/>
          </p:cNvSpPr>
          <p:nvPr>
            <p:ph type="body" idx="1"/>
          </p:nvPr>
        </p:nvSpPr>
        <p:spPr/>
        <p:txBody>
          <a:bodyPr/>
          <a:lstStyle/>
          <a:p>
            <a:pPr>
              <a:lnSpc>
                <a:spcPct val="90000"/>
              </a:lnSpc>
            </a:pPr>
            <a:r>
              <a:rPr lang="en-US" altLang="en-US" dirty="0"/>
              <a:t>We follow the traditional Rabbinic mode</a:t>
            </a:r>
          </a:p>
        </p:txBody>
      </p:sp>
    </p:spTree>
    <p:extLst>
      <p:ext uri="{BB962C8B-B14F-4D97-AF65-F5344CB8AC3E}">
        <p14:creationId xmlns:p14="http://schemas.microsoft.com/office/powerpoint/2010/main" val="18162821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45C1C5-2FF7-D408-2B2B-CC7AF078AFEC}"/>
            </a:ext>
          </a:extLst>
        </p:cNvPr>
        <p:cNvGrpSpPr/>
        <p:nvPr/>
      </p:nvGrpSpPr>
      <p:grpSpPr>
        <a:xfrm>
          <a:off x="0" y="0"/>
          <a:ext cx="0" cy="0"/>
          <a:chOff x="0" y="0"/>
          <a:chExt cx="0" cy="0"/>
        </a:xfrm>
      </p:grpSpPr>
      <p:sp>
        <p:nvSpPr>
          <p:cNvPr id="2" name="Rectangle 2">
            <a:extLst>
              <a:ext uri="{FF2B5EF4-FFF2-40B4-BE49-F238E27FC236}">
                <a16:creationId xmlns:a16="http://schemas.microsoft.com/office/drawing/2014/main" id="{63B8CE2D-9B23-0BC4-38C4-164FCF5703FA}"/>
              </a:ext>
            </a:extLst>
          </p:cNvPr>
          <p:cNvSpPr>
            <a:spLocks noGrp="1" noChangeArrowheads="1"/>
          </p:cNvSpPr>
          <p:nvPr>
            <p:ph type="hdr" sz="quarter"/>
          </p:nvPr>
        </p:nvSpPr>
        <p:spPr>
          <a:ln/>
        </p:spPr>
        <p:txBody>
          <a:bodyPr/>
          <a:lstStyle/>
          <a:p>
            <a:r>
              <a:rPr lang="en-US" altLang="en-US"/>
              <a:t>Pesakh 5785 controversies</a:t>
            </a:r>
          </a:p>
        </p:txBody>
      </p:sp>
      <p:sp>
        <p:nvSpPr>
          <p:cNvPr id="3" name="Rectangle 3">
            <a:extLst>
              <a:ext uri="{FF2B5EF4-FFF2-40B4-BE49-F238E27FC236}">
                <a16:creationId xmlns:a16="http://schemas.microsoft.com/office/drawing/2014/main" id="{03059B59-343C-7004-C7CD-670603FD5949}"/>
              </a:ext>
            </a:extLst>
          </p:cNvPr>
          <p:cNvSpPr>
            <a:spLocks noGrp="1" noChangeArrowheads="1"/>
          </p:cNvSpPr>
          <p:nvPr>
            <p:ph type="dt" idx="1"/>
          </p:nvPr>
        </p:nvSpPr>
        <p:spPr>
          <a:ln/>
        </p:spPr>
        <p:txBody>
          <a:bodyPr/>
          <a:lstStyle/>
          <a:p>
            <a:r>
              <a:rPr lang="en-US" altLang="en-US"/>
              <a:t>April 12, 2025 5785</a:t>
            </a:r>
          </a:p>
        </p:txBody>
      </p:sp>
      <p:sp>
        <p:nvSpPr>
          <p:cNvPr id="4" name="Rectangle 7">
            <a:extLst>
              <a:ext uri="{FF2B5EF4-FFF2-40B4-BE49-F238E27FC236}">
                <a16:creationId xmlns:a16="http://schemas.microsoft.com/office/drawing/2014/main" id="{53F760E8-BA85-91EE-4BC1-F890421BE618}"/>
              </a:ext>
            </a:extLst>
          </p:cNvPr>
          <p:cNvSpPr>
            <a:spLocks noGrp="1" noChangeArrowheads="1"/>
          </p:cNvSpPr>
          <p:nvPr>
            <p:ph type="sldNum" sz="quarter" idx="5"/>
          </p:nvPr>
        </p:nvSpPr>
        <p:spPr>
          <a:ln/>
        </p:spPr>
        <p:txBody>
          <a:bodyPr/>
          <a:lstStyle/>
          <a:p>
            <a:fld id="{13A3A8DE-D0F4-4EF4-8ABF-AED830008309}" type="slidenum">
              <a:rPr lang="en-US" altLang="en-US"/>
              <a:pPr/>
              <a:t>11</a:t>
            </a:fld>
            <a:endParaRPr lang="en-US" altLang="en-US"/>
          </a:p>
        </p:txBody>
      </p:sp>
      <p:sp>
        <p:nvSpPr>
          <p:cNvPr id="1248258" name="Rectangle 2">
            <a:extLst>
              <a:ext uri="{FF2B5EF4-FFF2-40B4-BE49-F238E27FC236}">
                <a16:creationId xmlns:a16="http://schemas.microsoft.com/office/drawing/2014/main" id="{0F2FA925-3C21-0565-6405-E76CA2653123}"/>
              </a:ext>
            </a:extLst>
          </p:cNvPr>
          <p:cNvSpPr>
            <a:spLocks noGrp="1" noRot="1" noChangeAspect="1" noChangeArrowheads="1" noTextEdit="1"/>
          </p:cNvSpPr>
          <p:nvPr>
            <p:ph type="sldImg"/>
          </p:nvPr>
        </p:nvSpPr>
        <p:spPr>
          <a:xfrm>
            <a:off x="381000" y="685800"/>
            <a:ext cx="6096000" cy="3429000"/>
          </a:xfrm>
          <a:ln/>
        </p:spPr>
      </p:sp>
      <p:sp>
        <p:nvSpPr>
          <p:cNvPr id="1248259" name="Rectangle 3">
            <a:extLst>
              <a:ext uri="{FF2B5EF4-FFF2-40B4-BE49-F238E27FC236}">
                <a16:creationId xmlns:a16="http://schemas.microsoft.com/office/drawing/2014/main" id="{ED42A5BA-60B5-6212-A69B-8526D6670C74}"/>
              </a:ext>
            </a:extLst>
          </p:cNvPr>
          <p:cNvSpPr>
            <a:spLocks noGrp="1" noChangeArrowheads="1"/>
          </p:cNvSpPr>
          <p:nvPr>
            <p:ph type="body" idx="1"/>
          </p:nvPr>
        </p:nvSpPr>
        <p:spPr/>
        <p:txBody>
          <a:bodyPr/>
          <a:lstStyle/>
          <a:p>
            <a:pPr>
              <a:lnSpc>
                <a:spcPct val="90000"/>
              </a:lnSpc>
            </a:pPr>
            <a:endParaRPr lang="en-US" altLang="en-US" dirty="0"/>
          </a:p>
        </p:txBody>
      </p:sp>
    </p:spTree>
    <p:extLst>
      <p:ext uri="{BB962C8B-B14F-4D97-AF65-F5344CB8AC3E}">
        <p14:creationId xmlns:p14="http://schemas.microsoft.com/office/powerpoint/2010/main" val="32761775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C38603-9EBA-3CE6-37AF-173E65B3663A}"/>
            </a:ext>
          </a:extLst>
        </p:cNvPr>
        <p:cNvGrpSpPr/>
        <p:nvPr/>
      </p:nvGrpSpPr>
      <p:grpSpPr>
        <a:xfrm>
          <a:off x="0" y="0"/>
          <a:ext cx="0" cy="0"/>
          <a:chOff x="0" y="0"/>
          <a:chExt cx="0" cy="0"/>
        </a:xfrm>
      </p:grpSpPr>
      <p:sp>
        <p:nvSpPr>
          <p:cNvPr id="2" name="Rectangle 2">
            <a:extLst>
              <a:ext uri="{FF2B5EF4-FFF2-40B4-BE49-F238E27FC236}">
                <a16:creationId xmlns:a16="http://schemas.microsoft.com/office/drawing/2014/main" id="{147969F4-FEF8-60EA-771A-25047DA36DA9}"/>
              </a:ext>
            </a:extLst>
          </p:cNvPr>
          <p:cNvSpPr>
            <a:spLocks noGrp="1" noChangeArrowheads="1"/>
          </p:cNvSpPr>
          <p:nvPr>
            <p:ph type="hdr" sz="quarter"/>
          </p:nvPr>
        </p:nvSpPr>
        <p:spPr>
          <a:ln/>
        </p:spPr>
        <p:txBody>
          <a:bodyPr/>
          <a:lstStyle/>
          <a:p>
            <a:r>
              <a:rPr lang="en-US" altLang="en-US"/>
              <a:t>Pesakh 5785 controversies</a:t>
            </a:r>
          </a:p>
        </p:txBody>
      </p:sp>
      <p:sp>
        <p:nvSpPr>
          <p:cNvPr id="3" name="Rectangle 3">
            <a:extLst>
              <a:ext uri="{FF2B5EF4-FFF2-40B4-BE49-F238E27FC236}">
                <a16:creationId xmlns:a16="http://schemas.microsoft.com/office/drawing/2014/main" id="{D979381D-F974-EA3F-A532-8CA0EDBC6CAD}"/>
              </a:ext>
            </a:extLst>
          </p:cNvPr>
          <p:cNvSpPr>
            <a:spLocks noGrp="1" noChangeArrowheads="1"/>
          </p:cNvSpPr>
          <p:nvPr>
            <p:ph type="dt" idx="1"/>
          </p:nvPr>
        </p:nvSpPr>
        <p:spPr>
          <a:ln/>
        </p:spPr>
        <p:txBody>
          <a:bodyPr/>
          <a:lstStyle/>
          <a:p>
            <a:r>
              <a:rPr lang="en-US" altLang="en-US"/>
              <a:t>April 12, 2025 5785</a:t>
            </a:r>
          </a:p>
        </p:txBody>
      </p:sp>
      <p:sp>
        <p:nvSpPr>
          <p:cNvPr id="4" name="Rectangle 7">
            <a:extLst>
              <a:ext uri="{FF2B5EF4-FFF2-40B4-BE49-F238E27FC236}">
                <a16:creationId xmlns:a16="http://schemas.microsoft.com/office/drawing/2014/main" id="{4D5B0A7A-87DA-4C21-4AE7-8EBE2D61F96C}"/>
              </a:ext>
            </a:extLst>
          </p:cNvPr>
          <p:cNvSpPr>
            <a:spLocks noGrp="1" noChangeArrowheads="1"/>
          </p:cNvSpPr>
          <p:nvPr>
            <p:ph type="sldNum" sz="quarter" idx="5"/>
          </p:nvPr>
        </p:nvSpPr>
        <p:spPr>
          <a:ln/>
        </p:spPr>
        <p:txBody>
          <a:bodyPr/>
          <a:lstStyle/>
          <a:p>
            <a:fld id="{13A3A8DE-D0F4-4EF4-8ABF-AED830008309}" type="slidenum">
              <a:rPr lang="en-US" altLang="en-US"/>
              <a:pPr/>
              <a:t>12</a:t>
            </a:fld>
            <a:endParaRPr lang="en-US" altLang="en-US"/>
          </a:p>
        </p:txBody>
      </p:sp>
      <p:sp>
        <p:nvSpPr>
          <p:cNvPr id="1248258" name="Rectangle 2">
            <a:extLst>
              <a:ext uri="{FF2B5EF4-FFF2-40B4-BE49-F238E27FC236}">
                <a16:creationId xmlns:a16="http://schemas.microsoft.com/office/drawing/2014/main" id="{5CBF57C4-6B9F-790B-20A0-26A532AF0454}"/>
              </a:ext>
            </a:extLst>
          </p:cNvPr>
          <p:cNvSpPr>
            <a:spLocks noGrp="1" noRot="1" noChangeAspect="1" noChangeArrowheads="1" noTextEdit="1"/>
          </p:cNvSpPr>
          <p:nvPr>
            <p:ph type="sldImg"/>
          </p:nvPr>
        </p:nvSpPr>
        <p:spPr>
          <a:xfrm>
            <a:off x="381000" y="685800"/>
            <a:ext cx="6096000" cy="3429000"/>
          </a:xfrm>
          <a:ln/>
        </p:spPr>
      </p:sp>
      <p:sp>
        <p:nvSpPr>
          <p:cNvPr id="1248259" name="Rectangle 3">
            <a:extLst>
              <a:ext uri="{FF2B5EF4-FFF2-40B4-BE49-F238E27FC236}">
                <a16:creationId xmlns:a16="http://schemas.microsoft.com/office/drawing/2014/main" id="{6A8A12B1-AF23-1088-ACD9-DC0F99F33233}"/>
              </a:ext>
            </a:extLst>
          </p:cNvPr>
          <p:cNvSpPr>
            <a:spLocks noGrp="1" noChangeArrowheads="1"/>
          </p:cNvSpPr>
          <p:nvPr>
            <p:ph type="body" idx="1"/>
          </p:nvPr>
        </p:nvSpPr>
        <p:spPr>
          <a:xfrm>
            <a:off x="228600" y="4343400"/>
            <a:ext cx="6400800" cy="4495800"/>
          </a:xfrm>
        </p:spPr>
        <p:txBody>
          <a:bodyPr/>
          <a:lstStyle/>
          <a:p>
            <a:pPr>
              <a:lnSpc>
                <a:spcPct val="90000"/>
              </a:lnSpc>
            </a:pPr>
            <a:r>
              <a:rPr lang="en-US" altLang="en-US" dirty="0"/>
              <a:t>When I was a HS biology teacher, there was a unit on Creation vs Evolution.  I got really disturbed by all the preachers who spoke about “stupid evolutionists.”   Wrong, even corrupt, but NOT stupid.  Kids would not be prepared for university. So I had the kids write two papers</a:t>
            </a:r>
          </a:p>
          <a:p>
            <a:pPr marL="231775" indent="-231775">
              <a:lnSpc>
                <a:spcPct val="90000"/>
              </a:lnSpc>
              <a:buFont typeface="+mj-lt"/>
              <a:buAutoNum type="arabicPeriod"/>
            </a:pPr>
            <a:r>
              <a:rPr lang="en-US" altLang="en-US" dirty="0"/>
              <a:t>Evidence based pro Evolution paper: 5 reasons.  January.   I wanted them to get nervous.</a:t>
            </a:r>
          </a:p>
          <a:p>
            <a:pPr marL="231775" indent="-231775">
              <a:lnSpc>
                <a:spcPct val="90000"/>
              </a:lnSpc>
              <a:buFont typeface="+mj-lt"/>
              <a:buAutoNum type="arabicPeriod"/>
            </a:pPr>
            <a:r>
              <a:rPr lang="en-US" altLang="en-US" dirty="0"/>
              <a:t>Evidence based rebuttal of the first paper in Feb.</a:t>
            </a:r>
          </a:p>
          <a:p>
            <a:pPr>
              <a:lnSpc>
                <a:spcPct val="90000"/>
              </a:lnSpc>
            </a:pPr>
            <a:r>
              <a:rPr lang="en-US" altLang="en-US" dirty="0"/>
              <a:t>At first I wondered if the parents would be up in arms, but did support.</a:t>
            </a:r>
          </a:p>
          <a:p>
            <a:pPr>
              <a:lnSpc>
                <a:spcPct val="90000"/>
              </a:lnSpc>
            </a:pPr>
            <a:r>
              <a:rPr lang="en-US" altLang="en-US" dirty="0"/>
              <a:t>Similar with apologetics.  Studying Michael Browns </a:t>
            </a:r>
            <a:r>
              <a:rPr lang="en-US" altLang="en-US" i="1" dirty="0"/>
              <a:t>Evidence </a:t>
            </a:r>
            <a:r>
              <a:rPr lang="en-US" altLang="en-US" dirty="0"/>
              <a:t>gets boring.   Agree, agree, yawn.  Tovia Singer first.   Nervous, then attentive</a:t>
            </a:r>
          </a:p>
        </p:txBody>
      </p:sp>
    </p:spTree>
    <p:extLst>
      <p:ext uri="{BB962C8B-B14F-4D97-AF65-F5344CB8AC3E}">
        <p14:creationId xmlns:p14="http://schemas.microsoft.com/office/powerpoint/2010/main" val="27698899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E0DD06-7092-0030-8745-B21D9DFCDB72}"/>
            </a:ext>
          </a:extLst>
        </p:cNvPr>
        <p:cNvGrpSpPr/>
        <p:nvPr/>
      </p:nvGrpSpPr>
      <p:grpSpPr>
        <a:xfrm>
          <a:off x="0" y="0"/>
          <a:ext cx="0" cy="0"/>
          <a:chOff x="0" y="0"/>
          <a:chExt cx="0" cy="0"/>
        </a:xfrm>
      </p:grpSpPr>
      <p:sp>
        <p:nvSpPr>
          <p:cNvPr id="2" name="Rectangle 2">
            <a:extLst>
              <a:ext uri="{FF2B5EF4-FFF2-40B4-BE49-F238E27FC236}">
                <a16:creationId xmlns:a16="http://schemas.microsoft.com/office/drawing/2014/main" id="{AB75766E-297D-810D-4F70-C473D8A7049B}"/>
              </a:ext>
            </a:extLst>
          </p:cNvPr>
          <p:cNvSpPr>
            <a:spLocks noGrp="1" noChangeArrowheads="1"/>
          </p:cNvSpPr>
          <p:nvPr>
            <p:ph type="hdr" sz="quarter"/>
          </p:nvPr>
        </p:nvSpPr>
        <p:spPr>
          <a:ln/>
        </p:spPr>
        <p:txBody>
          <a:bodyPr/>
          <a:lstStyle/>
          <a:p>
            <a:r>
              <a:rPr lang="en-US" altLang="en-US"/>
              <a:t>Pesakh 5785 controversies</a:t>
            </a:r>
          </a:p>
        </p:txBody>
      </p:sp>
      <p:sp>
        <p:nvSpPr>
          <p:cNvPr id="3" name="Rectangle 3">
            <a:extLst>
              <a:ext uri="{FF2B5EF4-FFF2-40B4-BE49-F238E27FC236}">
                <a16:creationId xmlns:a16="http://schemas.microsoft.com/office/drawing/2014/main" id="{BEB8B981-7875-E6EB-DC01-3FEA61837B11}"/>
              </a:ext>
            </a:extLst>
          </p:cNvPr>
          <p:cNvSpPr>
            <a:spLocks noGrp="1" noChangeArrowheads="1"/>
          </p:cNvSpPr>
          <p:nvPr>
            <p:ph type="dt" idx="1"/>
          </p:nvPr>
        </p:nvSpPr>
        <p:spPr>
          <a:ln/>
        </p:spPr>
        <p:txBody>
          <a:bodyPr/>
          <a:lstStyle/>
          <a:p>
            <a:r>
              <a:rPr lang="en-US" altLang="en-US"/>
              <a:t>April 12, 2025 5785</a:t>
            </a:r>
          </a:p>
        </p:txBody>
      </p:sp>
      <p:sp>
        <p:nvSpPr>
          <p:cNvPr id="4" name="Rectangle 7">
            <a:extLst>
              <a:ext uri="{FF2B5EF4-FFF2-40B4-BE49-F238E27FC236}">
                <a16:creationId xmlns:a16="http://schemas.microsoft.com/office/drawing/2014/main" id="{E433F630-CB3C-D4B8-EAB9-70150031B84B}"/>
              </a:ext>
            </a:extLst>
          </p:cNvPr>
          <p:cNvSpPr>
            <a:spLocks noGrp="1" noChangeArrowheads="1"/>
          </p:cNvSpPr>
          <p:nvPr>
            <p:ph type="sldNum" sz="quarter" idx="5"/>
          </p:nvPr>
        </p:nvSpPr>
        <p:spPr>
          <a:ln/>
        </p:spPr>
        <p:txBody>
          <a:bodyPr/>
          <a:lstStyle/>
          <a:p>
            <a:fld id="{2C14C94E-DD79-4D32-B8B3-419904E85534}" type="slidenum">
              <a:rPr lang="en-US" altLang="en-US"/>
              <a:pPr/>
              <a:t>13</a:t>
            </a:fld>
            <a:endParaRPr lang="en-US" altLang="en-US"/>
          </a:p>
        </p:txBody>
      </p:sp>
      <p:sp>
        <p:nvSpPr>
          <p:cNvPr id="1246210" name="Rectangle 2">
            <a:extLst>
              <a:ext uri="{FF2B5EF4-FFF2-40B4-BE49-F238E27FC236}">
                <a16:creationId xmlns:a16="http://schemas.microsoft.com/office/drawing/2014/main" id="{28E30429-1D18-8FED-0FC7-37E32B09D47F}"/>
              </a:ext>
            </a:extLst>
          </p:cNvPr>
          <p:cNvSpPr>
            <a:spLocks noGrp="1" noRot="1" noChangeAspect="1" noChangeArrowheads="1" noTextEdit="1"/>
          </p:cNvSpPr>
          <p:nvPr>
            <p:ph type="sldImg"/>
          </p:nvPr>
        </p:nvSpPr>
        <p:spPr>
          <a:xfrm>
            <a:off x="266700" y="685800"/>
            <a:ext cx="6096000" cy="3429000"/>
          </a:xfrm>
          <a:ln/>
        </p:spPr>
      </p:sp>
      <p:sp>
        <p:nvSpPr>
          <p:cNvPr id="1246211" name="Rectangle 3">
            <a:extLst>
              <a:ext uri="{FF2B5EF4-FFF2-40B4-BE49-F238E27FC236}">
                <a16:creationId xmlns:a16="http://schemas.microsoft.com/office/drawing/2014/main" id="{4588907A-2798-F63C-3D03-C61BC5C03815}"/>
              </a:ext>
            </a:extLst>
          </p:cNvPr>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12292247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A0C762-3C16-BEDB-3A80-FAE729011CAD}"/>
            </a:ext>
          </a:extLst>
        </p:cNvPr>
        <p:cNvGrpSpPr/>
        <p:nvPr/>
      </p:nvGrpSpPr>
      <p:grpSpPr>
        <a:xfrm>
          <a:off x="0" y="0"/>
          <a:ext cx="0" cy="0"/>
          <a:chOff x="0" y="0"/>
          <a:chExt cx="0" cy="0"/>
        </a:xfrm>
      </p:grpSpPr>
      <p:sp>
        <p:nvSpPr>
          <p:cNvPr id="2" name="Rectangle 2">
            <a:extLst>
              <a:ext uri="{FF2B5EF4-FFF2-40B4-BE49-F238E27FC236}">
                <a16:creationId xmlns:a16="http://schemas.microsoft.com/office/drawing/2014/main" id="{BC784D6E-A623-4DFF-871E-1A85DA293CB3}"/>
              </a:ext>
            </a:extLst>
          </p:cNvPr>
          <p:cNvSpPr>
            <a:spLocks noGrp="1" noChangeArrowheads="1"/>
          </p:cNvSpPr>
          <p:nvPr>
            <p:ph type="hdr" sz="quarter"/>
          </p:nvPr>
        </p:nvSpPr>
        <p:spPr>
          <a:ln/>
        </p:spPr>
        <p:txBody>
          <a:bodyPr/>
          <a:lstStyle/>
          <a:p>
            <a:r>
              <a:rPr lang="en-US" altLang="en-US"/>
              <a:t>Pesakh 5785 controversies</a:t>
            </a:r>
          </a:p>
        </p:txBody>
      </p:sp>
      <p:sp>
        <p:nvSpPr>
          <p:cNvPr id="3" name="Rectangle 3">
            <a:extLst>
              <a:ext uri="{FF2B5EF4-FFF2-40B4-BE49-F238E27FC236}">
                <a16:creationId xmlns:a16="http://schemas.microsoft.com/office/drawing/2014/main" id="{B6F6CA0E-175E-2D78-3F1B-7F741BB30922}"/>
              </a:ext>
            </a:extLst>
          </p:cNvPr>
          <p:cNvSpPr>
            <a:spLocks noGrp="1" noChangeArrowheads="1"/>
          </p:cNvSpPr>
          <p:nvPr>
            <p:ph type="dt" idx="1"/>
          </p:nvPr>
        </p:nvSpPr>
        <p:spPr>
          <a:ln/>
        </p:spPr>
        <p:txBody>
          <a:bodyPr/>
          <a:lstStyle/>
          <a:p>
            <a:r>
              <a:rPr lang="en-US" altLang="en-US"/>
              <a:t>April 12, 2025 5785</a:t>
            </a:r>
          </a:p>
        </p:txBody>
      </p:sp>
      <p:sp>
        <p:nvSpPr>
          <p:cNvPr id="4" name="Rectangle 7">
            <a:extLst>
              <a:ext uri="{FF2B5EF4-FFF2-40B4-BE49-F238E27FC236}">
                <a16:creationId xmlns:a16="http://schemas.microsoft.com/office/drawing/2014/main" id="{748D98A5-FD82-87C8-3D22-AA1A337442E1}"/>
              </a:ext>
            </a:extLst>
          </p:cNvPr>
          <p:cNvSpPr>
            <a:spLocks noGrp="1" noChangeArrowheads="1"/>
          </p:cNvSpPr>
          <p:nvPr>
            <p:ph type="sldNum" sz="quarter" idx="5"/>
          </p:nvPr>
        </p:nvSpPr>
        <p:spPr>
          <a:ln/>
        </p:spPr>
        <p:txBody>
          <a:bodyPr/>
          <a:lstStyle/>
          <a:p>
            <a:fld id="{2C14C94E-DD79-4D32-B8B3-419904E85534}" type="slidenum">
              <a:rPr lang="en-US" altLang="en-US"/>
              <a:pPr/>
              <a:t>14</a:t>
            </a:fld>
            <a:endParaRPr lang="en-US" altLang="en-US"/>
          </a:p>
        </p:txBody>
      </p:sp>
      <p:sp>
        <p:nvSpPr>
          <p:cNvPr id="1246210" name="Rectangle 2">
            <a:extLst>
              <a:ext uri="{FF2B5EF4-FFF2-40B4-BE49-F238E27FC236}">
                <a16:creationId xmlns:a16="http://schemas.microsoft.com/office/drawing/2014/main" id="{EA58C542-4A4A-E4B7-22EB-BE087F9271AD}"/>
              </a:ext>
            </a:extLst>
          </p:cNvPr>
          <p:cNvSpPr>
            <a:spLocks noGrp="1" noRot="1" noChangeAspect="1" noChangeArrowheads="1" noTextEdit="1"/>
          </p:cNvSpPr>
          <p:nvPr>
            <p:ph type="sldImg"/>
          </p:nvPr>
        </p:nvSpPr>
        <p:spPr>
          <a:xfrm>
            <a:off x="266700" y="685800"/>
            <a:ext cx="6096000" cy="3429000"/>
          </a:xfrm>
          <a:ln/>
        </p:spPr>
      </p:sp>
      <p:sp>
        <p:nvSpPr>
          <p:cNvPr id="1246211" name="Rectangle 3">
            <a:extLst>
              <a:ext uri="{FF2B5EF4-FFF2-40B4-BE49-F238E27FC236}">
                <a16:creationId xmlns:a16="http://schemas.microsoft.com/office/drawing/2014/main" id="{7B4E31E4-5FD2-9FAF-8BD3-DD22D8DF21E6}"/>
              </a:ext>
            </a:extLst>
          </p:cNvPr>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33498511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F750A4-5B53-86D1-70EE-ADEBC0AAF79C}"/>
            </a:ext>
          </a:extLst>
        </p:cNvPr>
        <p:cNvGrpSpPr/>
        <p:nvPr/>
      </p:nvGrpSpPr>
      <p:grpSpPr>
        <a:xfrm>
          <a:off x="0" y="0"/>
          <a:ext cx="0" cy="0"/>
          <a:chOff x="0" y="0"/>
          <a:chExt cx="0" cy="0"/>
        </a:xfrm>
      </p:grpSpPr>
      <p:sp>
        <p:nvSpPr>
          <p:cNvPr id="2" name="Rectangle 2">
            <a:extLst>
              <a:ext uri="{FF2B5EF4-FFF2-40B4-BE49-F238E27FC236}">
                <a16:creationId xmlns:a16="http://schemas.microsoft.com/office/drawing/2014/main" id="{49071968-36C0-9AA6-0674-75071FCFF502}"/>
              </a:ext>
            </a:extLst>
          </p:cNvPr>
          <p:cNvSpPr>
            <a:spLocks noGrp="1" noChangeArrowheads="1"/>
          </p:cNvSpPr>
          <p:nvPr>
            <p:ph type="hdr" sz="quarter"/>
          </p:nvPr>
        </p:nvSpPr>
        <p:spPr>
          <a:ln/>
        </p:spPr>
        <p:txBody>
          <a:bodyPr/>
          <a:lstStyle/>
          <a:p>
            <a:r>
              <a:rPr lang="en-US" altLang="en-US"/>
              <a:t>Pesakh 5785 controversies</a:t>
            </a:r>
          </a:p>
        </p:txBody>
      </p:sp>
      <p:sp>
        <p:nvSpPr>
          <p:cNvPr id="3" name="Rectangle 3">
            <a:extLst>
              <a:ext uri="{FF2B5EF4-FFF2-40B4-BE49-F238E27FC236}">
                <a16:creationId xmlns:a16="http://schemas.microsoft.com/office/drawing/2014/main" id="{8B10F243-0C7E-8199-5C9A-BC24D94D9428}"/>
              </a:ext>
            </a:extLst>
          </p:cNvPr>
          <p:cNvSpPr>
            <a:spLocks noGrp="1" noChangeArrowheads="1"/>
          </p:cNvSpPr>
          <p:nvPr>
            <p:ph type="dt" idx="1"/>
          </p:nvPr>
        </p:nvSpPr>
        <p:spPr>
          <a:ln/>
        </p:spPr>
        <p:txBody>
          <a:bodyPr/>
          <a:lstStyle/>
          <a:p>
            <a:r>
              <a:rPr lang="en-US" altLang="en-US"/>
              <a:t>April 12, 2025 5785</a:t>
            </a:r>
          </a:p>
        </p:txBody>
      </p:sp>
      <p:sp>
        <p:nvSpPr>
          <p:cNvPr id="4" name="Rectangle 7">
            <a:extLst>
              <a:ext uri="{FF2B5EF4-FFF2-40B4-BE49-F238E27FC236}">
                <a16:creationId xmlns:a16="http://schemas.microsoft.com/office/drawing/2014/main" id="{ED1F382B-739E-E8FC-3564-836C0E7DB1F7}"/>
              </a:ext>
            </a:extLst>
          </p:cNvPr>
          <p:cNvSpPr>
            <a:spLocks noGrp="1" noChangeArrowheads="1"/>
          </p:cNvSpPr>
          <p:nvPr>
            <p:ph type="sldNum" sz="quarter" idx="5"/>
          </p:nvPr>
        </p:nvSpPr>
        <p:spPr>
          <a:ln/>
        </p:spPr>
        <p:txBody>
          <a:bodyPr/>
          <a:lstStyle/>
          <a:p>
            <a:fld id="{2C14C94E-DD79-4D32-B8B3-419904E85534}" type="slidenum">
              <a:rPr lang="en-US" altLang="en-US"/>
              <a:pPr/>
              <a:t>15</a:t>
            </a:fld>
            <a:endParaRPr lang="en-US" altLang="en-US"/>
          </a:p>
        </p:txBody>
      </p:sp>
      <p:sp>
        <p:nvSpPr>
          <p:cNvPr id="1246210" name="Rectangle 2">
            <a:extLst>
              <a:ext uri="{FF2B5EF4-FFF2-40B4-BE49-F238E27FC236}">
                <a16:creationId xmlns:a16="http://schemas.microsoft.com/office/drawing/2014/main" id="{922943E1-BBB5-9B97-A481-E4160384A649}"/>
              </a:ext>
            </a:extLst>
          </p:cNvPr>
          <p:cNvSpPr>
            <a:spLocks noGrp="1" noRot="1" noChangeAspect="1" noChangeArrowheads="1" noTextEdit="1"/>
          </p:cNvSpPr>
          <p:nvPr>
            <p:ph type="sldImg"/>
          </p:nvPr>
        </p:nvSpPr>
        <p:spPr>
          <a:xfrm>
            <a:off x="266700" y="685800"/>
            <a:ext cx="6096000" cy="3429000"/>
          </a:xfrm>
          <a:ln/>
        </p:spPr>
      </p:sp>
      <p:sp>
        <p:nvSpPr>
          <p:cNvPr id="1246211" name="Rectangle 3">
            <a:extLst>
              <a:ext uri="{FF2B5EF4-FFF2-40B4-BE49-F238E27FC236}">
                <a16:creationId xmlns:a16="http://schemas.microsoft.com/office/drawing/2014/main" id="{F48C6F90-52A5-CC04-AB04-A725DB922711}"/>
              </a:ext>
            </a:extLst>
          </p:cNvPr>
          <p:cNvSpPr>
            <a:spLocks noGrp="1" noChangeArrowheads="1"/>
          </p:cNvSpPr>
          <p:nvPr>
            <p:ph type="body" idx="1"/>
          </p:nvPr>
        </p:nvSpPr>
        <p:spPr>
          <a:xfrm>
            <a:off x="152400" y="4114800"/>
            <a:ext cx="6553200" cy="4876800"/>
          </a:xfrm>
        </p:spPr>
        <p:txBody>
          <a:bodyPr/>
          <a:lstStyle/>
          <a:p>
            <a:r>
              <a:rPr lang="en-US" altLang="en-US" dirty="0"/>
              <a:t>Exact same presentation, some comments and jokes.</a:t>
            </a:r>
          </a:p>
          <a:p>
            <a:r>
              <a:rPr lang="en-US" altLang="en-US" dirty="0"/>
              <a:t>It was a GREAT time, for I felt like we faced the worst, strongest objections to faith in Yeshua and found answers.</a:t>
            </a:r>
          </a:p>
          <a:p>
            <a:r>
              <a:rPr lang="en-US" altLang="en-US" dirty="0"/>
              <a:t>I think today I should share one of them with you.</a:t>
            </a:r>
          </a:p>
        </p:txBody>
      </p:sp>
    </p:spTree>
    <p:extLst>
      <p:ext uri="{BB962C8B-B14F-4D97-AF65-F5344CB8AC3E}">
        <p14:creationId xmlns:p14="http://schemas.microsoft.com/office/powerpoint/2010/main" val="10017737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04C5BE-1C22-B8C5-DF3F-75477CD5AF6B}"/>
            </a:ext>
          </a:extLst>
        </p:cNvPr>
        <p:cNvGrpSpPr/>
        <p:nvPr/>
      </p:nvGrpSpPr>
      <p:grpSpPr>
        <a:xfrm>
          <a:off x="0" y="0"/>
          <a:ext cx="0" cy="0"/>
          <a:chOff x="0" y="0"/>
          <a:chExt cx="0" cy="0"/>
        </a:xfrm>
      </p:grpSpPr>
      <p:sp>
        <p:nvSpPr>
          <p:cNvPr id="2" name="Rectangle 2">
            <a:extLst>
              <a:ext uri="{FF2B5EF4-FFF2-40B4-BE49-F238E27FC236}">
                <a16:creationId xmlns:a16="http://schemas.microsoft.com/office/drawing/2014/main" id="{DC2418A9-6756-4A9E-D9ED-F08D2C296CE3}"/>
              </a:ext>
            </a:extLst>
          </p:cNvPr>
          <p:cNvSpPr>
            <a:spLocks noGrp="1" noChangeArrowheads="1"/>
          </p:cNvSpPr>
          <p:nvPr>
            <p:ph type="hdr" sz="quarter"/>
          </p:nvPr>
        </p:nvSpPr>
        <p:spPr>
          <a:ln/>
        </p:spPr>
        <p:txBody>
          <a:bodyPr/>
          <a:lstStyle/>
          <a:p>
            <a:r>
              <a:rPr lang="en-US" altLang="en-US"/>
              <a:t>Pesakh 5785 controversies</a:t>
            </a:r>
          </a:p>
        </p:txBody>
      </p:sp>
      <p:sp>
        <p:nvSpPr>
          <p:cNvPr id="3" name="Rectangle 3">
            <a:extLst>
              <a:ext uri="{FF2B5EF4-FFF2-40B4-BE49-F238E27FC236}">
                <a16:creationId xmlns:a16="http://schemas.microsoft.com/office/drawing/2014/main" id="{ACB23FEF-CE0D-E4BA-778D-130A060B8249}"/>
              </a:ext>
            </a:extLst>
          </p:cNvPr>
          <p:cNvSpPr>
            <a:spLocks noGrp="1" noChangeArrowheads="1"/>
          </p:cNvSpPr>
          <p:nvPr>
            <p:ph type="dt" idx="1"/>
          </p:nvPr>
        </p:nvSpPr>
        <p:spPr>
          <a:ln/>
        </p:spPr>
        <p:txBody>
          <a:bodyPr/>
          <a:lstStyle/>
          <a:p>
            <a:r>
              <a:rPr lang="en-US" altLang="en-US"/>
              <a:t>April 12, 2025 5785</a:t>
            </a:r>
          </a:p>
        </p:txBody>
      </p:sp>
      <p:sp>
        <p:nvSpPr>
          <p:cNvPr id="4" name="Rectangle 7">
            <a:extLst>
              <a:ext uri="{FF2B5EF4-FFF2-40B4-BE49-F238E27FC236}">
                <a16:creationId xmlns:a16="http://schemas.microsoft.com/office/drawing/2014/main" id="{09722D13-4ABB-FDEE-7C95-6AB6A1CA1721}"/>
              </a:ext>
            </a:extLst>
          </p:cNvPr>
          <p:cNvSpPr>
            <a:spLocks noGrp="1" noChangeArrowheads="1"/>
          </p:cNvSpPr>
          <p:nvPr>
            <p:ph type="sldNum" sz="quarter" idx="5"/>
          </p:nvPr>
        </p:nvSpPr>
        <p:spPr>
          <a:ln/>
        </p:spPr>
        <p:txBody>
          <a:bodyPr/>
          <a:lstStyle/>
          <a:p>
            <a:fld id="{13A3A8DE-D0F4-4EF4-8ABF-AED830008309}" type="slidenum">
              <a:rPr lang="en-US" altLang="en-US"/>
              <a:pPr/>
              <a:t>16</a:t>
            </a:fld>
            <a:endParaRPr lang="en-US" altLang="en-US"/>
          </a:p>
        </p:txBody>
      </p:sp>
      <p:sp>
        <p:nvSpPr>
          <p:cNvPr id="1248258" name="Rectangle 2">
            <a:extLst>
              <a:ext uri="{FF2B5EF4-FFF2-40B4-BE49-F238E27FC236}">
                <a16:creationId xmlns:a16="http://schemas.microsoft.com/office/drawing/2014/main" id="{B34B14DA-4742-D0C4-11E4-E0613FB20A7E}"/>
              </a:ext>
            </a:extLst>
          </p:cNvPr>
          <p:cNvSpPr>
            <a:spLocks noGrp="1" noRot="1" noChangeAspect="1" noChangeArrowheads="1" noTextEdit="1"/>
          </p:cNvSpPr>
          <p:nvPr>
            <p:ph type="sldImg"/>
          </p:nvPr>
        </p:nvSpPr>
        <p:spPr>
          <a:xfrm>
            <a:off x="381000" y="685800"/>
            <a:ext cx="6096000" cy="3429000"/>
          </a:xfrm>
          <a:ln/>
        </p:spPr>
      </p:sp>
      <p:sp>
        <p:nvSpPr>
          <p:cNvPr id="1248259" name="Rectangle 3">
            <a:extLst>
              <a:ext uri="{FF2B5EF4-FFF2-40B4-BE49-F238E27FC236}">
                <a16:creationId xmlns:a16="http://schemas.microsoft.com/office/drawing/2014/main" id="{0D903B84-3F6D-0B89-9022-335F0763A57D}"/>
              </a:ext>
            </a:extLst>
          </p:cNvPr>
          <p:cNvSpPr>
            <a:spLocks noGrp="1" noChangeArrowheads="1"/>
          </p:cNvSpPr>
          <p:nvPr>
            <p:ph type="body" idx="1"/>
          </p:nvPr>
        </p:nvSpPr>
        <p:spPr>
          <a:xfrm>
            <a:off x="381000" y="4343400"/>
            <a:ext cx="6096000" cy="4191000"/>
          </a:xfrm>
        </p:spPr>
        <p:txBody>
          <a:bodyPr/>
          <a:lstStyle/>
          <a:p>
            <a:pPr>
              <a:lnSpc>
                <a:spcPct val="90000"/>
              </a:lnSpc>
            </a:pPr>
            <a:r>
              <a:rPr lang="en-US" altLang="en-US" dirty="0"/>
              <a:t>Prophets are exciting, wise men are practical and comforting, scribes are the detail guys.</a:t>
            </a:r>
          </a:p>
        </p:txBody>
      </p:sp>
      <p:sp>
        <p:nvSpPr>
          <p:cNvPr id="5" name="Rectangle: Rounded Corners 4">
            <a:extLst>
              <a:ext uri="{FF2B5EF4-FFF2-40B4-BE49-F238E27FC236}">
                <a16:creationId xmlns:a16="http://schemas.microsoft.com/office/drawing/2014/main" id="{11A7BE2E-7B69-7152-E596-36255B58C60C}"/>
              </a:ext>
            </a:extLst>
          </p:cNvPr>
          <p:cNvSpPr/>
          <p:nvPr/>
        </p:nvSpPr>
        <p:spPr>
          <a:xfrm>
            <a:off x="4648200" y="2743200"/>
            <a:ext cx="1447800" cy="914400"/>
          </a:xfrm>
          <a:prstGeom prst="roundRect">
            <a:avLst/>
          </a:prstGeom>
          <a:noFill/>
          <a:ln w="444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21282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8BABF2-CFB1-F28C-61E6-4B85685920F2}"/>
            </a:ext>
          </a:extLst>
        </p:cNvPr>
        <p:cNvGrpSpPr/>
        <p:nvPr/>
      </p:nvGrpSpPr>
      <p:grpSpPr>
        <a:xfrm>
          <a:off x="0" y="0"/>
          <a:ext cx="0" cy="0"/>
          <a:chOff x="0" y="0"/>
          <a:chExt cx="0" cy="0"/>
        </a:xfrm>
      </p:grpSpPr>
      <p:sp>
        <p:nvSpPr>
          <p:cNvPr id="2" name="Rectangle 2">
            <a:extLst>
              <a:ext uri="{FF2B5EF4-FFF2-40B4-BE49-F238E27FC236}">
                <a16:creationId xmlns:a16="http://schemas.microsoft.com/office/drawing/2014/main" id="{418D03FA-8B33-5EC0-6D53-05FED4DE7315}"/>
              </a:ext>
            </a:extLst>
          </p:cNvPr>
          <p:cNvSpPr>
            <a:spLocks noGrp="1" noChangeArrowheads="1"/>
          </p:cNvSpPr>
          <p:nvPr>
            <p:ph type="hdr" sz="quarter"/>
          </p:nvPr>
        </p:nvSpPr>
        <p:spPr>
          <a:ln/>
        </p:spPr>
        <p:txBody>
          <a:bodyPr/>
          <a:lstStyle/>
          <a:p>
            <a:r>
              <a:rPr lang="en-US" altLang="en-US"/>
              <a:t>Pesakh 5785 controversies</a:t>
            </a:r>
          </a:p>
        </p:txBody>
      </p:sp>
      <p:sp>
        <p:nvSpPr>
          <p:cNvPr id="3" name="Rectangle 3">
            <a:extLst>
              <a:ext uri="{FF2B5EF4-FFF2-40B4-BE49-F238E27FC236}">
                <a16:creationId xmlns:a16="http://schemas.microsoft.com/office/drawing/2014/main" id="{A10994E3-73F9-A6ED-77E9-973F2358A88C}"/>
              </a:ext>
            </a:extLst>
          </p:cNvPr>
          <p:cNvSpPr>
            <a:spLocks noGrp="1" noChangeArrowheads="1"/>
          </p:cNvSpPr>
          <p:nvPr>
            <p:ph type="dt" idx="1"/>
          </p:nvPr>
        </p:nvSpPr>
        <p:spPr>
          <a:ln/>
        </p:spPr>
        <p:txBody>
          <a:bodyPr/>
          <a:lstStyle/>
          <a:p>
            <a:r>
              <a:rPr lang="en-US" altLang="en-US"/>
              <a:t>April 12, 2025 5785</a:t>
            </a:r>
          </a:p>
        </p:txBody>
      </p:sp>
      <p:sp>
        <p:nvSpPr>
          <p:cNvPr id="4" name="Rectangle 7">
            <a:extLst>
              <a:ext uri="{FF2B5EF4-FFF2-40B4-BE49-F238E27FC236}">
                <a16:creationId xmlns:a16="http://schemas.microsoft.com/office/drawing/2014/main" id="{53306EED-0730-6A16-DCFF-05162BF6D9FC}"/>
              </a:ext>
            </a:extLst>
          </p:cNvPr>
          <p:cNvSpPr>
            <a:spLocks noGrp="1" noChangeArrowheads="1"/>
          </p:cNvSpPr>
          <p:nvPr>
            <p:ph type="sldNum" sz="quarter" idx="5"/>
          </p:nvPr>
        </p:nvSpPr>
        <p:spPr>
          <a:ln/>
        </p:spPr>
        <p:txBody>
          <a:bodyPr/>
          <a:lstStyle/>
          <a:p>
            <a:fld id="{13A3A8DE-D0F4-4EF4-8ABF-AED830008309}" type="slidenum">
              <a:rPr lang="en-US" altLang="en-US"/>
              <a:pPr/>
              <a:t>17</a:t>
            </a:fld>
            <a:endParaRPr lang="en-US" altLang="en-US"/>
          </a:p>
        </p:txBody>
      </p:sp>
      <p:sp>
        <p:nvSpPr>
          <p:cNvPr id="1248258" name="Rectangle 2">
            <a:extLst>
              <a:ext uri="{FF2B5EF4-FFF2-40B4-BE49-F238E27FC236}">
                <a16:creationId xmlns:a16="http://schemas.microsoft.com/office/drawing/2014/main" id="{995EC22F-DC51-CE26-C74A-EF444533B2CE}"/>
              </a:ext>
            </a:extLst>
          </p:cNvPr>
          <p:cNvSpPr>
            <a:spLocks noGrp="1" noRot="1" noChangeAspect="1" noChangeArrowheads="1" noTextEdit="1"/>
          </p:cNvSpPr>
          <p:nvPr>
            <p:ph type="sldImg"/>
          </p:nvPr>
        </p:nvSpPr>
        <p:spPr>
          <a:xfrm>
            <a:off x="381000" y="685800"/>
            <a:ext cx="6096000" cy="3429000"/>
          </a:xfrm>
          <a:ln/>
        </p:spPr>
      </p:sp>
      <p:sp>
        <p:nvSpPr>
          <p:cNvPr id="1248259" name="Rectangle 3">
            <a:extLst>
              <a:ext uri="{FF2B5EF4-FFF2-40B4-BE49-F238E27FC236}">
                <a16:creationId xmlns:a16="http://schemas.microsoft.com/office/drawing/2014/main" id="{287592A4-2F3E-F8FD-AED9-FC7594F35846}"/>
              </a:ext>
            </a:extLst>
          </p:cNvPr>
          <p:cNvSpPr>
            <a:spLocks noGrp="1" noChangeArrowheads="1"/>
          </p:cNvSpPr>
          <p:nvPr>
            <p:ph type="body" idx="1"/>
          </p:nvPr>
        </p:nvSpPr>
        <p:spPr>
          <a:xfrm>
            <a:off x="304800" y="4343400"/>
            <a:ext cx="6172200" cy="4114800"/>
          </a:xfrm>
        </p:spPr>
        <p:txBody>
          <a:bodyPr/>
          <a:lstStyle/>
          <a:p>
            <a:pPr>
              <a:lnSpc>
                <a:spcPct val="90000"/>
              </a:lnSpc>
            </a:pPr>
            <a:r>
              <a:rPr lang="en-US" altLang="en-US" dirty="0"/>
              <a:t>So, this message is NOT to bless you, nor to comfort you, but to make you THINK!! about difficult things.   I hope you get a bit nervous.</a:t>
            </a:r>
          </a:p>
        </p:txBody>
      </p:sp>
    </p:spTree>
    <p:extLst>
      <p:ext uri="{BB962C8B-B14F-4D97-AF65-F5344CB8AC3E}">
        <p14:creationId xmlns:p14="http://schemas.microsoft.com/office/powerpoint/2010/main" val="24146191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262146-0E60-C604-16B7-7A40E0EB04FE}"/>
            </a:ext>
          </a:extLst>
        </p:cNvPr>
        <p:cNvGrpSpPr/>
        <p:nvPr/>
      </p:nvGrpSpPr>
      <p:grpSpPr>
        <a:xfrm>
          <a:off x="0" y="0"/>
          <a:ext cx="0" cy="0"/>
          <a:chOff x="0" y="0"/>
          <a:chExt cx="0" cy="0"/>
        </a:xfrm>
      </p:grpSpPr>
      <p:sp>
        <p:nvSpPr>
          <p:cNvPr id="2" name="Rectangle 2">
            <a:extLst>
              <a:ext uri="{FF2B5EF4-FFF2-40B4-BE49-F238E27FC236}">
                <a16:creationId xmlns:a16="http://schemas.microsoft.com/office/drawing/2014/main" id="{A7C8B074-C11E-0CB8-32E9-65353B167023}"/>
              </a:ext>
            </a:extLst>
          </p:cNvPr>
          <p:cNvSpPr>
            <a:spLocks noGrp="1" noChangeArrowheads="1"/>
          </p:cNvSpPr>
          <p:nvPr>
            <p:ph type="hdr" sz="quarter"/>
          </p:nvPr>
        </p:nvSpPr>
        <p:spPr>
          <a:ln/>
        </p:spPr>
        <p:txBody>
          <a:bodyPr/>
          <a:lstStyle/>
          <a:p>
            <a:r>
              <a:rPr lang="en-US" altLang="en-US"/>
              <a:t>Pesakh 5785 controversies</a:t>
            </a:r>
          </a:p>
        </p:txBody>
      </p:sp>
      <p:sp>
        <p:nvSpPr>
          <p:cNvPr id="3" name="Rectangle 3">
            <a:extLst>
              <a:ext uri="{FF2B5EF4-FFF2-40B4-BE49-F238E27FC236}">
                <a16:creationId xmlns:a16="http://schemas.microsoft.com/office/drawing/2014/main" id="{0618CE48-C419-BF30-C389-59B22311C022}"/>
              </a:ext>
            </a:extLst>
          </p:cNvPr>
          <p:cNvSpPr>
            <a:spLocks noGrp="1" noChangeArrowheads="1"/>
          </p:cNvSpPr>
          <p:nvPr>
            <p:ph type="dt" idx="1"/>
          </p:nvPr>
        </p:nvSpPr>
        <p:spPr>
          <a:ln/>
        </p:spPr>
        <p:txBody>
          <a:bodyPr/>
          <a:lstStyle/>
          <a:p>
            <a:r>
              <a:rPr lang="en-US" altLang="en-US"/>
              <a:t>April 12, 2025 5785</a:t>
            </a:r>
          </a:p>
        </p:txBody>
      </p:sp>
      <p:sp>
        <p:nvSpPr>
          <p:cNvPr id="4" name="Rectangle 7">
            <a:extLst>
              <a:ext uri="{FF2B5EF4-FFF2-40B4-BE49-F238E27FC236}">
                <a16:creationId xmlns:a16="http://schemas.microsoft.com/office/drawing/2014/main" id="{017183C0-88BF-A4D7-D9AC-99C6FCFD05F0}"/>
              </a:ext>
            </a:extLst>
          </p:cNvPr>
          <p:cNvSpPr>
            <a:spLocks noGrp="1" noChangeArrowheads="1"/>
          </p:cNvSpPr>
          <p:nvPr>
            <p:ph type="sldNum" sz="quarter" idx="5"/>
          </p:nvPr>
        </p:nvSpPr>
        <p:spPr>
          <a:ln/>
        </p:spPr>
        <p:txBody>
          <a:bodyPr/>
          <a:lstStyle/>
          <a:p>
            <a:fld id="{13A3A8DE-D0F4-4EF4-8ABF-AED830008309}" type="slidenum">
              <a:rPr lang="en-US" altLang="en-US"/>
              <a:pPr/>
              <a:t>18</a:t>
            </a:fld>
            <a:endParaRPr lang="en-US" altLang="en-US"/>
          </a:p>
        </p:txBody>
      </p:sp>
      <p:sp>
        <p:nvSpPr>
          <p:cNvPr id="1248258" name="Rectangle 2">
            <a:extLst>
              <a:ext uri="{FF2B5EF4-FFF2-40B4-BE49-F238E27FC236}">
                <a16:creationId xmlns:a16="http://schemas.microsoft.com/office/drawing/2014/main" id="{0F6AB7F1-6DD0-162E-3E42-B4A0AB011213}"/>
              </a:ext>
            </a:extLst>
          </p:cNvPr>
          <p:cNvSpPr>
            <a:spLocks noGrp="1" noRot="1" noChangeAspect="1" noChangeArrowheads="1" noTextEdit="1"/>
          </p:cNvSpPr>
          <p:nvPr>
            <p:ph type="sldImg"/>
          </p:nvPr>
        </p:nvSpPr>
        <p:spPr>
          <a:xfrm>
            <a:off x="381000" y="685800"/>
            <a:ext cx="6096000" cy="3429000"/>
          </a:xfrm>
          <a:ln/>
        </p:spPr>
      </p:sp>
      <p:sp>
        <p:nvSpPr>
          <p:cNvPr id="1248259" name="Rectangle 3">
            <a:extLst>
              <a:ext uri="{FF2B5EF4-FFF2-40B4-BE49-F238E27FC236}">
                <a16:creationId xmlns:a16="http://schemas.microsoft.com/office/drawing/2014/main" id="{CB781B3A-492C-009D-B268-B83769C27872}"/>
              </a:ext>
            </a:extLst>
          </p:cNvPr>
          <p:cNvSpPr>
            <a:spLocks noGrp="1" noChangeArrowheads="1"/>
          </p:cNvSpPr>
          <p:nvPr>
            <p:ph type="body" idx="1"/>
          </p:nvPr>
        </p:nvSpPr>
        <p:spPr/>
        <p:txBody>
          <a:bodyPr/>
          <a:lstStyle/>
          <a:p>
            <a:pPr>
              <a:lnSpc>
                <a:spcPct val="90000"/>
              </a:lnSpc>
            </a:pPr>
            <a:endParaRPr lang="en-US" altLang="en-US" dirty="0"/>
          </a:p>
        </p:txBody>
      </p:sp>
    </p:spTree>
    <p:extLst>
      <p:ext uri="{BB962C8B-B14F-4D97-AF65-F5344CB8AC3E}">
        <p14:creationId xmlns:p14="http://schemas.microsoft.com/office/powerpoint/2010/main" val="13818200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108ED5-2633-6E55-C7BD-0D264CB84411}"/>
            </a:ext>
          </a:extLst>
        </p:cNvPr>
        <p:cNvGrpSpPr/>
        <p:nvPr/>
      </p:nvGrpSpPr>
      <p:grpSpPr>
        <a:xfrm>
          <a:off x="0" y="0"/>
          <a:ext cx="0" cy="0"/>
          <a:chOff x="0" y="0"/>
          <a:chExt cx="0" cy="0"/>
        </a:xfrm>
      </p:grpSpPr>
      <p:sp>
        <p:nvSpPr>
          <p:cNvPr id="2" name="Rectangle 2">
            <a:extLst>
              <a:ext uri="{FF2B5EF4-FFF2-40B4-BE49-F238E27FC236}">
                <a16:creationId xmlns:a16="http://schemas.microsoft.com/office/drawing/2014/main" id="{6853B6BA-3A4C-7C61-6A8D-176C3EAD7C88}"/>
              </a:ext>
            </a:extLst>
          </p:cNvPr>
          <p:cNvSpPr>
            <a:spLocks noGrp="1" noChangeArrowheads="1"/>
          </p:cNvSpPr>
          <p:nvPr>
            <p:ph type="hdr" sz="quarter"/>
          </p:nvPr>
        </p:nvSpPr>
        <p:spPr>
          <a:ln/>
        </p:spPr>
        <p:txBody>
          <a:bodyPr/>
          <a:lstStyle/>
          <a:p>
            <a:r>
              <a:rPr lang="en-US" altLang="en-US"/>
              <a:t>Pesakh 5785 controversies</a:t>
            </a:r>
          </a:p>
        </p:txBody>
      </p:sp>
      <p:sp>
        <p:nvSpPr>
          <p:cNvPr id="3" name="Rectangle 3">
            <a:extLst>
              <a:ext uri="{FF2B5EF4-FFF2-40B4-BE49-F238E27FC236}">
                <a16:creationId xmlns:a16="http://schemas.microsoft.com/office/drawing/2014/main" id="{7D122D1E-95F8-A4E9-93E0-6C4F7054D290}"/>
              </a:ext>
            </a:extLst>
          </p:cNvPr>
          <p:cNvSpPr>
            <a:spLocks noGrp="1" noChangeArrowheads="1"/>
          </p:cNvSpPr>
          <p:nvPr>
            <p:ph type="dt" idx="1"/>
          </p:nvPr>
        </p:nvSpPr>
        <p:spPr>
          <a:ln/>
        </p:spPr>
        <p:txBody>
          <a:bodyPr/>
          <a:lstStyle/>
          <a:p>
            <a:r>
              <a:rPr lang="en-US" altLang="en-US"/>
              <a:t>April 12, 2025 5785</a:t>
            </a:r>
          </a:p>
        </p:txBody>
      </p:sp>
      <p:sp>
        <p:nvSpPr>
          <p:cNvPr id="4" name="Rectangle 7">
            <a:extLst>
              <a:ext uri="{FF2B5EF4-FFF2-40B4-BE49-F238E27FC236}">
                <a16:creationId xmlns:a16="http://schemas.microsoft.com/office/drawing/2014/main" id="{3DFAC60F-2B61-5875-CD0B-CE82F937C674}"/>
              </a:ext>
            </a:extLst>
          </p:cNvPr>
          <p:cNvSpPr>
            <a:spLocks noGrp="1" noChangeArrowheads="1"/>
          </p:cNvSpPr>
          <p:nvPr>
            <p:ph type="sldNum" sz="quarter" idx="5"/>
          </p:nvPr>
        </p:nvSpPr>
        <p:spPr>
          <a:ln/>
        </p:spPr>
        <p:txBody>
          <a:bodyPr/>
          <a:lstStyle/>
          <a:p>
            <a:fld id="{13A3A8DE-D0F4-4EF4-8ABF-AED830008309}" type="slidenum">
              <a:rPr lang="en-US" altLang="en-US"/>
              <a:pPr/>
              <a:t>19</a:t>
            </a:fld>
            <a:endParaRPr lang="en-US" altLang="en-US"/>
          </a:p>
        </p:txBody>
      </p:sp>
      <p:sp>
        <p:nvSpPr>
          <p:cNvPr id="1248258" name="Rectangle 2">
            <a:extLst>
              <a:ext uri="{FF2B5EF4-FFF2-40B4-BE49-F238E27FC236}">
                <a16:creationId xmlns:a16="http://schemas.microsoft.com/office/drawing/2014/main" id="{5E1CE566-CC9D-7DA2-552D-80D877C6AE4C}"/>
              </a:ext>
            </a:extLst>
          </p:cNvPr>
          <p:cNvSpPr>
            <a:spLocks noGrp="1" noRot="1" noChangeAspect="1" noChangeArrowheads="1" noTextEdit="1"/>
          </p:cNvSpPr>
          <p:nvPr>
            <p:ph type="sldImg"/>
          </p:nvPr>
        </p:nvSpPr>
        <p:spPr>
          <a:xfrm>
            <a:off x="381000" y="685800"/>
            <a:ext cx="6096000" cy="3429000"/>
          </a:xfrm>
          <a:ln/>
        </p:spPr>
      </p:sp>
      <p:sp>
        <p:nvSpPr>
          <p:cNvPr id="1248259" name="Rectangle 3">
            <a:extLst>
              <a:ext uri="{FF2B5EF4-FFF2-40B4-BE49-F238E27FC236}">
                <a16:creationId xmlns:a16="http://schemas.microsoft.com/office/drawing/2014/main" id="{556A1CCA-CC5D-5256-930D-81E439727F4B}"/>
              </a:ext>
            </a:extLst>
          </p:cNvPr>
          <p:cNvSpPr>
            <a:spLocks noGrp="1" noChangeArrowheads="1"/>
          </p:cNvSpPr>
          <p:nvPr>
            <p:ph type="body" idx="1"/>
          </p:nvPr>
        </p:nvSpPr>
        <p:spPr>
          <a:xfrm>
            <a:off x="457200" y="4343400"/>
            <a:ext cx="6172200" cy="4495800"/>
          </a:xfrm>
        </p:spPr>
        <p:txBody>
          <a:bodyPr/>
          <a:lstStyle/>
          <a:p>
            <a:pPr>
              <a:lnSpc>
                <a:spcPct val="90000"/>
              </a:lnSpc>
            </a:pPr>
            <a:endParaRPr lang="en-US" altLang="en-US" dirty="0"/>
          </a:p>
        </p:txBody>
      </p:sp>
    </p:spTree>
    <p:extLst>
      <p:ext uri="{BB962C8B-B14F-4D97-AF65-F5344CB8AC3E}">
        <p14:creationId xmlns:p14="http://schemas.microsoft.com/office/powerpoint/2010/main" val="23684092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42146D-A3CD-6E6B-1AE1-E90FB0FAE56F}"/>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0887A186-3908-07E7-2C99-39F75FB88F32}"/>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RH erev 5778 New</a:t>
            </a:r>
          </a:p>
        </p:txBody>
      </p:sp>
      <p:sp>
        <p:nvSpPr>
          <p:cNvPr id="5" name="Rectangle 3">
            <a:extLst>
              <a:ext uri="{FF2B5EF4-FFF2-40B4-BE49-F238E27FC236}">
                <a16:creationId xmlns:a16="http://schemas.microsoft.com/office/drawing/2014/main" id="{C1F63F4B-32BB-E406-64EE-824982B6FD4F}"/>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 2022</a:t>
            </a:r>
          </a:p>
        </p:txBody>
      </p:sp>
      <p:sp>
        <p:nvSpPr>
          <p:cNvPr id="6" name="Rectangle 7">
            <a:extLst>
              <a:ext uri="{FF2B5EF4-FFF2-40B4-BE49-F238E27FC236}">
                <a16:creationId xmlns:a16="http://schemas.microsoft.com/office/drawing/2014/main" id="{E01D29AF-9994-C92C-F8D4-5073E505FED6}"/>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F205CE13-2F77-EE7A-C1D0-162D5B839B40}"/>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9A70BF24-FA11-4951-D33A-C2372BE7F8EE}"/>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36DABB97-4B33-225E-FD09-781308938AC5}"/>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409376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52479D-6BA1-D37E-F9AA-A105C54A15FA}"/>
            </a:ext>
          </a:extLst>
        </p:cNvPr>
        <p:cNvGrpSpPr/>
        <p:nvPr/>
      </p:nvGrpSpPr>
      <p:grpSpPr>
        <a:xfrm>
          <a:off x="0" y="0"/>
          <a:ext cx="0" cy="0"/>
          <a:chOff x="0" y="0"/>
          <a:chExt cx="0" cy="0"/>
        </a:xfrm>
      </p:grpSpPr>
      <p:sp>
        <p:nvSpPr>
          <p:cNvPr id="2" name="Rectangle 2">
            <a:extLst>
              <a:ext uri="{FF2B5EF4-FFF2-40B4-BE49-F238E27FC236}">
                <a16:creationId xmlns:a16="http://schemas.microsoft.com/office/drawing/2014/main" id="{3351E4C7-54BB-C619-B477-CB40C91DB513}"/>
              </a:ext>
            </a:extLst>
          </p:cNvPr>
          <p:cNvSpPr>
            <a:spLocks noGrp="1" noChangeArrowheads="1"/>
          </p:cNvSpPr>
          <p:nvPr>
            <p:ph type="hdr" sz="quarter"/>
          </p:nvPr>
        </p:nvSpPr>
        <p:spPr>
          <a:ln/>
        </p:spPr>
        <p:txBody>
          <a:bodyPr/>
          <a:lstStyle/>
          <a:p>
            <a:r>
              <a:rPr lang="en-US" altLang="en-US"/>
              <a:t>Pesakh 5785 controversies</a:t>
            </a:r>
          </a:p>
        </p:txBody>
      </p:sp>
      <p:sp>
        <p:nvSpPr>
          <p:cNvPr id="3" name="Rectangle 3">
            <a:extLst>
              <a:ext uri="{FF2B5EF4-FFF2-40B4-BE49-F238E27FC236}">
                <a16:creationId xmlns:a16="http://schemas.microsoft.com/office/drawing/2014/main" id="{3C6214A4-D01D-60F7-E81B-0BEAEFD69D56}"/>
              </a:ext>
            </a:extLst>
          </p:cNvPr>
          <p:cNvSpPr>
            <a:spLocks noGrp="1" noChangeArrowheads="1"/>
          </p:cNvSpPr>
          <p:nvPr>
            <p:ph type="dt" idx="1"/>
          </p:nvPr>
        </p:nvSpPr>
        <p:spPr>
          <a:ln/>
        </p:spPr>
        <p:txBody>
          <a:bodyPr/>
          <a:lstStyle/>
          <a:p>
            <a:r>
              <a:rPr lang="en-US" altLang="en-US"/>
              <a:t>April 12, 2025 5785</a:t>
            </a:r>
          </a:p>
        </p:txBody>
      </p:sp>
      <p:sp>
        <p:nvSpPr>
          <p:cNvPr id="4" name="Rectangle 7">
            <a:extLst>
              <a:ext uri="{FF2B5EF4-FFF2-40B4-BE49-F238E27FC236}">
                <a16:creationId xmlns:a16="http://schemas.microsoft.com/office/drawing/2014/main" id="{21A98AB6-029E-57BF-5444-FC133A130072}"/>
              </a:ext>
            </a:extLst>
          </p:cNvPr>
          <p:cNvSpPr>
            <a:spLocks noGrp="1" noChangeArrowheads="1"/>
          </p:cNvSpPr>
          <p:nvPr>
            <p:ph type="sldNum" sz="quarter" idx="5"/>
          </p:nvPr>
        </p:nvSpPr>
        <p:spPr>
          <a:ln/>
        </p:spPr>
        <p:txBody>
          <a:bodyPr/>
          <a:lstStyle/>
          <a:p>
            <a:fld id="{02D8C8AD-9354-4975-AE0C-42D798358956}" type="slidenum">
              <a:rPr lang="en-US" altLang="en-US"/>
              <a:pPr/>
              <a:t>20</a:t>
            </a:fld>
            <a:endParaRPr lang="en-US" altLang="en-US"/>
          </a:p>
        </p:txBody>
      </p:sp>
      <p:sp>
        <p:nvSpPr>
          <p:cNvPr id="1235970" name="Rectangle 2">
            <a:extLst>
              <a:ext uri="{FF2B5EF4-FFF2-40B4-BE49-F238E27FC236}">
                <a16:creationId xmlns:a16="http://schemas.microsoft.com/office/drawing/2014/main" id="{7AE461F8-F979-D319-A109-5E46E1322D54}"/>
              </a:ext>
            </a:extLst>
          </p:cNvPr>
          <p:cNvSpPr>
            <a:spLocks noGrp="1" noRot="1" noChangeAspect="1" noChangeArrowheads="1" noTextEdit="1"/>
          </p:cNvSpPr>
          <p:nvPr>
            <p:ph type="sldImg"/>
          </p:nvPr>
        </p:nvSpPr>
        <p:spPr>
          <a:xfrm>
            <a:off x="381000" y="685800"/>
            <a:ext cx="6096000" cy="3429000"/>
          </a:xfrm>
          <a:ln/>
        </p:spPr>
      </p:sp>
      <p:sp>
        <p:nvSpPr>
          <p:cNvPr id="1235971" name="Rectangle 3">
            <a:extLst>
              <a:ext uri="{FF2B5EF4-FFF2-40B4-BE49-F238E27FC236}">
                <a16:creationId xmlns:a16="http://schemas.microsoft.com/office/drawing/2014/main" id="{422E1320-D2F6-E036-038E-EE1DB97CFACE}"/>
              </a:ext>
            </a:extLst>
          </p:cNvPr>
          <p:cNvSpPr>
            <a:spLocks noGrp="1" noChangeArrowheads="1"/>
          </p:cNvSpPr>
          <p:nvPr>
            <p:ph type="body" idx="1"/>
          </p:nvPr>
        </p:nvSpPr>
        <p:spPr>
          <a:xfrm>
            <a:off x="152400" y="4114800"/>
            <a:ext cx="6553200" cy="4876800"/>
          </a:xfrm>
        </p:spPr>
        <p:txBody>
          <a:bodyPr/>
          <a:lstStyle/>
          <a:p>
            <a:r>
              <a:rPr lang="en-US" altLang="en-US" dirty="0"/>
              <a:t>Prepare = search for and clean out all leaven</a:t>
            </a:r>
          </a:p>
        </p:txBody>
      </p:sp>
    </p:spTree>
    <p:extLst>
      <p:ext uri="{BB962C8B-B14F-4D97-AF65-F5344CB8AC3E}">
        <p14:creationId xmlns:p14="http://schemas.microsoft.com/office/powerpoint/2010/main" val="10349162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037211-39C2-B8BD-B093-B347C9269D5D}"/>
            </a:ext>
          </a:extLst>
        </p:cNvPr>
        <p:cNvGrpSpPr/>
        <p:nvPr/>
      </p:nvGrpSpPr>
      <p:grpSpPr>
        <a:xfrm>
          <a:off x="0" y="0"/>
          <a:ext cx="0" cy="0"/>
          <a:chOff x="0" y="0"/>
          <a:chExt cx="0" cy="0"/>
        </a:xfrm>
      </p:grpSpPr>
      <p:sp>
        <p:nvSpPr>
          <p:cNvPr id="2" name="Rectangle 2">
            <a:extLst>
              <a:ext uri="{FF2B5EF4-FFF2-40B4-BE49-F238E27FC236}">
                <a16:creationId xmlns:a16="http://schemas.microsoft.com/office/drawing/2014/main" id="{809E520F-8864-8E16-48B4-C208BFB7F4D6}"/>
              </a:ext>
            </a:extLst>
          </p:cNvPr>
          <p:cNvSpPr>
            <a:spLocks noGrp="1" noChangeArrowheads="1"/>
          </p:cNvSpPr>
          <p:nvPr>
            <p:ph type="hdr" sz="quarter"/>
          </p:nvPr>
        </p:nvSpPr>
        <p:spPr>
          <a:ln/>
        </p:spPr>
        <p:txBody>
          <a:bodyPr/>
          <a:lstStyle/>
          <a:p>
            <a:r>
              <a:rPr lang="en-US" altLang="en-US"/>
              <a:t>Pesakh 5785 controversies</a:t>
            </a:r>
          </a:p>
        </p:txBody>
      </p:sp>
      <p:sp>
        <p:nvSpPr>
          <p:cNvPr id="3" name="Rectangle 3">
            <a:extLst>
              <a:ext uri="{FF2B5EF4-FFF2-40B4-BE49-F238E27FC236}">
                <a16:creationId xmlns:a16="http://schemas.microsoft.com/office/drawing/2014/main" id="{781A56FF-0D26-1D51-4634-B78D2FBB19D8}"/>
              </a:ext>
            </a:extLst>
          </p:cNvPr>
          <p:cNvSpPr>
            <a:spLocks noGrp="1" noChangeArrowheads="1"/>
          </p:cNvSpPr>
          <p:nvPr>
            <p:ph type="dt" idx="1"/>
          </p:nvPr>
        </p:nvSpPr>
        <p:spPr>
          <a:ln/>
        </p:spPr>
        <p:txBody>
          <a:bodyPr/>
          <a:lstStyle/>
          <a:p>
            <a:r>
              <a:rPr lang="en-US" altLang="en-US"/>
              <a:t>April 12, 2025 5785</a:t>
            </a:r>
          </a:p>
        </p:txBody>
      </p:sp>
      <p:sp>
        <p:nvSpPr>
          <p:cNvPr id="4" name="Rectangle 7">
            <a:extLst>
              <a:ext uri="{FF2B5EF4-FFF2-40B4-BE49-F238E27FC236}">
                <a16:creationId xmlns:a16="http://schemas.microsoft.com/office/drawing/2014/main" id="{31AF54E7-35A4-D4F4-79D1-09BEE98BDE5D}"/>
              </a:ext>
            </a:extLst>
          </p:cNvPr>
          <p:cNvSpPr>
            <a:spLocks noGrp="1" noChangeArrowheads="1"/>
          </p:cNvSpPr>
          <p:nvPr>
            <p:ph type="sldNum" sz="quarter" idx="5"/>
          </p:nvPr>
        </p:nvSpPr>
        <p:spPr>
          <a:ln/>
        </p:spPr>
        <p:txBody>
          <a:bodyPr/>
          <a:lstStyle/>
          <a:p>
            <a:fld id="{02D8C8AD-9354-4975-AE0C-42D798358956}" type="slidenum">
              <a:rPr lang="en-US" altLang="en-US"/>
              <a:pPr/>
              <a:t>21</a:t>
            </a:fld>
            <a:endParaRPr lang="en-US" altLang="en-US"/>
          </a:p>
        </p:txBody>
      </p:sp>
      <p:sp>
        <p:nvSpPr>
          <p:cNvPr id="1235970" name="Rectangle 2">
            <a:extLst>
              <a:ext uri="{FF2B5EF4-FFF2-40B4-BE49-F238E27FC236}">
                <a16:creationId xmlns:a16="http://schemas.microsoft.com/office/drawing/2014/main" id="{A9260E71-FD51-BCBD-3AF7-AA13AF3E94FD}"/>
              </a:ext>
            </a:extLst>
          </p:cNvPr>
          <p:cNvSpPr>
            <a:spLocks noGrp="1" noRot="1" noChangeAspect="1" noChangeArrowheads="1" noTextEdit="1"/>
          </p:cNvSpPr>
          <p:nvPr>
            <p:ph type="sldImg"/>
          </p:nvPr>
        </p:nvSpPr>
        <p:spPr>
          <a:xfrm>
            <a:off x="381000" y="685800"/>
            <a:ext cx="6096000" cy="3429000"/>
          </a:xfrm>
          <a:ln/>
        </p:spPr>
      </p:sp>
      <p:sp>
        <p:nvSpPr>
          <p:cNvPr id="1235971" name="Rectangle 3">
            <a:extLst>
              <a:ext uri="{FF2B5EF4-FFF2-40B4-BE49-F238E27FC236}">
                <a16:creationId xmlns:a16="http://schemas.microsoft.com/office/drawing/2014/main" id="{B7DC5561-E895-59F1-1753-8FF89B63F63C}"/>
              </a:ext>
            </a:extLst>
          </p:cNvPr>
          <p:cNvSpPr>
            <a:spLocks noGrp="1" noChangeArrowheads="1"/>
          </p:cNvSpPr>
          <p:nvPr>
            <p:ph type="body" idx="1"/>
          </p:nvPr>
        </p:nvSpPr>
        <p:spPr>
          <a:xfrm>
            <a:off x="152400" y="4114800"/>
            <a:ext cx="6553200" cy="4876800"/>
          </a:xfrm>
        </p:spPr>
        <p:txBody>
          <a:bodyPr>
            <a:normAutofit fontScale="92500" lnSpcReduction="20000"/>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dirty="0"/>
              <a:t>it is observed among the wonders and miracles done at Jerusalem, that though there were such multitudes at their feasts, yet “a man could never say to his friend, I have not found a fire to roast the Passover lambs in Jerusalem, nor I have not found a bed to sleep on in Jerusalem, nor the place is too strait for me to lodge in, in Jerusalem.”</a:t>
            </a:r>
          </a:p>
          <a:p>
            <a:pPr>
              <a:lnSpc>
                <a:spcPct val="110000"/>
              </a:lnSpc>
            </a:pPr>
            <a:r>
              <a:rPr lang="en-US" altLang="en-US" sz="2000" dirty="0"/>
              <a:t>They went and bought a lamb; they carried it to the temple to be slain in the court, where it was presented as a Passover lamb for such a number of persons; they had it flayed, cut up, the fat taken out, and burnt on the altar, and its blood sprinkled on the foot of it: they then brought it to the house where they were to eat it; here they roasted it, and provided matzah, and wine, and bitter herbs, and a sauce called “</a:t>
            </a:r>
            <a:r>
              <a:rPr lang="en-US" altLang="en-US" sz="2000" dirty="0" err="1"/>
              <a:t>kharoseth</a:t>
            </a:r>
            <a:r>
              <a:rPr lang="en-US" altLang="en-US" sz="2000" dirty="0"/>
              <a:t>", into which the herbs were dipped: and, in short, everything that was necessary.</a:t>
            </a:r>
          </a:p>
          <a:p>
            <a:pPr>
              <a:lnSpc>
                <a:spcPct val="80000"/>
              </a:lnSpc>
            </a:pPr>
            <a:endParaRPr lang="en-US" altLang="en-US" sz="2000" dirty="0"/>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altLang="en-US" dirty="0"/>
          </a:p>
          <a:p>
            <a:endParaRPr lang="en-US" altLang="en-US" dirty="0"/>
          </a:p>
        </p:txBody>
      </p:sp>
    </p:spTree>
    <p:extLst>
      <p:ext uri="{BB962C8B-B14F-4D97-AF65-F5344CB8AC3E}">
        <p14:creationId xmlns:p14="http://schemas.microsoft.com/office/powerpoint/2010/main" val="12355276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E1DAC199-226B-923E-DFE8-1FFD4842C170}"/>
              </a:ext>
            </a:extLst>
          </p:cNvPr>
          <p:cNvSpPr>
            <a:spLocks noGrp="1" noChangeArrowheads="1"/>
          </p:cNvSpPr>
          <p:nvPr>
            <p:ph type="hdr" sz="quarter"/>
          </p:nvPr>
        </p:nvSpPr>
        <p:spPr>
          <a:ln/>
        </p:spPr>
        <p:txBody>
          <a:bodyPr/>
          <a:lstStyle/>
          <a:p>
            <a:r>
              <a:rPr lang="en-US" altLang="en-US"/>
              <a:t>Pesakh 5785 controversies</a:t>
            </a:r>
          </a:p>
        </p:txBody>
      </p:sp>
      <p:sp>
        <p:nvSpPr>
          <p:cNvPr id="3" name="Rectangle 3">
            <a:extLst>
              <a:ext uri="{FF2B5EF4-FFF2-40B4-BE49-F238E27FC236}">
                <a16:creationId xmlns:a16="http://schemas.microsoft.com/office/drawing/2014/main" id="{9831C6B0-929B-2214-B8E1-83356F4D0DA2}"/>
              </a:ext>
            </a:extLst>
          </p:cNvPr>
          <p:cNvSpPr>
            <a:spLocks noGrp="1" noChangeArrowheads="1"/>
          </p:cNvSpPr>
          <p:nvPr>
            <p:ph type="dt" idx="1"/>
          </p:nvPr>
        </p:nvSpPr>
        <p:spPr>
          <a:ln/>
        </p:spPr>
        <p:txBody>
          <a:bodyPr/>
          <a:lstStyle/>
          <a:p>
            <a:r>
              <a:rPr lang="en-US" altLang="en-US"/>
              <a:t>April 12, 2025 5785</a:t>
            </a:r>
          </a:p>
        </p:txBody>
      </p:sp>
      <p:sp>
        <p:nvSpPr>
          <p:cNvPr id="4" name="Rectangle 7">
            <a:extLst>
              <a:ext uri="{FF2B5EF4-FFF2-40B4-BE49-F238E27FC236}">
                <a16:creationId xmlns:a16="http://schemas.microsoft.com/office/drawing/2014/main" id="{F6CF20AA-4637-7508-6ACB-B76401200E97}"/>
              </a:ext>
            </a:extLst>
          </p:cNvPr>
          <p:cNvSpPr>
            <a:spLocks noGrp="1" noChangeArrowheads="1"/>
          </p:cNvSpPr>
          <p:nvPr>
            <p:ph type="sldNum" sz="quarter" idx="5"/>
          </p:nvPr>
        </p:nvSpPr>
        <p:spPr>
          <a:ln/>
        </p:spPr>
        <p:txBody>
          <a:bodyPr/>
          <a:lstStyle/>
          <a:p>
            <a:fld id="{2C14C94E-DD79-4D32-B8B3-419904E85534}" type="slidenum">
              <a:rPr lang="en-US" altLang="en-US"/>
              <a:pPr/>
              <a:t>22</a:t>
            </a:fld>
            <a:endParaRPr lang="en-US" altLang="en-US"/>
          </a:p>
        </p:txBody>
      </p:sp>
      <p:sp>
        <p:nvSpPr>
          <p:cNvPr id="1246210" name="Rectangle 2">
            <a:extLst>
              <a:ext uri="{FF2B5EF4-FFF2-40B4-BE49-F238E27FC236}">
                <a16:creationId xmlns:a16="http://schemas.microsoft.com/office/drawing/2014/main" id="{BEAE0F55-6A77-FA3B-7318-324D7E65918F}"/>
              </a:ext>
            </a:extLst>
          </p:cNvPr>
          <p:cNvSpPr>
            <a:spLocks noGrp="1" noRot="1" noChangeAspect="1" noChangeArrowheads="1" noTextEdit="1"/>
          </p:cNvSpPr>
          <p:nvPr>
            <p:ph type="sldImg"/>
          </p:nvPr>
        </p:nvSpPr>
        <p:spPr>
          <a:xfrm>
            <a:off x="266700" y="685800"/>
            <a:ext cx="6096000" cy="3429000"/>
          </a:xfrm>
          <a:ln/>
        </p:spPr>
      </p:sp>
      <p:sp>
        <p:nvSpPr>
          <p:cNvPr id="1246211" name="Rectangle 3">
            <a:extLst>
              <a:ext uri="{FF2B5EF4-FFF2-40B4-BE49-F238E27FC236}">
                <a16:creationId xmlns:a16="http://schemas.microsoft.com/office/drawing/2014/main" id="{73F85FC9-C1C5-0600-4EAE-2BB51D087C9C}"/>
              </a:ext>
            </a:extLst>
          </p:cNvPr>
          <p:cNvSpPr>
            <a:spLocks noGrp="1" noChangeArrowheads="1"/>
          </p:cNvSpPr>
          <p:nvPr>
            <p:ph type="body" idx="1"/>
          </p:nvPr>
        </p:nvSpPr>
        <p:spPr>
          <a:xfrm>
            <a:off x="152400" y="4114800"/>
            <a:ext cx="6553200" cy="4876800"/>
          </a:xfrm>
        </p:spPr>
        <p:txBody>
          <a:bodyPr/>
          <a:lstStyle/>
          <a:p>
            <a:r>
              <a:rPr lang="en-US" altLang="en-US"/>
              <a:t>Full meaning is the Lamb of G-d taking away sins of the world.</a:t>
            </a:r>
          </a:p>
          <a:p>
            <a:r>
              <a:rPr lang="en-US" altLang="en-US"/>
              <a:t>Joy of Pesakh.  How many had joy at Pesakh?  </a:t>
            </a:r>
          </a:p>
          <a:p>
            <a:r>
              <a:rPr lang="en-US" altLang="en-US"/>
              <a:t>Joy of redemption IS difference Messianic faith and all other.</a:t>
            </a:r>
          </a:p>
        </p:txBody>
      </p:sp>
    </p:spTree>
    <p:extLst>
      <p:ext uri="{BB962C8B-B14F-4D97-AF65-F5344CB8AC3E}">
        <p14:creationId xmlns:p14="http://schemas.microsoft.com/office/powerpoint/2010/main" val="17301429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6F297B-FA88-ECB1-47F4-864F6ED51ECD}"/>
            </a:ext>
          </a:extLst>
        </p:cNvPr>
        <p:cNvGrpSpPr/>
        <p:nvPr/>
      </p:nvGrpSpPr>
      <p:grpSpPr>
        <a:xfrm>
          <a:off x="0" y="0"/>
          <a:ext cx="0" cy="0"/>
          <a:chOff x="0" y="0"/>
          <a:chExt cx="0" cy="0"/>
        </a:xfrm>
      </p:grpSpPr>
      <p:sp>
        <p:nvSpPr>
          <p:cNvPr id="2" name="Rectangle 2">
            <a:extLst>
              <a:ext uri="{FF2B5EF4-FFF2-40B4-BE49-F238E27FC236}">
                <a16:creationId xmlns:a16="http://schemas.microsoft.com/office/drawing/2014/main" id="{250CD766-9D29-1A5A-240A-80E6433651E2}"/>
              </a:ext>
            </a:extLst>
          </p:cNvPr>
          <p:cNvSpPr>
            <a:spLocks noGrp="1" noChangeArrowheads="1"/>
          </p:cNvSpPr>
          <p:nvPr>
            <p:ph type="hdr" sz="quarter"/>
          </p:nvPr>
        </p:nvSpPr>
        <p:spPr>
          <a:ln/>
        </p:spPr>
        <p:txBody>
          <a:bodyPr/>
          <a:lstStyle/>
          <a:p>
            <a:r>
              <a:rPr lang="en-US" altLang="en-US"/>
              <a:t>Pesakh 5785 controversies</a:t>
            </a:r>
          </a:p>
        </p:txBody>
      </p:sp>
      <p:sp>
        <p:nvSpPr>
          <p:cNvPr id="3" name="Rectangle 3">
            <a:extLst>
              <a:ext uri="{FF2B5EF4-FFF2-40B4-BE49-F238E27FC236}">
                <a16:creationId xmlns:a16="http://schemas.microsoft.com/office/drawing/2014/main" id="{E6708909-0A58-0438-829E-0E07CE288FF6}"/>
              </a:ext>
            </a:extLst>
          </p:cNvPr>
          <p:cNvSpPr>
            <a:spLocks noGrp="1" noChangeArrowheads="1"/>
          </p:cNvSpPr>
          <p:nvPr>
            <p:ph type="dt" idx="1"/>
          </p:nvPr>
        </p:nvSpPr>
        <p:spPr>
          <a:ln/>
        </p:spPr>
        <p:txBody>
          <a:bodyPr/>
          <a:lstStyle/>
          <a:p>
            <a:r>
              <a:rPr lang="en-US" altLang="en-US"/>
              <a:t>April 12, 2025 5785</a:t>
            </a:r>
          </a:p>
        </p:txBody>
      </p:sp>
      <p:sp>
        <p:nvSpPr>
          <p:cNvPr id="4" name="Rectangle 7">
            <a:extLst>
              <a:ext uri="{FF2B5EF4-FFF2-40B4-BE49-F238E27FC236}">
                <a16:creationId xmlns:a16="http://schemas.microsoft.com/office/drawing/2014/main" id="{3F0F1368-4356-B152-AAC2-FA26EFAEE41D}"/>
              </a:ext>
            </a:extLst>
          </p:cNvPr>
          <p:cNvSpPr>
            <a:spLocks noGrp="1" noChangeArrowheads="1"/>
          </p:cNvSpPr>
          <p:nvPr>
            <p:ph type="sldNum" sz="quarter" idx="5"/>
          </p:nvPr>
        </p:nvSpPr>
        <p:spPr>
          <a:ln/>
        </p:spPr>
        <p:txBody>
          <a:bodyPr/>
          <a:lstStyle/>
          <a:p>
            <a:fld id="{13A3A8DE-D0F4-4EF4-8ABF-AED830008309}" type="slidenum">
              <a:rPr lang="en-US" altLang="en-US"/>
              <a:pPr/>
              <a:t>23</a:t>
            </a:fld>
            <a:endParaRPr lang="en-US" altLang="en-US"/>
          </a:p>
        </p:txBody>
      </p:sp>
      <p:sp>
        <p:nvSpPr>
          <p:cNvPr id="1248258" name="Rectangle 2">
            <a:extLst>
              <a:ext uri="{FF2B5EF4-FFF2-40B4-BE49-F238E27FC236}">
                <a16:creationId xmlns:a16="http://schemas.microsoft.com/office/drawing/2014/main" id="{7BF20231-706F-6083-BF25-A77798405F0E}"/>
              </a:ext>
            </a:extLst>
          </p:cNvPr>
          <p:cNvSpPr>
            <a:spLocks noGrp="1" noRot="1" noChangeAspect="1" noChangeArrowheads="1" noTextEdit="1"/>
          </p:cNvSpPr>
          <p:nvPr>
            <p:ph type="sldImg"/>
          </p:nvPr>
        </p:nvSpPr>
        <p:spPr>
          <a:xfrm>
            <a:off x="381000" y="685800"/>
            <a:ext cx="6096000" cy="3429000"/>
          </a:xfrm>
          <a:ln/>
        </p:spPr>
      </p:sp>
      <p:sp>
        <p:nvSpPr>
          <p:cNvPr id="1248259" name="Rectangle 3">
            <a:extLst>
              <a:ext uri="{FF2B5EF4-FFF2-40B4-BE49-F238E27FC236}">
                <a16:creationId xmlns:a16="http://schemas.microsoft.com/office/drawing/2014/main" id="{6771298F-7441-D297-C8AF-07A07110996F}"/>
              </a:ext>
            </a:extLst>
          </p:cNvPr>
          <p:cNvSpPr>
            <a:spLocks noGrp="1" noChangeArrowheads="1"/>
          </p:cNvSpPr>
          <p:nvPr>
            <p:ph type="body" idx="1"/>
          </p:nvPr>
        </p:nvSpPr>
        <p:spPr/>
        <p:txBody>
          <a:bodyPr/>
          <a:lstStyle/>
          <a:p>
            <a:pPr>
              <a:lnSpc>
                <a:spcPct val="90000"/>
              </a:lnSpc>
            </a:pPr>
            <a:endParaRPr lang="en-US" altLang="en-US" dirty="0"/>
          </a:p>
        </p:txBody>
      </p:sp>
    </p:spTree>
    <p:extLst>
      <p:ext uri="{BB962C8B-B14F-4D97-AF65-F5344CB8AC3E}">
        <p14:creationId xmlns:p14="http://schemas.microsoft.com/office/powerpoint/2010/main" val="30941898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A78FD7-A6CE-D3FD-767A-997EA58E699E}"/>
            </a:ext>
          </a:extLst>
        </p:cNvPr>
        <p:cNvGrpSpPr/>
        <p:nvPr/>
      </p:nvGrpSpPr>
      <p:grpSpPr>
        <a:xfrm>
          <a:off x="0" y="0"/>
          <a:ext cx="0" cy="0"/>
          <a:chOff x="0" y="0"/>
          <a:chExt cx="0" cy="0"/>
        </a:xfrm>
      </p:grpSpPr>
      <p:sp>
        <p:nvSpPr>
          <p:cNvPr id="2" name="Rectangle 2">
            <a:extLst>
              <a:ext uri="{FF2B5EF4-FFF2-40B4-BE49-F238E27FC236}">
                <a16:creationId xmlns:a16="http://schemas.microsoft.com/office/drawing/2014/main" id="{F2EA7408-5048-D746-948B-09B65A240E22}"/>
              </a:ext>
            </a:extLst>
          </p:cNvPr>
          <p:cNvSpPr>
            <a:spLocks noGrp="1" noChangeArrowheads="1"/>
          </p:cNvSpPr>
          <p:nvPr>
            <p:ph type="hdr" sz="quarter"/>
          </p:nvPr>
        </p:nvSpPr>
        <p:spPr>
          <a:ln/>
        </p:spPr>
        <p:txBody>
          <a:bodyPr/>
          <a:lstStyle/>
          <a:p>
            <a:r>
              <a:rPr lang="en-US" altLang="en-US"/>
              <a:t>Pesakh 5785 controversies</a:t>
            </a:r>
          </a:p>
        </p:txBody>
      </p:sp>
      <p:sp>
        <p:nvSpPr>
          <p:cNvPr id="3" name="Rectangle 3">
            <a:extLst>
              <a:ext uri="{FF2B5EF4-FFF2-40B4-BE49-F238E27FC236}">
                <a16:creationId xmlns:a16="http://schemas.microsoft.com/office/drawing/2014/main" id="{7E35920E-CB98-B676-9AA3-06AB275D7D28}"/>
              </a:ext>
            </a:extLst>
          </p:cNvPr>
          <p:cNvSpPr>
            <a:spLocks noGrp="1" noChangeArrowheads="1"/>
          </p:cNvSpPr>
          <p:nvPr>
            <p:ph type="dt" idx="1"/>
          </p:nvPr>
        </p:nvSpPr>
        <p:spPr>
          <a:ln/>
        </p:spPr>
        <p:txBody>
          <a:bodyPr/>
          <a:lstStyle/>
          <a:p>
            <a:r>
              <a:rPr lang="en-US" altLang="en-US"/>
              <a:t>April 12, 2025 5785</a:t>
            </a:r>
          </a:p>
        </p:txBody>
      </p:sp>
      <p:sp>
        <p:nvSpPr>
          <p:cNvPr id="4" name="Rectangle 7">
            <a:extLst>
              <a:ext uri="{FF2B5EF4-FFF2-40B4-BE49-F238E27FC236}">
                <a16:creationId xmlns:a16="http://schemas.microsoft.com/office/drawing/2014/main" id="{AC8DBDD5-CBE5-A208-2E6C-EAC00EE9CFCE}"/>
              </a:ext>
            </a:extLst>
          </p:cNvPr>
          <p:cNvSpPr>
            <a:spLocks noGrp="1" noChangeArrowheads="1"/>
          </p:cNvSpPr>
          <p:nvPr>
            <p:ph type="sldNum" sz="quarter" idx="5"/>
          </p:nvPr>
        </p:nvSpPr>
        <p:spPr>
          <a:ln/>
        </p:spPr>
        <p:txBody>
          <a:bodyPr/>
          <a:lstStyle/>
          <a:p>
            <a:fld id="{13A3A8DE-D0F4-4EF4-8ABF-AED830008309}" type="slidenum">
              <a:rPr lang="en-US" altLang="en-US"/>
              <a:pPr/>
              <a:t>24</a:t>
            </a:fld>
            <a:endParaRPr lang="en-US" altLang="en-US"/>
          </a:p>
        </p:txBody>
      </p:sp>
      <p:sp>
        <p:nvSpPr>
          <p:cNvPr id="1248258" name="Rectangle 2">
            <a:extLst>
              <a:ext uri="{FF2B5EF4-FFF2-40B4-BE49-F238E27FC236}">
                <a16:creationId xmlns:a16="http://schemas.microsoft.com/office/drawing/2014/main" id="{8DF4B904-7964-4250-C925-DBAAD2321522}"/>
              </a:ext>
            </a:extLst>
          </p:cNvPr>
          <p:cNvSpPr>
            <a:spLocks noGrp="1" noRot="1" noChangeAspect="1" noChangeArrowheads="1" noTextEdit="1"/>
          </p:cNvSpPr>
          <p:nvPr>
            <p:ph type="sldImg"/>
          </p:nvPr>
        </p:nvSpPr>
        <p:spPr>
          <a:xfrm>
            <a:off x="381000" y="685800"/>
            <a:ext cx="6096000" cy="3429000"/>
          </a:xfrm>
          <a:ln/>
        </p:spPr>
      </p:sp>
      <p:sp>
        <p:nvSpPr>
          <p:cNvPr id="1248259" name="Rectangle 3">
            <a:extLst>
              <a:ext uri="{FF2B5EF4-FFF2-40B4-BE49-F238E27FC236}">
                <a16:creationId xmlns:a16="http://schemas.microsoft.com/office/drawing/2014/main" id="{C4FFDC8D-18F5-9B63-9A5A-A98B9B761A8F}"/>
              </a:ext>
            </a:extLst>
          </p:cNvPr>
          <p:cNvSpPr>
            <a:spLocks noGrp="1" noChangeArrowheads="1"/>
          </p:cNvSpPr>
          <p:nvPr>
            <p:ph type="body" idx="1"/>
          </p:nvPr>
        </p:nvSpPr>
        <p:spPr/>
        <p:txBody>
          <a:bodyPr/>
          <a:lstStyle/>
          <a:p>
            <a:pPr>
              <a:lnSpc>
                <a:spcPct val="90000"/>
              </a:lnSpc>
            </a:pPr>
            <a:r>
              <a:rPr lang="en-US" altLang="en-US" dirty="0"/>
              <a:t>No mention of Seder yet</a:t>
            </a:r>
          </a:p>
        </p:txBody>
      </p:sp>
    </p:spTree>
    <p:extLst>
      <p:ext uri="{BB962C8B-B14F-4D97-AF65-F5344CB8AC3E}">
        <p14:creationId xmlns:p14="http://schemas.microsoft.com/office/powerpoint/2010/main" val="27428260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913E2A-1512-2BC6-CADF-2AA444286B53}"/>
            </a:ext>
          </a:extLst>
        </p:cNvPr>
        <p:cNvGrpSpPr/>
        <p:nvPr/>
      </p:nvGrpSpPr>
      <p:grpSpPr>
        <a:xfrm>
          <a:off x="0" y="0"/>
          <a:ext cx="0" cy="0"/>
          <a:chOff x="0" y="0"/>
          <a:chExt cx="0" cy="0"/>
        </a:xfrm>
      </p:grpSpPr>
      <p:sp>
        <p:nvSpPr>
          <p:cNvPr id="2" name="Rectangle 2">
            <a:extLst>
              <a:ext uri="{FF2B5EF4-FFF2-40B4-BE49-F238E27FC236}">
                <a16:creationId xmlns:a16="http://schemas.microsoft.com/office/drawing/2014/main" id="{9226CF3C-AF7C-A21F-1AA1-E5057F6AA60A}"/>
              </a:ext>
            </a:extLst>
          </p:cNvPr>
          <p:cNvSpPr>
            <a:spLocks noGrp="1" noChangeArrowheads="1"/>
          </p:cNvSpPr>
          <p:nvPr>
            <p:ph type="hdr" sz="quarter"/>
          </p:nvPr>
        </p:nvSpPr>
        <p:spPr>
          <a:ln/>
        </p:spPr>
        <p:txBody>
          <a:bodyPr/>
          <a:lstStyle/>
          <a:p>
            <a:r>
              <a:rPr lang="en-US" altLang="en-US"/>
              <a:t>Pesakh 5785 controversies</a:t>
            </a:r>
          </a:p>
        </p:txBody>
      </p:sp>
      <p:sp>
        <p:nvSpPr>
          <p:cNvPr id="3" name="Rectangle 3">
            <a:extLst>
              <a:ext uri="{FF2B5EF4-FFF2-40B4-BE49-F238E27FC236}">
                <a16:creationId xmlns:a16="http://schemas.microsoft.com/office/drawing/2014/main" id="{7BC4D9E0-D4E9-8546-0469-8E370FF5E9DA}"/>
              </a:ext>
            </a:extLst>
          </p:cNvPr>
          <p:cNvSpPr>
            <a:spLocks noGrp="1" noChangeArrowheads="1"/>
          </p:cNvSpPr>
          <p:nvPr>
            <p:ph type="dt" idx="1"/>
          </p:nvPr>
        </p:nvSpPr>
        <p:spPr>
          <a:ln/>
        </p:spPr>
        <p:txBody>
          <a:bodyPr/>
          <a:lstStyle/>
          <a:p>
            <a:r>
              <a:rPr lang="en-US" altLang="en-US"/>
              <a:t>April 12, 2025 5785</a:t>
            </a:r>
          </a:p>
        </p:txBody>
      </p:sp>
      <p:sp>
        <p:nvSpPr>
          <p:cNvPr id="4" name="Rectangle 7">
            <a:extLst>
              <a:ext uri="{FF2B5EF4-FFF2-40B4-BE49-F238E27FC236}">
                <a16:creationId xmlns:a16="http://schemas.microsoft.com/office/drawing/2014/main" id="{E7C76347-C001-0576-A776-1C3D264B3DF3}"/>
              </a:ext>
            </a:extLst>
          </p:cNvPr>
          <p:cNvSpPr>
            <a:spLocks noGrp="1" noChangeArrowheads="1"/>
          </p:cNvSpPr>
          <p:nvPr>
            <p:ph type="sldNum" sz="quarter" idx="5"/>
          </p:nvPr>
        </p:nvSpPr>
        <p:spPr>
          <a:ln/>
        </p:spPr>
        <p:txBody>
          <a:bodyPr/>
          <a:lstStyle/>
          <a:p>
            <a:fld id="{13A3A8DE-D0F4-4EF4-8ABF-AED830008309}" type="slidenum">
              <a:rPr lang="en-US" altLang="en-US"/>
              <a:pPr/>
              <a:t>25</a:t>
            </a:fld>
            <a:endParaRPr lang="en-US" altLang="en-US"/>
          </a:p>
        </p:txBody>
      </p:sp>
      <p:sp>
        <p:nvSpPr>
          <p:cNvPr id="1248258" name="Rectangle 2">
            <a:extLst>
              <a:ext uri="{FF2B5EF4-FFF2-40B4-BE49-F238E27FC236}">
                <a16:creationId xmlns:a16="http://schemas.microsoft.com/office/drawing/2014/main" id="{0AF7A52F-F15C-383A-0CB4-B350E08F51E2}"/>
              </a:ext>
            </a:extLst>
          </p:cNvPr>
          <p:cNvSpPr>
            <a:spLocks noGrp="1" noRot="1" noChangeAspect="1" noChangeArrowheads="1" noTextEdit="1"/>
          </p:cNvSpPr>
          <p:nvPr>
            <p:ph type="sldImg"/>
          </p:nvPr>
        </p:nvSpPr>
        <p:spPr>
          <a:xfrm>
            <a:off x="381000" y="685800"/>
            <a:ext cx="6096000" cy="3429000"/>
          </a:xfrm>
          <a:ln/>
        </p:spPr>
      </p:sp>
      <p:sp>
        <p:nvSpPr>
          <p:cNvPr id="1248259" name="Rectangle 3">
            <a:extLst>
              <a:ext uri="{FF2B5EF4-FFF2-40B4-BE49-F238E27FC236}">
                <a16:creationId xmlns:a16="http://schemas.microsoft.com/office/drawing/2014/main" id="{568C4C0B-C347-E7DE-C9AE-4F6757D7D30B}"/>
              </a:ext>
            </a:extLst>
          </p:cNvPr>
          <p:cNvSpPr>
            <a:spLocks noGrp="1" noChangeArrowheads="1"/>
          </p:cNvSpPr>
          <p:nvPr>
            <p:ph type="body" idx="1"/>
          </p:nvPr>
        </p:nvSpPr>
        <p:spPr>
          <a:xfrm>
            <a:off x="381000" y="4343400"/>
            <a:ext cx="6096000" cy="4114800"/>
          </a:xfrm>
        </p:spPr>
        <p:txBody>
          <a:bodyPr/>
          <a:lstStyle/>
          <a:p>
            <a:pPr>
              <a:lnSpc>
                <a:spcPct val="90000"/>
              </a:lnSpc>
            </a:pPr>
            <a:r>
              <a:rPr lang="en-US" altLang="en-US" dirty="0"/>
              <a:t>Not really a Seder activity, except that there are handwashing times.</a:t>
            </a:r>
          </a:p>
        </p:txBody>
      </p:sp>
    </p:spTree>
    <p:extLst>
      <p:ext uri="{BB962C8B-B14F-4D97-AF65-F5344CB8AC3E}">
        <p14:creationId xmlns:p14="http://schemas.microsoft.com/office/powerpoint/2010/main" val="370264405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B28DCC-23CC-3107-6C72-05930D07D680}"/>
            </a:ext>
          </a:extLst>
        </p:cNvPr>
        <p:cNvGrpSpPr/>
        <p:nvPr/>
      </p:nvGrpSpPr>
      <p:grpSpPr>
        <a:xfrm>
          <a:off x="0" y="0"/>
          <a:ext cx="0" cy="0"/>
          <a:chOff x="0" y="0"/>
          <a:chExt cx="0" cy="0"/>
        </a:xfrm>
      </p:grpSpPr>
      <p:sp>
        <p:nvSpPr>
          <p:cNvPr id="2" name="Rectangle 2">
            <a:extLst>
              <a:ext uri="{FF2B5EF4-FFF2-40B4-BE49-F238E27FC236}">
                <a16:creationId xmlns:a16="http://schemas.microsoft.com/office/drawing/2014/main" id="{1F7CC68C-989B-318E-6295-13245AF5A09F}"/>
              </a:ext>
            </a:extLst>
          </p:cNvPr>
          <p:cNvSpPr>
            <a:spLocks noGrp="1" noChangeArrowheads="1"/>
          </p:cNvSpPr>
          <p:nvPr>
            <p:ph type="hdr" sz="quarter"/>
          </p:nvPr>
        </p:nvSpPr>
        <p:spPr>
          <a:ln/>
        </p:spPr>
        <p:txBody>
          <a:bodyPr/>
          <a:lstStyle/>
          <a:p>
            <a:r>
              <a:rPr lang="en-US" altLang="en-US"/>
              <a:t>Pesakh 5785 controversies</a:t>
            </a:r>
          </a:p>
        </p:txBody>
      </p:sp>
      <p:sp>
        <p:nvSpPr>
          <p:cNvPr id="3" name="Rectangle 3">
            <a:extLst>
              <a:ext uri="{FF2B5EF4-FFF2-40B4-BE49-F238E27FC236}">
                <a16:creationId xmlns:a16="http://schemas.microsoft.com/office/drawing/2014/main" id="{BB6C41E9-D580-9FF2-3462-CE675545CB7E}"/>
              </a:ext>
            </a:extLst>
          </p:cNvPr>
          <p:cNvSpPr>
            <a:spLocks noGrp="1" noChangeArrowheads="1"/>
          </p:cNvSpPr>
          <p:nvPr>
            <p:ph type="dt" idx="1"/>
          </p:nvPr>
        </p:nvSpPr>
        <p:spPr>
          <a:ln/>
        </p:spPr>
        <p:txBody>
          <a:bodyPr/>
          <a:lstStyle/>
          <a:p>
            <a:r>
              <a:rPr lang="en-US" altLang="en-US"/>
              <a:t>April 12, 2025 5785</a:t>
            </a:r>
          </a:p>
        </p:txBody>
      </p:sp>
      <p:sp>
        <p:nvSpPr>
          <p:cNvPr id="4" name="Rectangle 7">
            <a:extLst>
              <a:ext uri="{FF2B5EF4-FFF2-40B4-BE49-F238E27FC236}">
                <a16:creationId xmlns:a16="http://schemas.microsoft.com/office/drawing/2014/main" id="{1E9BBD79-8E6C-0C31-6919-5529A489EAA2}"/>
              </a:ext>
            </a:extLst>
          </p:cNvPr>
          <p:cNvSpPr>
            <a:spLocks noGrp="1" noChangeArrowheads="1"/>
          </p:cNvSpPr>
          <p:nvPr>
            <p:ph type="sldNum" sz="quarter" idx="5"/>
          </p:nvPr>
        </p:nvSpPr>
        <p:spPr>
          <a:ln/>
        </p:spPr>
        <p:txBody>
          <a:bodyPr/>
          <a:lstStyle/>
          <a:p>
            <a:fld id="{13A3A8DE-D0F4-4EF4-8ABF-AED830008309}" type="slidenum">
              <a:rPr lang="en-US" altLang="en-US"/>
              <a:pPr/>
              <a:t>26</a:t>
            </a:fld>
            <a:endParaRPr lang="en-US" altLang="en-US"/>
          </a:p>
        </p:txBody>
      </p:sp>
      <p:sp>
        <p:nvSpPr>
          <p:cNvPr id="1248258" name="Rectangle 2">
            <a:extLst>
              <a:ext uri="{FF2B5EF4-FFF2-40B4-BE49-F238E27FC236}">
                <a16:creationId xmlns:a16="http://schemas.microsoft.com/office/drawing/2014/main" id="{33B35748-DFE3-E087-7012-79B6AF6019EF}"/>
              </a:ext>
            </a:extLst>
          </p:cNvPr>
          <p:cNvSpPr>
            <a:spLocks noGrp="1" noRot="1" noChangeAspect="1" noChangeArrowheads="1" noTextEdit="1"/>
          </p:cNvSpPr>
          <p:nvPr>
            <p:ph type="sldImg"/>
          </p:nvPr>
        </p:nvSpPr>
        <p:spPr>
          <a:xfrm>
            <a:off x="381000" y="685800"/>
            <a:ext cx="6096000" cy="3429000"/>
          </a:xfrm>
          <a:ln/>
        </p:spPr>
      </p:sp>
      <p:sp>
        <p:nvSpPr>
          <p:cNvPr id="1248259" name="Rectangle 3">
            <a:extLst>
              <a:ext uri="{FF2B5EF4-FFF2-40B4-BE49-F238E27FC236}">
                <a16:creationId xmlns:a16="http://schemas.microsoft.com/office/drawing/2014/main" id="{5994FD9D-AF9A-9974-CCAC-22E928557446}"/>
              </a:ext>
            </a:extLst>
          </p:cNvPr>
          <p:cNvSpPr>
            <a:spLocks noGrp="1" noChangeArrowheads="1"/>
          </p:cNvSpPr>
          <p:nvPr>
            <p:ph type="body" idx="1"/>
          </p:nvPr>
        </p:nvSpPr>
        <p:spPr/>
        <p:txBody>
          <a:bodyPr/>
          <a:lstStyle/>
          <a:p>
            <a:pPr>
              <a:lnSpc>
                <a:spcPct val="90000"/>
              </a:lnSpc>
            </a:pPr>
            <a:endParaRPr lang="en-US" altLang="en-US" dirty="0"/>
          </a:p>
        </p:txBody>
      </p:sp>
    </p:spTree>
    <p:extLst>
      <p:ext uri="{BB962C8B-B14F-4D97-AF65-F5344CB8AC3E}">
        <p14:creationId xmlns:p14="http://schemas.microsoft.com/office/powerpoint/2010/main" val="404164112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30CA2D-18FB-A10F-A609-B3267E55EE8E}"/>
            </a:ext>
          </a:extLst>
        </p:cNvPr>
        <p:cNvGrpSpPr/>
        <p:nvPr/>
      </p:nvGrpSpPr>
      <p:grpSpPr>
        <a:xfrm>
          <a:off x="0" y="0"/>
          <a:ext cx="0" cy="0"/>
          <a:chOff x="0" y="0"/>
          <a:chExt cx="0" cy="0"/>
        </a:xfrm>
      </p:grpSpPr>
      <p:sp>
        <p:nvSpPr>
          <p:cNvPr id="2" name="Rectangle 2">
            <a:extLst>
              <a:ext uri="{FF2B5EF4-FFF2-40B4-BE49-F238E27FC236}">
                <a16:creationId xmlns:a16="http://schemas.microsoft.com/office/drawing/2014/main" id="{8D01715A-62C1-C5C5-9986-DDF105DB626B}"/>
              </a:ext>
            </a:extLst>
          </p:cNvPr>
          <p:cNvSpPr>
            <a:spLocks noGrp="1" noChangeArrowheads="1"/>
          </p:cNvSpPr>
          <p:nvPr>
            <p:ph type="hdr" sz="quarter"/>
          </p:nvPr>
        </p:nvSpPr>
        <p:spPr>
          <a:ln/>
        </p:spPr>
        <p:txBody>
          <a:bodyPr/>
          <a:lstStyle/>
          <a:p>
            <a:r>
              <a:rPr lang="en-US" altLang="en-US"/>
              <a:t>Pesakh 5785 controversies</a:t>
            </a:r>
          </a:p>
        </p:txBody>
      </p:sp>
      <p:sp>
        <p:nvSpPr>
          <p:cNvPr id="3" name="Rectangle 3">
            <a:extLst>
              <a:ext uri="{FF2B5EF4-FFF2-40B4-BE49-F238E27FC236}">
                <a16:creationId xmlns:a16="http://schemas.microsoft.com/office/drawing/2014/main" id="{C255372C-96B8-9159-48BC-4FA7E1C7BACC}"/>
              </a:ext>
            </a:extLst>
          </p:cNvPr>
          <p:cNvSpPr>
            <a:spLocks noGrp="1" noChangeArrowheads="1"/>
          </p:cNvSpPr>
          <p:nvPr>
            <p:ph type="dt" idx="1"/>
          </p:nvPr>
        </p:nvSpPr>
        <p:spPr>
          <a:ln/>
        </p:spPr>
        <p:txBody>
          <a:bodyPr/>
          <a:lstStyle/>
          <a:p>
            <a:r>
              <a:rPr lang="en-US" altLang="en-US"/>
              <a:t>April 12, 2025 5785</a:t>
            </a:r>
          </a:p>
        </p:txBody>
      </p:sp>
      <p:sp>
        <p:nvSpPr>
          <p:cNvPr id="4" name="Rectangle 7">
            <a:extLst>
              <a:ext uri="{FF2B5EF4-FFF2-40B4-BE49-F238E27FC236}">
                <a16:creationId xmlns:a16="http://schemas.microsoft.com/office/drawing/2014/main" id="{DCD6B598-0D3D-7286-1C98-6D8EBFF8B318}"/>
              </a:ext>
            </a:extLst>
          </p:cNvPr>
          <p:cNvSpPr>
            <a:spLocks noGrp="1" noChangeArrowheads="1"/>
          </p:cNvSpPr>
          <p:nvPr>
            <p:ph type="sldNum" sz="quarter" idx="5"/>
          </p:nvPr>
        </p:nvSpPr>
        <p:spPr>
          <a:ln/>
        </p:spPr>
        <p:txBody>
          <a:bodyPr/>
          <a:lstStyle/>
          <a:p>
            <a:fld id="{13A3A8DE-D0F4-4EF4-8ABF-AED830008309}" type="slidenum">
              <a:rPr lang="en-US" altLang="en-US"/>
              <a:pPr/>
              <a:t>27</a:t>
            </a:fld>
            <a:endParaRPr lang="en-US" altLang="en-US"/>
          </a:p>
        </p:txBody>
      </p:sp>
      <p:sp>
        <p:nvSpPr>
          <p:cNvPr id="1248258" name="Rectangle 2">
            <a:extLst>
              <a:ext uri="{FF2B5EF4-FFF2-40B4-BE49-F238E27FC236}">
                <a16:creationId xmlns:a16="http://schemas.microsoft.com/office/drawing/2014/main" id="{D35CFD7C-84A7-04EA-0BD3-9CCFECCEEAF8}"/>
              </a:ext>
            </a:extLst>
          </p:cNvPr>
          <p:cNvSpPr>
            <a:spLocks noGrp="1" noRot="1" noChangeAspect="1" noChangeArrowheads="1" noTextEdit="1"/>
          </p:cNvSpPr>
          <p:nvPr>
            <p:ph type="sldImg"/>
          </p:nvPr>
        </p:nvSpPr>
        <p:spPr>
          <a:xfrm>
            <a:off x="381000" y="685800"/>
            <a:ext cx="6096000" cy="3429000"/>
          </a:xfrm>
          <a:ln/>
        </p:spPr>
      </p:sp>
      <p:sp>
        <p:nvSpPr>
          <p:cNvPr id="1248259" name="Rectangle 3">
            <a:extLst>
              <a:ext uri="{FF2B5EF4-FFF2-40B4-BE49-F238E27FC236}">
                <a16:creationId xmlns:a16="http://schemas.microsoft.com/office/drawing/2014/main" id="{5A4667E3-9061-CCBC-59D9-75CBD4702ED4}"/>
              </a:ext>
            </a:extLst>
          </p:cNvPr>
          <p:cNvSpPr>
            <a:spLocks noGrp="1" noChangeArrowheads="1"/>
          </p:cNvSpPr>
          <p:nvPr>
            <p:ph type="body" idx="1"/>
          </p:nvPr>
        </p:nvSpPr>
        <p:spPr/>
        <p:txBody>
          <a:bodyPr/>
          <a:lstStyle/>
          <a:p>
            <a:pPr>
              <a:lnSpc>
                <a:spcPct val="90000"/>
              </a:lnSpc>
            </a:pPr>
            <a:r>
              <a:rPr lang="en-US" altLang="en-US" b="0" i="0" kern="1200" dirty="0">
                <a:solidFill>
                  <a:schemeClr val="tx1"/>
                </a:solidFill>
                <a:effectLst/>
                <a:latin typeface="Arial Rounded MT Bold" panose="020F0704030504030204" pitchFamily="34" charset="0"/>
                <a:ea typeface="+mj-ea"/>
                <a:cs typeface="+mj-cs"/>
              </a:rPr>
              <a:t>So this is like a Seder, Matzah and dipping.   </a:t>
            </a:r>
          </a:p>
        </p:txBody>
      </p:sp>
    </p:spTree>
    <p:extLst>
      <p:ext uri="{BB962C8B-B14F-4D97-AF65-F5344CB8AC3E}">
        <p14:creationId xmlns:p14="http://schemas.microsoft.com/office/powerpoint/2010/main" val="333816039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68F368-02D8-9257-E9ED-0BB7F8733E72}"/>
            </a:ext>
          </a:extLst>
        </p:cNvPr>
        <p:cNvGrpSpPr/>
        <p:nvPr/>
      </p:nvGrpSpPr>
      <p:grpSpPr>
        <a:xfrm>
          <a:off x="0" y="0"/>
          <a:ext cx="0" cy="0"/>
          <a:chOff x="0" y="0"/>
          <a:chExt cx="0" cy="0"/>
        </a:xfrm>
      </p:grpSpPr>
      <p:sp>
        <p:nvSpPr>
          <p:cNvPr id="2" name="Rectangle 2">
            <a:extLst>
              <a:ext uri="{FF2B5EF4-FFF2-40B4-BE49-F238E27FC236}">
                <a16:creationId xmlns:a16="http://schemas.microsoft.com/office/drawing/2014/main" id="{D25E5ED7-DBBF-AB78-E93B-05D69BF42A4A}"/>
              </a:ext>
            </a:extLst>
          </p:cNvPr>
          <p:cNvSpPr>
            <a:spLocks noGrp="1" noChangeArrowheads="1"/>
          </p:cNvSpPr>
          <p:nvPr>
            <p:ph type="hdr" sz="quarter"/>
          </p:nvPr>
        </p:nvSpPr>
        <p:spPr>
          <a:ln/>
        </p:spPr>
        <p:txBody>
          <a:bodyPr/>
          <a:lstStyle/>
          <a:p>
            <a:r>
              <a:rPr lang="en-US" altLang="en-US"/>
              <a:t>Pesakh 5785 controversies</a:t>
            </a:r>
          </a:p>
        </p:txBody>
      </p:sp>
      <p:sp>
        <p:nvSpPr>
          <p:cNvPr id="3" name="Rectangle 3">
            <a:extLst>
              <a:ext uri="{FF2B5EF4-FFF2-40B4-BE49-F238E27FC236}">
                <a16:creationId xmlns:a16="http://schemas.microsoft.com/office/drawing/2014/main" id="{A56A8E78-EC59-70B0-A7A5-8E92DE50EF96}"/>
              </a:ext>
            </a:extLst>
          </p:cNvPr>
          <p:cNvSpPr>
            <a:spLocks noGrp="1" noChangeArrowheads="1"/>
          </p:cNvSpPr>
          <p:nvPr>
            <p:ph type="dt" idx="1"/>
          </p:nvPr>
        </p:nvSpPr>
        <p:spPr>
          <a:ln/>
        </p:spPr>
        <p:txBody>
          <a:bodyPr/>
          <a:lstStyle/>
          <a:p>
            <a:r>
              <a:rPr lang="en-US" altLang="en-US"/>
              <a:t>April 12, 2025 5785</a:t>
            </a:r>
          </a:p>
        </p:txBody>
      </p:sp>
      <p:sp>
        <p:nvSpPr>
          <p:cNvPr id="4" name="Rectangle 7">
            <a:extLst>
              <a:ext uri="{FF2B5EF4-FFF2-40B4-BE49-F238E27FC236}">
                <a16:creationId xmlns:a16="http://schemas.microsoft.com/office/drawing/2014/main" id="{FEA6FFF5-0304-A5A0-BCA6-310525D043AF}"/>
              </a:ext>
            </a:extLst>
          </p:cNvPr>
          <p:cNvSpPr>
            <a:spLocks noGrp="1" noChangeArrowheads="1"/>
          </p:cNvSpPr>
          <p:nvPr>
            <p:ph type="sldNum" sz="quarter" idx="5"/>
          </p:nvPr>
        </p:nvSpPr>
        <p:spPr>
          <a:ln/>
        </p:spPr>
        <p:txBody>
          <a:bodyPr/>
          <a:lstStyle/>
          <a:p>
            <a:fld id="{13A3A8DE-D0F4-4EF4-8ABF-AED830008309}" type="slidenum">
              <a:rPr lang="en-US" altLang="en-US"/>
              <a:pPr/>
              <a:t>28</a:t>
            </a:fld>
            <a:endParaRPr lang="en-US" altLang="en-US"/>
          </a:p>
        </p:txBody>
      </p:sp>
      <p:sp>
        <p:nvSpPr>
          <p:cNvPr id="1248258" name="Rectangle 2">
            <a:extLst>
              <a:ext uri="{FF2B5EF4-FFF2-40B4-BE49-F238E27FC236}">
                <a16:creationId xmlns:a16="http://schemas.microsoft.com/office/drawing/2014/main" id="{8BDD4D27-E498-1392-331E-2DDDF66E880A}"/>
              </a:ext>
            </a:extLst>
          </p:cNvPr>
          <p:cNvSpPr>
            <a:spLocks noGrp="1" noRot="1" noChangeAspect="1" noChangeArrowheads="1" noTextEdit="1"/>
          </p:cNvSpPr>
          <p:nvPr>
            <p:ph type="sldImg"/>
          </p:nvPr>
        </p:nvSpPr>
        <p:spPr>
          <a:xfrm>
            <a:off x="381000" y="685800"/>
            <a:ext cx="6096000" cy="3429000"/>
          </a:xfrm>
          <a:ln/>
        </p:spPr>
      </p:sp>
      <p:sp>
        <p:nvSpPr>
          <p:cNvPr id="1248259" name="Rectangle 3">
            <a:extLst>
              <a:ext uri="{FF2B5EF4-FFF2-40B4-BE49-F238E27FC236}">
                <a16:creationId xmlns:a16="http://schemas.microsoft.com/office/drawing/2014/main" id="{2AA1ECA5-9E24-B86F-9873-CF17B3664D35}"/>
              </a:ext>
            </a:extLst>
          </p:cNvPr>
          <p:cNvSpPr>
            <a:spLocks noGrp="1" noChangeArrowheads="1"/>
          </p:cNvSpPr>
          <p:nvPr>
            <p:ph type="body" idx="1"/>
          </p:nvPr>
        </p:nvSpPr>
        <p:spPr/>
        <p:txBody>
          <a:bodyPr/>
          <a:lstStyle/>
          <a:p>
            <a:pPr>
              <a:lnSpc>
                <a:spcPct val="90000"/>
              </a:lnSpc>
            </a:pPr>
            <a:r>
              <a:rPr lang="en-US" altLang="en-US" dirty="0"/>
              <a:t>https://biblehub.com/greek/5596.htm</a:t>
            </a:r>
          </a:p>
        </p:txBody>
      </p:sp>
    </p:spTree>
    <p:extLst>
      <p:ext uri="{BB962C8B-B14F-4D97-AF65-F5344CB8AC3E}">
        <p14:creationId xmlns:p14="http://schemas.microsoft.com/office/powerpoint/2010/main" val="137506524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06680C-DAE6-8EAF-D70C-77526E607EE7}"/>
            </a:ext>
          </a:extLst>
        </p:cNvPr>
        <p:cNvGrpSpPr/>
        <p:nvPr/>
      </p:nvGrpSpPr>
      <p:grpSpPr>
        <a:xfrm>
          <a:off x="0" y="0"/>
          <a:ext cx="0" cy="0"/>
          <a:chOff x="0" y="0"/>
          <a:chExt cx="0" cy="0"/>
        </a:xfrm>
      </p:grpSpPr>
      <p:sp>
        <p:nvSpPr>
          <p:cNvPr id="2" name="Rectangle 2">
            <a:extLst>
              <a:ext uri="{FF2B5EF4-FFF2-40B4-BE49-F238E27FC236}">
                <a16:creationId xmlns:a16="http://schemas.microsoft.com/office/drawing/2014/main" id="{B2DB1F9D-6341-8C21-B6F3-A9A1122B8F8C}"/>
              </a:ext>
            </a:extLst>
          </p:cNvPr>
          <p:cNvSpPr>
            <a:spLocks noGrp="1" noChangeArrowheads="1"/>
          </p:cNvSpPr>
          <p:nvPr>
            <p:ph type="hdr" sz="quarter"/>
          </p:nvPr>
        </p:nvSpPr>
        <p:spPr>
          <a:ln/>
        </p:spPr>
        <p:txBody>
          <a:bodyPr/>
          <a:lstStyle/>
          <a:p>
            <a:r>
              <a:rPr lang="en-US" altLang="en-US"/>
              <a:t>Pesakh 5785 controversies</a:t>
            </a:r>
          </a:p>
        </p:txBody>
      </p:sp>
      <p:sp>
        <p:nvSpPr>
          <p:cNvPr id="3" name="Rectangle 3">
            <a:extLst>
              <a:ext uri="{FF2B5EF4-FFF2-40B4-BE49-F238E27FC236}">
                <a16:creationId xmlns:a16="http://schemas.microsoft.com/office/drawing/2014/main" id="{DD031BA6-5B78-57AE-B4AF-35A7A845C419}"/>
              </a:ext>
            </a:extLst>
          </p:cNvPr>
          <p:cNvSpPr>
            <a:spLocks noGrp="1" noChangeArrowheads="1"/>
          </p:cNvSpPr>
          <p:nvPr>
            <p:ph type="dt" idx="1"/>
          </p:nvPr>
        </p:nvSpPr>
        <p:spPr>
          <a:ln/>
        </p:spPr>
        <p:txBody>
          <a:bodyPr/>
          <a:lstStyle/>
          <a:p>
            <a:r>
              <a:rPr lang="en-US" altLang="en-US"/>
              <a:t>April 12, 2025 5785</a:t>
            </a:r>
          </a:p>
        </p:txBody>
      </p:sp>
      <p:sp>
        <p:nvSpPr>
          <p:cNvPr id="4" name="Rectangle 7">
            <a:extLst>
              <a:ext uri="{FF2B5EF4-FFF2-40B4-BE49-F238E27FC236}">
                <a16:creationId xmlns:a16="http://schemas.microsoft.com/office/drawing/2014/main" id="{CD20F371-5103-6C99-D240-6AD20360E4A8}"/>
              </a:ext>
            </a:extLst>
          </p:cNvPr>
          <p:cNvSpPr>
            <a:spLocks noGrp="1" noChangeArrowheads="1"/>
          </p:cNvSpPr>
          <p:nvPr>
            <p:ph type="sldNum" sz="quarter" idx="5"/>
          </p:nvPr>
        </p:nvSpPr>
        <p:spPr>
          <a:ln/>
        </p:spPr>
        <p:txBody>
          <a:bodyPr/>
          <a:lstStyle/>
          <a:p>
            <a:fld id="{13A3A8DE-D0F4-4EF4-8ABF-AED830008309}" type="slidenum">
              <a:rPr lang="en-US" altLang="en-US"/>
              <a:pPr/>
              <a:t>29</a:t>
            </a:fld>
            <a:endParaRPr lang="en-US" altLang="en-US"/>
          </a:p>
        </p:txBody>
      </p:sp>
      <p:sp>
        <p:nvSpPr>
          <p:cNvPr id="1248258" name="Rectangle 2">
            <a:extLst>
              <a:ext uri="{FF2B5EF4-FFF2-40B4-BE49-F238E27FC236}">
                <a16:creationId xmlns:a16="http://schemas.microsoft.com/office/drawing/2014/main" id="{14DA8AC6-B57C-58AF-3D15-D371BA5E803A}"/>
              </a:ext>
            </a:extLst>
          </p:cNvPr>
          <p:cNvSpPr>
            <a:spLocks noGrp="1" noRot="1" noChangeAspect="1" noChangeArrowheads="1" noTextEdit="1"/>
          </p:cNvSpPr>
          <p:nvPr>
            <p:ph type="sldImg"/>
          </p:nvPr>
        </p:nvSpPr>
        <p:spPr>
          <a:xfrm>
            <a:off x="381000" y="685800"/>
            <a:ext cx="6096000" cy="3429000"/>
          </a:xfrm>
          <a:ln/>
        </p:spPr>
      </p:sp>
      <p:sp>
        <p:nvSpPr>
          <p:cNvPr id="1248259" name="Rectangle 3">
            <a:extLst>
              <a:ext uri="{FF2B5EF4-FFF2-40B4-BE49-F238E27FC236}">
                <a16:creationId xmlns:a16="http://schemas.microsoft.com/office/drawing/2014/main" id="{07044507-C4A3-E001-C0C5-5308F220B3F8}"/>
              </a:ext>
            </a:extLst>
          </p:cNvPr>
          <p:cNvSpPr>
            <a:spLocks noGrp="1" noChangeArrowheads="1"/>
          </p:cNvSpPr>
          <p:nvPr>
            <p:ph type="body" idx="1"/>
          </p:nvPr>
        </p:nvSpPr>
        <p:spPr>
          <a:xfrm>
            <a:off x="381000" y="4343400"/>
            <a:ext cx="6096000" cy="4114800"/>
          </a:xfrm>
        </p:spPr>
        <p:txBody>
          <a:bodyPr/>
          <a:lstStyle/>
          <a:p>
            <a:pPr>
              <a:lnSpc>
                <a:spcPct val="90000"/>
              </a:lnSpc>
            </a:pPr>
            <a:r>
              <a:rPr lang="en-US" altLang="en-US" dirty="0"/>
              <a:t>If they were eating the Seder, why would they need to buy anything for it?</a:t>
            </a:r>
          </a:p>
          <a:p>
            <a:pPr>
              <a:lnSpc>
                <a:spcPct val="90000"/>
              </a:lnSpc>
            </a:pPr>
            <a:r>
              <a:rPr lang="en-US" altLang="en-US" dirty="0"/>
              <a:t>If it was the Seder meal, they shouldn’t buy and no one would sell.</a:t>
            </a:r>
          </a:p>
        </p:txBody>
      </p:sp>
    </p:spTree>
    <p:extLst>
      <p:ext uri="{BB962C8B-B14F-4D97-AF65-F5344CB8AC3E}">
        <p14:creationId xmlns:p14="http://schemas.microsoft.com/office/powerpoint/2010/main" val="40778692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E4874F-46D9-D41A-30AE-C2E92BAE1E2B}"/>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271FC631-DBDC-9653-9937-C6BFA31CA345}"/>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RH erev 5778 New</a:t>
            </a:r>
          </a:p>
        </p:txBody>
      </p:sp>
      <p:sp>
        <p:nvSpPr>
          <p:cNvPr id="5" name="Rectangle 3">
            <a:extLst>
              <a:ext uri="{FF2B5EF4-FFF2-40B4-BE49-F238E27FC236}">
                <a16:creationId xmlns:a16="http://schemas.microsoft.com/office/drawing/2014/main" id="{FD99FDE4-19B0-038B-1C1C-5832992E4E1B}"/>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 2022</a:t>
            </a:r>
          </a:p>
        </p:txBody>
      </p:sp>
      <p:sp>
        <p:nvSpPr>
          <p:cNvPr id="6" name="Rectangle 7">
            <a:extLst>
              <a:ext uri="{FF2B5EF4-FFF2-40B4-BE49-F238E27FC236}">
                <a16:creationId xmlns:a16="http://schemas.microsoft.com/office/drawing/2014/main" id="{CDC12E4A-7E12-D8EF-4D41-8FA078350C1E}"/>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B3EDBA91-589C-F36E-32E8-A8310108AAE6}"/>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95765EBD-3AA3-B295-9A91-C581C93AD37F}"/>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124D316F-3F9F-3BD6-64EF-427B23526D85}"/>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0856152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E76849-9751-6E5F-7B0B-1505CE6A6B7A}"/>
            </a:ext>
          </a:extLst>
        </p:cNvPr>
        <p:cNvGrpSpPr/>
        <p:nvPr/>
      </p:nvGrpSpPr>
      <p:grpSpPr>
        <a:xfrm>
          <a:off x="0" y="0"/>
          <a:ext cx="0" cy="0"/>
          <a:chOff x="0" y="0"/>
          <a:chExt cx="0" cy="0"/>
        </a:xfrm>
      </p:grpSpPr>
      <p:sp>
        <p:nvSpPr>
          <p:cNvPr id="2" name="Rectangle 2">
            <a:extLst>
              <a:ext uri="{FF2B5EF4-FFF2-40B4-BE49-F238E27FC236}">
                <a16:creationId xmlns:a16="http://schemas.microsoft.com/office/drawing/2014/main" id="{FAF0AAAD-6B63-172F-5C20-7E91E249687C}"/>
              </a:ext>
            </a:extLst>
          </p:cNvPr>
          <p:cNvSpPr>
            <a:spLocks noGrp="1" noChangeArrowheads="1"/>
          </p:cNvSpPr>
          <p:nvPr>
            <p:ph type="hdr" sz="quarter"/>
          </p:nvPr>
        </p:nvSpPr>
        <p:spPr>
          <a:ln/>
        </p:spPr>
        <p:txBody>
          <a:bodyPr/>
          <a:lstStyle/>
          <a:p>
            <a:r>
              <a:rPr lang="en-US" altLang="en-US"/>
              <a:t>Pesakh 5785 controversies</a:t>
            </a:r>
          </a:p>
        </p:txBody>
      </p:sp>
      <p:sp>
        <p:nvSpPr>
          <p:cNvPr id="3" name="Rectangle 3">
            <a:extLst>
              <a:ext uri="{FF2B5EF4-FFF2-40B4-BE49-F238E27FC236}">
                <a16:creationId xmlns:a16="http://schemas.microsoft.com/office/drawing/2014/main" id="{E7C80634-1792-D329-DA44-FD997E466B8D}"/>
              </a:ext>
            </a:extLst>
          </p:cNvPr>
          <p:cNvSpPr>
            <a:spLocks noGrp="1" noChangeArrowheads="1"/>
          </p:cNvSpPr>
          <p:nvPr>
            <p:ph type="dt" idx="1"/>
          </p:nvPr>
        </p:nvSpPr>
        <p:spPr>
          <a:ln/>
        </p:spPr>
        <p:txBody>
          <a:bodyPr/>
          <a:lstStyle/>
          <a:p>
            <a:r>
              <a:rPr lang="en-US" altLang="en-US"/>
              <a:t>April 12, 2025 5785</a:t>
            </a:r>
          </a:p>
        </p:txBody>
      </p:sp>
      <p:sp>
        <p:nvSpPr>
          <p:cNvPr id="4" name="Rectangle 7">
            <a:extLst>
              <a:ext uri="{FF2B5EF4-FFF2-40B4-BE49-F238E27FC236}">
                <a16:creationId xmlns:a16="http://schemas.microsoft.com/office/drawing/2014/main" id="{39C9645C-7D87-9B52-D0B3-9AD454ED15D3}"/>
              </a:ext>
            </a:extLst>
          </p:cNvPr>
          <p:cNvSpPr>
            <a:spLocks noGrp="1" noChangeArrowheads="1"/>
          </p:cNvSpPr>
          <p:nvPr>
            <p:ph type="sldNum" sz="quarter" idx="5"/>
          </p:nvPr>
        </p:nvSpPr>
        <p:spPr>
          <a:ln/>
        </p:spPr>
        <p:txBody>
          <a:bodyPr/>
          <a:lstStyle/>
          <a:p>
            <a:fld id="{13A3A8DE-D0F4-4EF4-8ABF-AED830008309}" type="slidenum">
              <a:rPr lang="en-US" altLang="en-US"/>
              <a:pPr/>
              <a:t>30</a:t>
            </a:fld>
            <a:endParaRPr lang="en-US" altLang="en-US"/>
          </a:p>
        </p:txBody>
      </p:sp>
      <p:sp>
        <p:nvSpPr>
          <p:cNvPr id="1248258" name="Rectangle 2">
            <a:extLst>
              <a:ext uri="{FF2B5EF4-FFF2-40B4-BE49-F238E27FC236}">
                <a16:creationId xmlns:a16="http://schemas.microsoft.com/office/drawing/2014/main" id="{1D1C21AA-8F95-93E3-D426-33F703727314}"/>
              </a:ext>
            </a:extLst>
          </p:cNvPr>
          <p:cNvSpPr>
            <a:spLocks noGrp="1" noRot="1" noChangeAspect="1" noChangeArrowheads="1" noTextEdit="1"/>
          </p:cNvSpPr>
          <p:nvPr>
            <p:ph type="sldImg"/>
          </p:nvPr>
        </p:nvSpPr>
        <p:spPr>
          <a:xfrm>
            <a:off x="381000" y="685800"/>
            <a:ext cx="6096000" cy="3429000"/>
          </a:xfrm>
          <a:ln/>
        </p:spPr>
      </p:sp>
      <p:sp>
        <p:nvSpPr>
          <p:cNvPr id="1248259" name="Rectangle 3">
            <a:extLst>
              <a:ext uri="{FF2B5EF4-FFF2-40B4-BE49-F238E27FC236}">
                <a16:creationId xmlns:a16="http://schemas.microsoft.com/office/drawing/2014/main" id="{FE97FFF4-ED91-C7A7-949D-66DFC6226EAC}"/>
              </a:ext>
            </a:extLst>
          </p:cNvPr>
          <p:cNvSpPr>
            <a:spLocks noGrp="1" noChangeArrowheads="1"/>
          </p:cNvSpPr>
          <p:nvPr>
            <p:ph type="body" idx="1"/>
          </p:nvPr>
        </p:nvSpPr>
        <p:spPr/>
        <p:txBody>
          <a:bodyPr/>
          <a:lstStyle/>
          <a:p>
            <a:pPr>
              <a:lnSpc>
                <a:spcPct val="90000"/>
              </a:lnSpc>
            </a:pPr>
            <a:endParaRPr lang="en-US" altLang="en-US" dirty="0"/>
          </a:p>
        </p:txBody>
      </p:sp>
    </p:spTree>
    <p:extLst>
      <p:ext uri="{BB962C8B-B14F-4D97-AF65-F5344CB8AC3E}">
        <p14:creationId xmlns:p14="http://schemas.microsoft.com/office/powerpoint/2010/main" val="20348041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4E95F16D-EAF1-8CDC-B665-3031AFD8B99B}"/>
              </a:ext>
            </a:extLst>
          </p:cNvPr>
          <p:cNvSpPr>
            <a:spLocks noGrp="1" noChangeArrowheads="1"/>
          </p:cNvSpPr>
          <p:nvPr>
            <p:ph type="hdr" sz="quarter"/>
          </p:nvPr>
        </p:nvSpPr>
        <p:spPr>
          <a:ln/>
        </p:spPr>
        <p:txBody>
          <a:bodyPr/>
          <a:lstStyle/>
          <a:p>
            <a:r>
              <a:rPr lang="en-US" altLang="en-US"/>
              <a:t>Pesakh 5785 controversies</a:t>
            </a:r>
          </a:p>
        </p:txBody>
      </p:sp>
      <p:sp>
        <p:nvSpPr>
          <p:cNvPr id="3" name="Rectangle 3">
            <a:extLst>
              <a:ext uri="{FF2B5EF4-FFF2-40B4-BE49-F238E27FC236}">
                <a16:creationId xmlns:a16="http://schemas.microsoft.com/office/drawing/2014/main" id="{7FB1F3F8-C263-1F7F-FBE4-205A9079BF6B}"/>
              </a:ext>
            </a:extLst>
          </p:cNvPr>
          <p:cNvSpPr>
            <a:spLocks noGrp="1" noChangeArrowheads="1"/>
          </p:cNvSpPr>
          <p:nvPr>
            <p:ph type="dt" idx="1"/>
          </p:nvPr>
        </p:nvSpPr>
        <p:spPr>
          <a:ln/>
        </p:spPr>
        <p:txBody>
          <a:bodyPr/>
          <a:lstStyle/>
          <a:p>
            <a:r>
              <a:rPr lang="en-US" altLang="en-US"/>
              <a:t>April 12, 2025 5785</a:t>
            </a:r>
          </a:p>
        </p:txBody>
      </p:sp>
      <p:sp>
        <p:nvSpPr>
          <p:cNvPr id="4" name="Rectangle 7">
            <a:extLst>
              <a:ext uri="{FF2B5EF4-FFF2-40B4-BE49-F238E27FC236}">
                <a16:creationId xmlns:a16="http://schemas.microsoft.com/office/drawing/2014/main" id="{3F48D093-74B5-F1DA-9C9C-EFEDDD3A77AD}"/>
              </a:ext>
            </a:extLst>
          </p:cNvPr>
          <p:cNvSpPr>
            <a:spLocks noGrp="1" noChangeArrowheads="1"/>
          </p:cNvSpPr>
          <p:nvPr>
            <p:ph type="sldNum" sz="quarter" idx="5"/>
          </p:nvPr>
        </p:nvSpPr>
        <p:spPr>
          <a:ln/>
        </p:spPr>
        <p:txBody>
          <a:bodyPr/>
          <a:lstStyle/>
          <a:p>
            <a:fld id="{145F3B07-897D-47F8-82C0-5E89C48F15C1}" type="slidenum">
              <a:rPr lang="en-US" altLang="en-US"/>
              <a:pPr/>
              <a:t>31</a:t>
            </a:fld>
            <a:endParaRPr lang="en-US" altLang="en-US"/>
          </a:p>
        </p:txBody>
      </p:sp>
      <p:sp>
        <p:nvSpPr>
          <p:cNvPr id="1238018" name="Rectangle 2">
            <a:extLst>
              <a:ext uri="{FF2B5EF4-FFF2-40B4-BE49-F238E27FC236}">
                <a16:creationId xmlns:a16="http://schemas.microsoft.com/office/drawing/2014/main" id="{692DCD38-6C54-D174-A1DC-C016C3E0B235}"/>
              </a:ext>
            </a:extLst>
          </p:cNvPr>
          <p:cNvSpPr>
            <a:spLocks noGrp="1" noRot="1" noChangeAspect="1" noChangeArrowheads="1" noTextEdit="1"/>
          </p:cNvSpPr>
          <p:nvPr>
            <p:ph type="sldImg"/>
          </p:nvPr>
        </p:nvSpPr>
        <p:spPr>
          <a:xfrm>
            <a:off x="381000" y="685800"/>
            <a:ext cx="6096000" cy="3429000"/>
          </a:xfrm>
          <a:ln/>
        </p:spPr>
      </p:sp>
      <p:sp>
        <p:nvSpPr>
          <p:cNvPr id="1238019" name="Rectangle 3">
            <a:extLst>
              <a:ext uri="{FF2B5EF4-FFF2-40B4-BE49-F238E27FC236}">
                <a16:creationId xmlns:a16="http://schemas.microsoft.com/office/drawing/2014/main" id="{4D9B8012-275C-0B57-F8D6-AEF4456F007E}"/>
              </a:ext>
            </a:extLst>
          </p:cNvPr>
          <p:cNvSpPr>
            <a:spLocks noGrp="1" noChangeArrowheads="1"/>
          </p:cNvSpPr>
          <p:nvPr>
            <p:ph type="body" idx="1"/>
          </p:nvPr>
        </p:nvSpPr>
        <p:spPr>
          <a:xfrm>
            <a:off x="152400" y="4114800"/>
            <a:ext cx="6553200" cy="4876800"/>
          </a:xfrm>
        </p:spPr>
        <p:txBody>
          <a:bodyPr/>
          <a:lstStyle/>
          <a:p>
            <a:endParaRPr lang="en-US"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DF6475-004B-CFC6-2761-10863AE5DC0A}"/>
            </a:ext>
          </a:extLst>
        </p:cNvPr>
        <p:cNvGrpSpPr/>
        <p:nvPr/>
      </p:nvGrpSpPr>
      <p:grpSpPr>
        <a:xfrm>
          <a:off x="0" y="0"/>
          <a:ext cx="0" cy="0"/>
          <a:chOff x="0" y="0"/>
          <a:chExt cx="0" cy="0"/>
        </a:xfrm>
      </p:grpSpPr>
      <p:sp>
        <p:nvSpPr>
          <p:cNvPr id="2" name="Rectangle 2">
            <a:extLst>
              <a:ext uri="{FF2B5EF4-FFF2-40B4-BE49-F238E27FC236}">
                <a16:creationId xmlns:a16="http://schemas.microsoft.com/office/drawing/2014/main" id="{CDDCBEC9-7327-139E-E35F-01868DCE47C4}"/>
              </a:ext>
            </a:extLst>
          </p:cNvPr>
          <p:cNvSpPr>
            <a:spLocks noGrp="1" noChangeArrowheads="1"/>
          </p:cNvSpPr>
          <p:nvPr>
            <p:ph type="hdr" sz="quarter"/>
          </p:nvPr>
        </p:nvSpPr>
        <p:spPr>
          <a:ln/>
        </p:spPr>
        <p:txBody>
          <a:bodyPr/>
          <a:lstStyle/>
          <a:p>
            <a:r>
              <a:rPr lang="en-US" altLang="en-US"/>
              <a:t>Pesakh 5785 controversies</a:t>
            </a:r>
          </a:p>
        </p:txBody>
      </p:sp>
      <p:sp>
        <p:nvSpPr>
          <p:cNvPr id="3" name="Rectangle 3">
            <a:extLst>
              <a:ext uri="{FF2B5EF4-FFF2-40B4-BE49-F238E27FC236}">
                <a16:creationId xmlns:a16="http://schemas.microsoft.com/office/drawing/2014/main" id="{09F5C9A5-CC29-9F21-67FB-1AFD41A8A7FB}"/>
              </a:ext>
            </a:extLst>
          </p:cNvPr>
          <p:cNvSpPr>
            <a:spLocks noGrp="1" noChangeArrowheads="1"/>
          </p:cNvSpPr>
          <p:nvPr>
            <p:ph type="dt" idx="1"/>
          </p:nvPr>
        </p:nvSpPr>
        <p:spPr>
          <a:ln/>
        </p:spPr>
        <p:txBody>
          <a:bodyPr/>
          <a:lstStyle/>
          <a:p>
            <a:r>
              <a:rPr lang="en-US" altLang="en-US"/>
              <a:t>April 12, 2025 5785</a:t>
            </a:r>
          </a:p>
        </p:txBody>
      </p:sp>
      <p:sp>
        <p:nvSpPr>
          <p:cNvPr id="4" name="Rectangle 7">
            <a:extLst>
              <a:ext uri="{FF2B5EF4-FFF2-40B4-BE49-F238E27FC236}">
                <a16:creationId xmlns:a16="http://schemas.microsoft.com/office/drawing/2014/main" id="{0280CD53-F0C8-7B4C-F604-324B2709433C}"/>
              </a:ext>
            </a:extLst>
          </p:cNvPr>
          <p:cNvSpPr>
            <a:spLocks noGrp="1" noChangeArrowheads="1"/>
          </p:cNvSpPr>
          <p:nvPr>
            <p:ph type="sldNum" sz="quarter" idx="5"/>
          </p:nvPr>
        </p:nvSpPr>
        <p:spPr>
          <a:ln/>
        </p:spPr>
        <p:txBody>
          <a:bodyPr/>
          <a:lstStyle/>
          <a:p>
            <a:fld id="{A3E820F2-6B98-41C6-8EE7-A6EBF63606AC}" type="slidenum">
              <a:rPr lang="en-US" altLang="en-US"/>
              <a:pPr/>
              <a:t>32</a:t>
            </a:fld>
            <a:endParaRPr lang="en-US" altLang="en-US"/>
          </a:p>
        </p:txBody>
      </p:sp>
      <p:sp>
        <p:nvSpPr>
          <p:cNvPr id="1200130" name="Rectangle 2">
            <a:extLst>
              <a:ext uri="{FF2B5EF4-FFF2-40B4-BE49-F238E27FC236}">
                <a16:creationId xmlns:a16="http://schemas.microsoft.com/office/drawing/2014/main" id="{7035D0C5-B3BD-58DA-13F9-89786F454AA4}"/>
              </a:ext>
            </a:extLst>
          </p:cNvPr>
          <p:cNvSpPr>
            <a:spLocks noGrp="1" noRot="1" noChangeAspect="1" noChangeArrowheads="1" noTextEdit="1"/>
          </p:cNvSpPr>
          <p:nvPr>
            <p:ph type="sldImg"/>
          </p:nvPr>
        </p:nvSpPr>
        <p:spPr>
          <a:xfrm>
            <a:off x="381000" y="685800"/>
            <a:ext cx="6096000" cy="3429000"/>
          </a:xfrm>
          <a:ln/>
        </p:spPr>
      </p:sp>
      <p:sp>
        <p:nvSpPr>
          <p:cNvPr id="1200131" name="Rectangle 3">
            <a:extLst>
              <a:ext uri="{FF2B5EF4-FFF2-40B4-BE49-F238E27FC236}">
                <a16:creationId xmlns:a16="http://schemas.microsoft.com/office/drawing/2014/main" id="{3406CD74-154D-2497-D6DA-D1C55F63443D}"/>
              </a:ext>
            </a:extLst>
          </p:cNvPr>
          <p:cNvSpPr>
            <a:spLocks noGrp="1" noChangeArrowheads="1"/>
          </p:cNvSpPr>
          <p:nvPr>
            <p:ph type="body" idx="1"/>
          </p:nvPr>
        </p:nvSpPr>
        <p:spPr>
          <a:xfrm>
            <a:off x="152400" y="4114800"/>
            <a:ext cx="6553200" cy="4876800"/>
          </a:xfrm>
        </p:spPr>
        <p:txBody>
          <a:bodyPr/>
          <a:lstStyle/>
          <a:p>
            <a:r>
              <a:rPr lang="en-US" altLang="en-US"/>
              <a:t>Vadi Kidron,</a:t>
            </a:r>
          </a:p>
          <a:p>
            <a:r>
              <a:rPr lang="en-US" altLang="en-US"/>
              <a:t>Grove of Trees: Gat Shemene = Gethsemane  </a:t>
            </a:r>
            <a:r>
              <a:rPr lang="he-IL" altLang="en-US"/>
              <a:t>גת</a:t>
            </a:r>
            <a:r>
              <a:rPr lang="en-US" altLang="en-US"/>
              <a:t> = press </a:t>
            </a:r>
            <a:r>
              <a:rPr lang="he-IL" altLang="en-US"/>
              <a:t>שמן</a:t>
            </a:r>
            <a:r>
              <a:rPr lang="en-US" altLang="en-US"/>
              <a:t> = oil  </a:t>
            </a:r>
          </a:p>
          <a:p>
            <a:r>
              <a:rPr lang="en-US" altLang="en-US"/>
              <a:t>Gat Shemene = oil press</a:t>
            </a:r>
          </a:p>
        </p:txBody>
      </p:sp>
    </p:spTree>
    <p:extLst>
      <p:ext uri="{BB962C8B-B14F-4D97-AF65-F5344CB8AC3E}">
        <p14:creationId xmlns:p14="http://schemas.microsoft.com/office/powerpoint/2010/main" val="370762406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79B7D7-7DFF-569A-B46E-5BB720DB148D}"/>
            </a:ext>
          </a:extLst>
        </p:cNvPr>
        <p:cNvGrpSpPr/>
        <p:nvPr/>
      </p:nvGrpSpPr>
      <p:grpSpPr>
        <a:xfrm>
          <a:off x="0" y="0"/>
          <a:ext cx="0" cy="0"/>
          <a:chOff x="0" y="0"/>
          <a:chExt cx="0" cy="0"/>
        </a:xfrm>
      </p:grpSpPr>
      <p:sp>
        <p:nvSpPr>
          <p:cNvPr id="2" name="Rectangle 2">
            <a:extLst>
              <a:ext uri="{FF2B5EF4-FFF2-40B4-BE49-F238E27FC236}">
                <a16:creationId xmlns:a16="http://schemas.microsoft.com/office/drawing/2014/main" id="{22774B54-F69A-74A0-A2DE-DB33E27F7E14}"/>
              </a:ext>
            </a:extLst>
          </p:cNvPr>
          <p:cNvSpPr>
            <a:spLocks noGrp="1" noChangeArrowheads="1"/>
          </p:cNvSpPr>
          <p:nvPr>
            <p:ph type="hdr" sz="quarter"/>
          </p:nvPr>
        </p:nvSpPr>
        <p:spPr>
          <a:ln/>
        </p:spPr>
        <p:txBody>
          <a:bodyPr/>
          <a:lstStyle/>
          <a:p>
            <a:r>
              <a:rPr lang="en-US" altLang="en-US"/>
              <a:t>Pesakh 5785 controversies</a:t>
            </a:r>
          </a:p>
        </p:txBody>
      </p:sp>
      <p:sp>
        <p:nvSpPr>
          <p:cNvPr id="3" name="Rectangle 3">
            <a:extLst>
              <a:ext uri="{FF2B5EF4-FFF2-40B4-BE49-F238E27FC236}">
                <a16:creationId xmlns:a16="http://schemas.microsoft.com/office/drawing/2014/main" id="{8BE3066E-C9F0-4BA7-63CE-05AA2BC7B860}"/>
              </a:ext>
            </a:extLst>
          </p:cNvPr>
          <p:cNvSpPr>
            <a:spLocks noGrp="1" noChangeArrowheads="1"/>
          </p:cNvSpPr>
          <p:nvPr>
            <p:ph type="dt" idx="1"/>
          </p:nvPr>
        </p:nvSpPr>
        <p:spPr>
          <a:ln/>
        </p:spPr>
        <p:txBody>
          <a:bodyPr/>
          <a:lstStyle/>
          <a:p>
            <a:r>
              <a:rPr lang="en-US" altLang="en-US"/>
              <a:t>April 12, 2025 5785</a:t>
            </a:r>
          </a:p>
        </p:txBody>
      </p:sp>
      <p:sp>
        <p:nvSpPr>
          <p:cNvPr id="4" name="Rectangle 7">
            <a:extLst>
              <a:ext uri="{FF2B5EF4-FFF2-40B4-BE49-F238E27FC236}">
                <a16:creationId xmlns:a16="http://schemas.microsoft.com/office/drawing/2014/main" id="{DDCC5B7B-D57F-BA9E-5513-11E18E8D8A99}"/>
              </a:ext>
            </a:extLst>
          </p:cNvPr>
          <p:cNvSpPr>
            <a:spLocks noGrp="1" noChangeArrowheads="1"/>
          </p:cNvSpPr>
          <p:nvPr>
            <p:ph type="sldNum" sz="quarter" idx="5"/>
          </p:nvPr>
        </p:nvSpPr>
        <p:spPr>
          <a:ln/>
        </p:spPr>
        <p:txBody>
          <a:bodyPr/>
          <a:lstStyle/>
          <a:p>
            <a:fld id="{A3E820F2-6B98-41C6-8EE7-A6EBF63606AC}" type="slidenum">
              <a:rPr lang="en-US" altLang="en-US"/>
              <a:pPr/>
              <a:t>33</a:t>
            </a:fld>
            <a:endParaRPr lang="en-US" altLang="en-US"/>
          </a:p>
        </p:txBody>
      </p:sp>
      <p:sp>
        <p:nvSpPr>
          <p:cNvPr id="1200130" name="Rectangle 2">
            <a:extLst>
              <a:ext uri="{FF2B5EF4-FFF2-40B4-BE49-F238E27FC236}">
                <a16:creationId xmlns:a16="http://schemas.microsoft.com/office/drawing/2014/main" id="{4CD84550-C1CB-19DB-5DCA-413D2BCD538B}"/>
              </a:ext>
            </a:extLst>
          </p:cNvPr>
          <p:cNvSpPr>
            <a:spLocks noGrp="1" noRot="1" noChangeAspect="1" noChangeArrowheads="1" noTextEdit="1"/>
          </p:cNvSpPr>
          <p:nvPr>
            <p:ph type="sldImg"/>
          </p:nvPr>
        </p:nvSpPr>
        <p:spPr>
          <a:xfrm>
            <a:off x="381000" y="685800"/>
            <a:ext cx="6096000" cy="3429000"/>
          </a:xfrm>
          <a:ln/>
        </p:spPr>
      </p:sp>
      <p:sp>
        <p:nvSpPr>
          <p:cNvPr id="1200131" name="Rectangle 3">
            <a:extLst>
              <a:ext uri="{FF2B5EF4-FFF2-40B4-BE49-F238E27FC236}">
                <a16:creationId xmlns:a16="http://schemas.microsoft.com/office/drawing/2014/main" id="{083CCE47-524A-DEC5-AC24-7EF930914190}"/>
              </a:ext>
            </a:extLst>
          </p:cNvPr>
          <p:cNvSpPr>
            <a:spLocks noGrp="1" noChangeArrowheads="1"/>
          </p:cNvSpPr>
          <p:nvPr>
            <p:ph type="body" idx="1"/>
          </p:nvPr>
        </p:nvSpPr>
        <p:spPr>
          <a:xfrm>
            <a:off x="152400" y="4114800"/>
            <a:ext cx="6553200" cy="4876800"/>
          </a:xfrm>
        </p:spPr>
        <p:txBody>
          <a:bodyPr/>
          <a:lstStyle/>
          <a:p>
            <a:r>
              <a:rPr lang="en-US" altLang="en-US" dirty="0"/>
              <a:t>Vadi Kidron,</a:t>
            </a:r>
          </a:p>
          <a:p>
            <a:r>
              <a:rPr lang="en-US" altLang="en-US" dirty="0"/>
              <a:t>Grove of Trees: Gat </a:t>
            </a:r>
            <a:r>
              <a:rPr lang="en-US" altLang="en-US" dirty="0" err="1"/>
              <a:t>Shemene</a:t>
            </a:r>
            <a:r>
              <a:rPr lang="en-US" altLang="en-US" dirty="0"/>
              <a:t> = Gethsemane  </a:t>
            </a:r>
            <a:r>
              <a:rPr lang="he-IL" altLang="en-US" dirty="0"/>
              <a:t>גת</a:t>
            </a:r>
            <a:r>
              <a:rPr lang="en-US" altLang="en-US" dirty="0"/>
              <a:t> = press </a:t>
            </a:r>
            <a:r>
              <a:rPr lang="he-IL" altLang="en-US" dirty="0"/>
              <a:t>שמן</a:t>
            </a:r>
            <a:r>
              <a:rPr lang="en-US" altLang="en-US" dirty="0"/>
              <a:t> = oil  </a:t>
            </a:r>
          </a:p>
          <a:p>
            <a:r>
              <a:rPr lang="en-US" altLang="en-US" dirty="0"/>
              <a:t>Gat </a:t>
            </a:r>
            <a:r>
              <a:rPr lang="en-US" altLang="en-US" dirty="0" err="1"/>
              <a:t>Shemene</a:t>
            </a:r>
            <a:r>
              <a:rPr lang="en-US" altLang="en-US" dirty="0"/>
              <a:t> = oil press</a:t>
            </a:r>
          </a:p>
          <a:p>
            <a:r>
              <a:rPr lang="en-US" altLang="en-US" dirty="0"/>
              <a:t>https://d3hgrlq6yacptf.cloudfront.net/5f43ec361fb8f/content/pages/uploaded_images/902.jpg</a:t>
            </a:r>
          </a:p>
        </p:txBody>
      </p:sp>
    </p:spTree>
    <p:extLst>
      <p:ext uri="{BB962C8B-B14F-4D97-AF65-F5344CB8AC3E}">
        <p14:creationId xmlns:p14="http://schemas.microsoft.com/office/powerpoint/2010/main" val="336711219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A0FBE64B-EEB0-AC45-4B55-20BC1D8C74CC}"/>
              </a:ext>
            </a:extLst>
          </p:cNvPr>
          <p:cNvSpPr>
            <a:spLocks noGrp="1" noChangeArrowheads="1"/>
          </p:cNvSpPr>
          <p:nvPr>
            <p:ph type="hdr" sz="quarter"/>
          </p:nvPr>
        </p:nvSpPr>
        <p:spPr>
          <a:ln/>
        </p:spPr>
        <p:txBody>
          <a:bodyPr/>
          <a:lstStyle/>
          <a:p>
            <a:r>
              <a:rPr lang="en-US" altLang="en-US"/>
              <a:t>Pesakh 5785 controversies</a:t>
            </a:r>
          </a:p>
        </p:txBody>
      </p:sp>
      <p:sp>
        <p:nvSpPr>
          <p:cNvPr id="3" name="Rectangle 3">
            <a:extLst>
              <a:ext uri="{FF2B5EF4-FFF2-40B4-BE49-F238E27FC236}">
                <a16:creationId xmlns:a16="http://schemas.microsoft.com/office/drawing/2014/main" id="{007D1824-6E4A-C686-818B-78FE9BE33C3A}"/>
              </a:ext>
            </a:extLst>
          </p:cNvPr>
          <p:cNvSpPr>
            <a:spLocks noGrp="1" noChangeArrowheads="1"/>
          </p:cNvSpPr>
          <p:nvPr>
            <p:ph type="dt" idx="1"/>
          </p:nvPr>
        </p:nvSpPr>
        <p:spPr>
          <a:ln/>
        </p:spPr>
        <p:txBody>
          <a:bodyPr/>
          <a:lstStyle/>
          <a:p>
            <a:r>
              <a:rPr lang="en-US" altLang="en-US"/>
              <a:t>April 12, 2025 5785</a:t>
            </a:r>
          </a:p>
        </p:txBody>
      </p:sp>
      <p:sp>
        <p:nvSpPr>
          <p:cNvPr id="4" name="Rectangle 7">
            <a:extLst>
              <a:ext uri="{FF2B5EF4-FFF2-40B4-BE49-F238E27FC236}">
                <a16:creationId xmlns:a16="http://schemas.microsoft.com/office/drawing/2014/main" id="{1B4B0D64-31E5-8233-5EB2-6A160EB978F8}"/>
              </a:ext>
            </a:extLst>
          </p:cNvPr>
          <p:cNvSpPr>
            <a:spLocks noGrp="1" noChangeArrowheads="1"/>
          </p:cNvSpPr>
          <p:nvPr>
            <p:ph type="sldNum" sz="quarter" idx="5"/>
          </p:nvPr>
        </p:nvSpPr>
        <p:spPr>
          <a:ln/>
        </p:spPr>
        <p:txBody>
          <a:bodyPr/>
          <a:lstStyle/>
          <a:p>
            <a:fld id="{7A382D42-9D25-4222-8A58-DBF491464E9B}" type="slidenum">
              <a:rPr lang="en-US" altLang="en-US"/>
              <a:pPr/>
              <a:t>34</a:t>
            </a:fld>
            <a:endParaRPr lang="en-US" altLang="en-US"/>
          </a:p>
        </p:txBody>
      </p:sp>
      <p:sp>
        <p:nvSpPr>
          <p:cNvPr id="1176578" name="Rectangle 2">
            <a:extLst>
              <a:ext uri="{FF2B5EF4-FFF2-40B4-BE49-F238E27FC236}">
                <a16:creationId xmlns:a16="http://schemas.microsoft.com/office/drawing/2014/main" id="{224195D5-73B0-B324-33D7-FF1A624A883C}"/>
              </a:ext>
            </a:extLst>
          </p:cNvPr>
          <p:cNvSpPr>
            <a:spLocks noGrp="1" noRot="1" noChangeAspect="1" noChangeArrowheads="1" noTextEdit="1"/>
          </p:cNvSpPr>
          <p:nvPr>
            <p:ph type="sldImg"/>
          </p:nvPr>
        </p:nvSpPr>
        <p:spPr>
          <a:xfrm>
            <a:off x="381000" y="685800"/>
            <a:ext cx="6096000" cy="3429000"/>
          </a:xfrm>
          <a:ln/>
        </p:spPr>
      </p:sp>
      <p:sp>
        <p:nvSpPr>
          <p:cNvPr id="1176579" name="Rectangle 3">
            <a:extLst>
              <a:ext uri="{FF2B5EF4-FFF2-40B4-BE49-F238E27FC236}">
                <a16:creationId xmlns:a16="http://schemas.microsoft.com/office/drawing/2014/main" id="{A1B784C7-19EA-19A8-9AA5-312AD42F0A02}"/>
              </a:ext>
            </a:extLst>
          </p:cNvPr>
          <p:cNvSpPr>
            <a:spLocks noGrp="1" noChangeArrowheads="1"/>
          </p:cNvSpPr>
          <p:nvPr>
            <p:ph type="body" idx="1"/>
          </p:nvPr>
        </p:nvSpPr>
        <p:spPr>
          <a:xfrm>
            <a:off x="152400" y="4114800"/>
            <a:ext cx="6553200" cy="4876800"/>
          </a:xfrm>
        </p:spPr>
        <p:txBody>
          <a:bodyPr/>
          <a:lstStyle/>
          <a:p>
            <a:endParaRPr lang="en-US"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599A53-819D-B987-82E6-B385E43A83AC}"/>
            </a:ext>
          </a:extLst>
        </p:cNvPr>
        <p:cNvGrpSpPr/>
        <p:nvPr/>
      </p:nvGrpSpPr>
      <p:grpSpPr>
        <a:xfrm>
          <a:off x="0" y="0"/>
          <a:ext cx="0" cy="0"/>
          <a:chOff x="0" y="0"/>
          <a:chExt cx="0" cy="0"/>
        </a:xfrm>
      </p:grpSpPr>
      <p:sp>
        <p:nvSpPr>
          <p:cNvPr id="2" name="Rectangle 2">
            <a:extLst>
              <a:ext uri="{FF2B5EF4-FFF2-40B4-BE49-F238E27FC236}">
                <a16:creationId xmlns:a16="http://schemas.microsoft.com/office/drawing/2014/main" id="{D0972EF7-79DC-973B-36C8-B285EB5914DB}"/>
              </a:ext>
            </a:extLst>
          </p:cNvPr>
          <p:cNvSpPr>
            <a:spLocks noGrp="1" noChangeArrowheads="1"/>
          </p:cNvSpPr>
          <p:nvPr>
            <p:ph type="hdr" sz="quarter"/>
          </p:nvPr>
        </p:nvSpPr>
        <p:spPr>
          <a:ln/>
        </p:spPr>
        <p:txBody>
          <a:bodyPr/>
          <a:lstStyle/>
          <a:p>
            <a:r>
              <a:rPr lang="en-US" altLang="en-US"/>
              <a:t>Pesakh 5785 controversies</a:t>
            </a:r>
          </a:p>
        </p:txBody>
      </p:sp>
      <p:sp>
        <p:nvSpPr>
          <p:cNvPr id="3" name="Rectangle 3">
            <a:extLst>
              <a:ext uri="{FF2B5EF4-FFF2-40B4-BE49-F238E27FC236}">
                <a16:creationId xmlns:a16="http://schemas.microsoft.com/office/drawing/2014/main" id="{D6F79CFB-A5DD-0AB4-A430-5C4103ADBD5C}"/>
              </a:ext>
            </a:extLst>
          </p:cNvPr>
          <p:cNvSpPr>
            <a:spLocks noGrp="1" noChangeArrowheads="1"/>
          </p:cNvSpPr>
          <p:nvPr>
            <p:ph type="dt" idx="1"/>
          </p:nvPr>
        </p:nvSpPr>
        <p:spPr>
          <a:ln/>
        </p:spPr>
        <p:txBody>
          <a:bodyPr/>
          <a:lstStyle/>
          <a:p>
            <a:r>
              <a:rPr lang="en-US" altLang="en-US"/>
              <a:t>April 12, 2025 5785</a:t>
            </a:r>
          </a:p>
        </p:txBody>
      </p:sp>
      <p:sp>
        <p:nvSpPr>
          <p:cNvPr id="4" name="Rectangle 7">
            <a:extLst>
              <a:ext uri="{FF2B5EF4-FFF2-40B4-BE49-F238E27FC236}">
                <a16:creationId xmlns:a16="http://schemas.microsoft.com/office/drawing/2014/main" id="{749945CA-0E0F-09F6-0ED2-510F2D985D8A}"/>
              </a:ext>
            </a:extLst>
          </p:cNvPr>
          <p:cNvSpPr>
            <a:spLocks noGrp="1" noChangeArrowheads="1"/>
          </p:cNvSpPr>
          <p:nvPr>
            <p:ph type="sldNum" sz="quarter" idx="5"/>
          </p:nvPr>
        </p:nvSpPr>
        <p:spPr>
          <a:ln/>
        </p:spPr>
        <p:txBody>
          <a:bodyPr/>
          <a:lstStyle/>
          <a:p>
            <a:fld id="{145F3B07-897D-47F8-82C0-5E89C48F15C1}" type="slidenum">
              <a:rPr lang="en-US" altLang="en-US"/>
              <a:pPr/>
              <a:t>35</a:t>
            </a:fld>
            <a:endParaRPr lang="en-US" altLang="en-US"/>
          </a:p>
        </p:txBody>
      </p:sp>
      <p:sp>
        <p:nvSpPr>
          <p:cNvPr id="1238018" name="Rectangle 2">
            <a:extLst>
              <a:ext uri="{FF2B5EF4-FFF2-40B4-BE49-F238E27FC236}">
                <a16:creationId xmlns:a16="http://schemas.microsoft.com/office/drawing/2014/main" id="{8DC68596-ED0F-5E2B-67DE-0D381BF1C446}"/>
              </a:ext>
            </a:extLst>
          </p:cNvPr>
          <p:cNvSpPr>
            <a:spLocks noGrp="1" noRot="1" noChangeAspect="1" noChangeArrowheads="1" noTextEdit="1"/>
          </p:cNvSpPr>
          <p:nvPr>
            <p:ph type="sldImg"/>
          </p:nvPr>
        </p:nvSpPr>
        <p:spPr>
          <a:xfrm>
            <a:off x="381000" y="685800"/>
            <a:ext cx="6096000" cy="3429000"/>
          </a:xfrm>
          <a:ln/>
        </p:spPr>
      </p:sp>
      <p:sp>
        <p:nvSpPr>
          <p:cNvPr id="1238019" name="Rectangle 3">
            <a:extLst>
              <a:ext uri="{FF2B5EF4-FFF2-40B4-BE49-F238E27FC236}">
                <a16:creationId xmlns:a16="http://schemas.microsoft.com/office/drawing/2014/main" id="{43F23BAC-CC7A-6C8D-658A-F967BC93CE86}"/>
              </a:ext>
            </a:extLst>
          </p:cNvPr>
          <p:cNvSpPr>
            <a:spLocks noGrp="1" noChangeArrowheads="1"/>
          </p:cNvSpPr>
          <p:nvPr>
            <p:ph type="body" idx="1"/>
          </p:nvPr>
        </p:nvSpPr>
        <p:spPr>
          <a:xfrm>
            <a:off x="152400" y="4114800"/>
            <a:ext cx="6553200" cy="4876800"/>
          </a:xfrm>
        </p:spPr>
        <p:txBody>
          <a:bodyPr/>
          <a:lstStyle/>
          <a:p>
            <a:endParaRPr lang="en-US" altLang="en-US"/>
          </a:p>
        </p:txBody>
      </p:sp>
    </p:spTree>
    <p:extLst>
      <p:ext uri="{BB962C8B-B14F-4D97-AF65-F5344CB8AC3E}">
        <p14:creationId xmlns:p14="http://schemas.microsoft.com/office/powerpoint/2010/main" val="414371685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574ED657-D884-6494-9A1F-B0F029A34CEE}"/>
              </a:ext>
            </a:extLst>
          </p:cNvPr>
          <p:cNvSpPr>
            <a:spLocks noGrp="1" noChangeArrowheads="1"/>
          </p:cNvSpPr>
          <p:nvPr>
            <p:ph type="hdr" sz="quarter"/>
          </p:nvPr>
        </p:nvSpPr>
        <p:spPr>
          <a:ln/>
        </p:spPr>
        <p:txBody>
          <a:bodyPr/>
          <a:lstStyle/>
          <a:p>
            <a:r>
              <a:rPr lang="en-US" altLang="en-US"/>
              <a:t>Pesakh 5785 controversies</a:t>
            </a:r>
          </a:p>
        </p:txBody>
      </p:sp>
      <p:sp>
        <p:nvSpPr>
          <p:cNvPr id="3" name="Rectangle 3">
            <a:extLst>
              <a:ext uri="{FF2B5EF4-FFF2-40B4-BE49-F238E27FC236}">
                <a16:creationId xmlns:a16="http://schemas.microsoft.com/office/drawing/2014/main" id="{2E602DB1-0217-10FF-46A1-9C4908F10DD7}"/>
              </a:ext>
            </a:extLst>
          </p:cNvPr>
          <p:cNvSpPr>
            <a:spLocks noGrp="1" noChangeArrowheads="1"/>
          </p:cNvSpPr>
          <p:nvPr>
            <p:ph type="dt" idx="1"/>
          </p:nvPr>
        </p:nvSpPr>
        <p:spPr>
          <a:ln/>
        </p:spPr>
        <p:txBody>
          <a:bodyPr/>
          <a:lstStyle/>
          <a:p>
            <a:r>
              <a:rPr lang="en-US" altLang="en-US"/>
              <a:t>April 12, 2025 5785</a:t>
            </a:r>
          </a:p>
        </p:txBody>
      </p:sp>
      <p:sp>
        <p:nvSpPr>
          <p:cNvPr id="4" name="Rectangle 7">
            <a:extLst>
              <a:ext uri="{FF2B5EF4-FFF2-40B4-BE49-F238E27FC236}">
                <a16:creationId xmlns:a16="http://schemas.microsoft.com/office/drawing/2014/main" id="{2EDAEC26-8ABD-E790-574E-73A7DE37118E}"/>
              </a:ext>
            </a:extLst>
          </p:cNvPr>
          <p:cNvSpPr>
            <a:spLocks noGrp="1" noChangeArrowheads="1"/>
          </p:cNvSpPr>
          <p:nvPr>
            <p:ph type="sldNum" sz="quarter" idx="5"/>
          </p:nvPr>
        </p:nvSpPr>
        <p:spPr>
          <a:ln/>
        </p:spPr>
        <p:txBody>
          <a:bodyPr/>
          <a:lstStyle/>
          <a:p>
            <a:fld id="{1F84B1C0-82DB-4533-9180-07B64A77953A}" type="slidenum">
              <a:rPr lang="en-US" altLang="en-US"/>
              <a:pPr/>
              <a:t>36</a:t>
            </a:fld>
            <a:endParaRPr lang="en-US" altLang="en-US"/>
          </a:p>
        </p:txBody>
      </p:sp>
      <p:sp>
        <p:nvSpPr>
          <p:cNvPr id="1240066" name="Rectangle 2">
            <a:extLst>
              <a:ext uri="{FF2B5EF4-FFF2-40B4-BE49-F238E27FC236}">
                <a16:creationId xmlns:a16="http://schemas.microsoft.com/office/drawing/2014/main" id="{5449E81C-040B-4F4A-A930-0BFBD32429FB}"/>
              </a:ext>
            </a:extLst>
          </p:cNvPr>
          <p:cNvSpPr>
            <a:spLocks noGrp="1" noRot="1" noChangeAspect="1" noChangeArrowheads="1" noTextEdit="1"/>
          </p:cNvSpPr>
          <p:nvPr>
            <p:ph type="sldImg"/>
          </p:nvPr>
        </p:nvSpPr>
        <p:spPr>
          <a:xfrm>
            <a:off x="381000" y="685800"/>
            <a:ext cx="6096000" cy="3429000"/>
          </a:xfrm>
          <a:ln/>
        </p:spPr>
      </p:sp>
      <p:sp>
        <p:nvSpPr>
          <p:cNvPr id="1240067" name="Rectangle 3">
            <a:extLst>
              <a:ext uri="{FF2B5EF4-FFF2-40B4-BE49-F238E27FC236}">
                <a16:creationId xmlns:a16="http://schemas.microsoft.com/office/drawing/2014/main" id="{DDBEC0BD-6C06-2549-35AE-250E39F109D7}"/>
              </a:ext>
            </a:extLst>
          </p:cNvPr>
          <p:cNvSpPr>
            <a:spLocks noGrp="1" noChangeArrowheads="1"/>
          </p:cNvSpPr>
          <p:nvPr>
            <p:ph type="body" idx="1"/>
          </p:nvPr>
        </p:nvSpPr>
        <p:spPr>
          <a:xfrm>
            <a:off x="152400" y="4114800"/>
            <a:ext cx="6553200" cy="4876800"/>
          </a:xfrm>
        </p:spPr>
        <p:txBody>
          <a:bodyPr/>
          <a:lstStyle/>
          <a:p>
            <a:endParaRPr lang="en-US"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E3C642-EA9D-B333-AB7E-F0CA670F940F}"/>
            </a:ext>
          </a:extLst>
        </p:cNvPr>
        <p:cNvGrpSpPr/>
        <p:nvPr/>
      </p:nvGrpSpPr>
      <p:grpSpPr>
        <a:xfrm>
          <a:off x="0" y="0"/>
          <a:ext cx="0" cy="0"/>
          <a:chOff x="0" y="0"/>
          <a:chExt cx="0" cy="0"/>
        </a:xfrm>
      </p:grpSpPr>
      <p:sp>
        <p:nvSpPr>
          <p:cNvPr id="2" name="Rectangle 2">
            <a:extLst>
              <a:ext uri="{FF2B5EF4-FFF2-40B4-BE49-F238E27FC236}">
                <a16:creationId xmlns:a16="http://schemas.microsoft.com/office/drawing/2014/main" id="{532F89A1-1544-1DC0-9206-F8824D27E8A3}"/>
              </a:ext>
            </a:extLst>
          </p:cNvPr>
          <p:cNvSpPr>
            <a:spLocks noGrp="1" noChangeArrowheads="1"/>
          </p:cNvSpPr>
          <p:nvPr>
            <p:ph type="hdr" sz="quarter"/>
          </p:nvPr>
        </p:nvSpPr>
        <p:spPr>
          <a:ln/>
        </p:spPr>
        <p:txBody>
          <a:bodyPr/>
          <a:lstStyle/>
          <a:p>
            <a:r>
              <a:rPr lang="en-US" altLang="en-US"/>
              <a:t>Pesakh 5785 controversies</a:t>
            </a:r>
          </a:p>
        </p:txBody>
      </p:sp>
      <p:sp>
        <p:nvSpPr>
          <p:cNvPr id="3" name="Rectangle 3">
            <a:extLst>
              <a:ext uri="{FF2B5EF4-FFF2-40B4-BE49-F238E27FC236}">
                <a16:creationId xmlns:a16="http://schemas.microsoft.com/office/drawing/2014/main" id="{869CF4B5-706A-D3B6-AC05-6E44E2839379}"/>
              </a:ext>
            </a:extLst>
          </p:cNvPr>
          <p:cNvSpPr>
            <a:spLocks noGrp="1" noChangeArrowheads="1"/>
          </p:cNvSpPr>
          <p:nvPr>
            <p:ph type="dt" idx="1"/>
          </p:nvPr>
        </p:nvSpPr>
        <p:spPr>
          <a:ln/>
        </p:spPr>
        <p:txBody>
          <a:bodyPr/>
          <a:lstStyle/>
          <a:p>
            <a:r>
              <a:rPr lang="en-US" altLang="en-US"/>
              <a:t>April 12, 2025 5785</a:t>
            </a:r>
          </a:p>
        </p:txBody>
      </p:sp>
      <p:sp>
        <p:nvSpPr>
          <p:cNvPr id="4" name="Rectangle 7">
            <a:extLst>
              <a:ext uri="{FF2B5EF4-FFF2-40B4-BE49-F238E27FC236}">
                <a16:creationId xmlns:a16="http://schemas.microsoft.com/office/drawing/2014/main" id="{5147BB78-ADA2-379F-CF45-40D2FA032CCF}"/>
              </a:ext>
            </a:extLst>
          </p:cNvPr>
          <p:cNvSpPr>
            <a:spLocks noGrp="1" noChangeArrowheads="1"/>
          </p:cNvSpPr>
          <p:nvPr>
            <p:ph type="sldNum" sz="quarter" idx="5"/>
          </p:nvPr>
        </p:nvSpPr>
        <p:spPr>
          <a:ln/>
        </p:spPr>
        <p:txBody>
          <a:bodyPr/>
          <a:lstStyle/>
          <a:p>
            <a:fld id="{A3E820F2-6B98-41C6-8EE7-A6EBF63606AC}" type="slidenum">
              <a:rPr lang="en-US" altLang="en-US"/>
              <a:pPr/>
              <a:t>37</a:t>
            </a:fld>
            <a:endParaRPr lang="en-US" altLang="en-US"/>
          </a:p>
        </p:txBody>
      </p:sp>
      <p:sp>
        <p:nvSpPr>
          <p:cNvPr id="1200130" name="Rectangle 2">
            <a:extLst>
              <a:ext uri="{FF2B5EF4-FFF2-40B4-BE49-F238E27FC236}">
                <a16:creationId xmlns:a16="http://schemas.microsoft.com/office/drawing/2014/main" id="{6AB9AA30-6E29-2F43-0BF2-C7874DBCFF27}"/>
              </a:ext>
            </a:extLst>
          </p:cNvPr>
          <p:cNvSpPr>
            <a:spLocks noGrp="1" noRot="1" noChangeAspect="1" noChangeArrowheads="1" noTextEdit="1"/>
          </p:cNvSpPr>
          <p:nvPr>
            <p:ph type="sldImg"/>
          </p:nvPr>
        </p:nvSpPr>
        <p:spPr>
          <a:xfrm>
            <a:off x="381000" y="685800"/>
            <a:ext cx="6096000" cy="3429000"/>
          </a:xfrm>
          <a:ln/>
        </p:spPr>
      </p:sp>
      <p:sp>
        <p:nvSpPr>
          <p:cNvPr id="1200131" name="Rectangle 3">
            <a:extLst>
              <a:ext uri="{FF2B5EF4-FFF2-40B4-BE49-F238E27FC236}">
                <a16:creationId xmlns:a16="http://schemas.microsoft.com/office/drawing/2014/main" id="{41B9E992-F3F4-163F-D10D-A5BA5B4F6D2A}"/>
              </a:ext>
            </a:extLst>
          </p:cNvPr>
          <p:cNvSpPr>
            <a:spLocks noGrp="1" noChangeArrowheads="1"/>
          </p:cNvSpPr>
          <p:nvPr>
            <p:ph type="body" idx="1"/>
          </p:nvPr>
        </p:nvSpPr>
        <p:spPr>
          <a:xfrm>
            <a:off x="152400" y="4114800"/>
            <a:ext cx="6553200" cy="4876800"/>
          </a:xfrm>
        </p:spPr>
        <p:txBody>
          <a:bodyPr/>
          <a:lstStyle/>
          <a:p>
            <a:r>
              <a:rPr lang="en-US" altLang="en-US" dirty="0"/>
              <a:t>Vadi Kidron,</a:t>
            </a:r>
          </a:p>
          <a:p>
            <a:r>
              <a:rPr lang="en-US" altLang="en-US" dirty="0"/>
              <a:t>Grove of Trees: Gat </a:t>
            </a:r>
            <a:r>
              <a:rPr lang="en-US" altLang="en-US" dirty="0" err="1"/>
              <a:t>Shemene</a:t>
            </a:r>
            <a:r>
              <a:rPr lang="en-US" altLang="en-US" dirty="0"/>
              <a:t> = Gethsemane  </a:t>
            </a:r>
            <a:r>
              <a:rPr lang="he-IL" altLang="en-US" dirty="0"/>
              <a:t>גת</a:t>
            </a:r>
            <a:r>
              <a:rPr lang="en-US" altLang="en-US" dirty="0"/>
              <a:t> = press </a:t>
            </a:r>
            <a:r>
              <a:rPr lang="he-IL" altLang="en-US" dirty="0"/>
              <a:t>שמן</a:t>
            </a:r>
            <a:r>
              <a:rPr lang="en-US" altLang="en-US" dirty="0"/>
              <a:t> = oil  </a:t>
            </a:r>
          </a:p>
          <a:p>
            <a:r>
              <a:rPr lang="en-US" altLang="en-US" dirty="0"/>
              <a:t>Gat </a:t>
            </a:r>
            <a:r>
              <a:rPr lang="en-US" altLang="en-US" dirty="0" err="1"/>
              <a:t>Shemene</a:t>
            </a:r>
            <a:r>
              <a:rPr lang="en-US" altLang="en-US" dirty="0"/>
              <a:t> = oil press</a:t>
            </a:r>
          </a:p>
          <a:p>
            <a:r>
              <a:rPr lang="en-US" altLang="en-US" dirty="0"/>
              <a:t>https://d3hgrlq6yacptf.cloudfront.net/5f43ec361fb8f/content/pages/uploaded_images/902.jpg</a:t>
            </a:r>
          </a:p>
        </p:txBody>
      </p:sp>
    </p:spTree>
    <p:extLst>
      <p:ext uri="{BB962C8B-B14F-4D97-AF65-F5344CB8AC3E}">
        <p14:creationId xmlns:p14="http://schemas.microsoft.com/office/powerpoint/2010/main" val="282592546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B7FBF92B-D048-0135-FA9B-08EBBB0D8CC7}"/>
              </a:ext>
            </a:extLst>
          </p:cNvPr>
          <p:cNvSpPr>
            <a:spLocks noGrp="1" noChangeArrowheads="1"/>
          </p:cNvSpPr>
          <p:nvPr>
            <p:ph type="hdr" sz="quarter"/>
          </p:nvPr>
        </p:nvSpPr>
        <p:spPr>
          <a:ln/>
        </p:spPr>
        <p:txBody>
          <a:bodyPr/>
          <a:lstStyle/>
          <a:p>
            <a:r>
              <a:rPr lang="en-US" altLang="en-US"/>
              <a:t>Pesakh 5785 controversies</a:t>
            </a:r>
          </a:p>
        </p:txBody>
      </p:sp>
      <p:sp>
        <p:nvSpPr>
          <p:cNvPr id="3" name="Rectangle 3">
            <a:extLst>
              <a:ext uri="{FF2B5EF4-FFF2-40B4-BE49-F238E27FC236}">
                <a16:creationId xmlns:a16="http://schemas.microsoft.com/office/drawing/2014/main" id="{8A91F0D6-CDBC-FFD6-0DA5-0B5D89825B87}"/>
              </a:ext>
            </a:extLst>
          </p:cNvPr>
          <p:cNvSpPr>
            <a:spLocks noGrp="1" noChangeArrowheads="1"/>
          </p:cNvSpPr>
          <p:nvPr>
            <p:ph type="dt" idx="1"/>
          </p:nvPr>
        </p:nvSpPr>
        <p:spPr>
          <a:ln/>
        </p:spPr>
        <p:txBody>
          <a:bodyPr/>
          <a:lstStyle/>
          <a:p>
            <a:r>
              <a:rPr lang="en-US" altLang="en-US"/>
              <a:t>April 12, 2025 5785</a:t>
            </a:r>
          </a:p>
        </p:txBody>
      </p:sp>
      <p:sp>
        <p:nvSpPr>
          <p:cNvPr id="4" name="Rectangle 7">
            <a:extLst>
              <a:ext uri="{FF2B5EF4-FFF2-40B4-BE49-F238E27FC236}">
                <a16:creationId xmlns:a16="http://schemas.microsoft.com/office/drawing/2014/main" id="{90476CC2-28A1-A2C4-EDDF-6B0E819E2644}"/>
              </a:ext>
            </a:extLst>
          </p:cNvPr>
          <p:cNvSpPr>
            <a:spLocks noGrp="1" noChangeArrowheads="1"/>
          </p:cNvSpPr>
          <p:nvPr>
            <p:ph type="sldNum" sz="quarter" idx="5"/>
          </p:nvPr>
        </p:nvSpPr>
        <p:spPr>
          <a:ln/>
        </p:spPr>
        <p:txBody>
          <a:bodyPr/>
          <a:lstStyle/>
          <a:p>
            <a:fld id="{4D5FB137-A5F5-42E5-8E24-C4D2FBFA108E}" type="slidenum">
              <a:rPr lang="en-US" altLang="en-US"/>
              <a:pPr/>
              <a:t>38</a:t>
            </a:fld>
            <a:endParaRPr lang="en-US" altLang="en-US"/>
          </a:p>
        </p:txBody>
      </p:sp>
      <p:sp>
        <p:nvSpPr>
          <p:cNvPr id="1252354" name="Rectangle 2">
            <a:extLst>
              <a:ext uri="{FF2B5EF4-FFF2-40B4-BE49-F238E27FC236}">
                <a16:creationId xmlns:a16="http://schemas.microsoft.com/office/drawing/2014/main" id="{FE14CF4D-47B3-F019-F88B-092AAA781303}"/>
              </a:ext>
            </a:extLst>
          </p:cNvPr>
          <p:cNvSpPr>
            <a:spLocks noGrp="1" noRot="1" noChangeAspect="1" noChangeArrowheads="1" noTextEdit="1"/>
          </p:cNvSpPr>
          <p:nvPr>
            <p:ph type="sldImg"/>
          </p:nvPr>
        </p:nvSpPr>
        <p:spPr>
          <a:xfrm>
            <a:off x="381000" y="685800"/>
            <a:ext cx="6096000" cy="3429000"/>
          </a:xfrm>
          <a:ln/>
        </p:spPr>
      </p:sp>
      <p:sp>
        <p:nvSpPr>
          <p:cNvPr id="1252355" name="Rectangle 3">
            <a:extLst>
              <a:ext uri="{FF2B5EF4-FFF2-40B4-BE49-F238E27FC236}">
                <a16:creationId xmlns:a16="http://schemas.microsoft.com/office/drawing/2014/main" id="{4D527F7A-7208-2F3D-6522-CFBD366B99EC}"/>
              </a:ext>
            </a:extLst>
          </p:cNvPr>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293020569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D31F5A-D18F-BC5F-4DF3-FC879F36288A}"/>
            </a:ext>
          </a:extLst>
        </p:cNvPr>
        <p:cNvGrpSpPr/>
        <p:nvPr/>
      </p:nvGrpSpPr>
      <p:grpSpPr>
        <a:xfrm>
          <a:off x="0" y="0"/>
          <a:ext cx="0" cy="0"/>
          <a:chOff x="0" y="0"/>
          <a:chExt cx="0" cy="0"/>
        </a:xfrm>
      </p:grpSpPr>
      <p:sp>
        <p:nvSpPr>
          <p:cNvPr id="2" name="Rectangle 2">
            <a:extLst>
              <a:ext uri="{FF2B5EF4-FFF2-40B4-BE49-F238E27FC236}">
                <a16:creationId xmlns:a16="http://schemas.microsoft.com/office/drawing/2014/main" id="{F400B1E7-5033-30C4-0B44-3440ADEA569C}"/>
              </a:ext>
            </a:extLst>
          </p:cNvPr>
          <p:cNvSpPr>
            <a:spLocks noGrp="1" noChangeArrowheads="1"/>
          </p:cNvSpPr>
          <p:nvPr>
            <p:ph type="hdr" sz="quarter"/>
          </p:nvPr>
        </p:nvSpPr>
        <p:spPr>
          <a:ln/>
        </p:spPr>
        <p:txBody>
          <a:bodyPr/>
          <a:lstStyle/>
          <a:p>
            <a:r>
              <a:rPr lang="en-US" altLang="en-US"/>
              <a:t>Pesakh 5785 controversies</a:t>
            </a:r>
          </a:p>
        </p:txBody>
      </p:sp>
      <p:sp>
        <p:nvSpPr>
          <p:cNvPr id="3" name="Rectangle 3">
            <a:extLst>
              <a:ext uri="{FF2B5EF4-FFF2-40B4-BE49-F238E27FC236}">
                <a16:creationId xmlns:a16="http://schemas.microsoft.com/office/drawing/2014/main" id="{9045DCFA-49C2-42E1-3D20-965F9FD7FFE5}"/>
              </a:ext>
            </a:extLst>
          </p:cNvPr>
          <p:cNvSpPr>
            <a:spLocks noGrp="1" noChangeArrowheads="1"/>
          </p:cNvSpPr>
          <p:nvPr>
            <p:ph type="dt" idx="1"/>
          </p:nvPr>
        </p:nvSpPr>
        <p:spPr>
          <a:ln/>
        </p:spPr>
        <p:txBody>
          <a:bodyPr/>
          <a:lstStyle/>
          <a:p>
            <a:r>
              <a:rPr lang="en-US" altLang="en-US"/>
              <a:t>April 12, 2025 5785</a:t>
            </a:r>
          </a:p>
        </p:txBody>
      </p:sp>
      <p:sp>
        <p:nvSpPr>
          <p:cNvPr id="4" name="Rectangle 7">
            <a:extLst>
              <a:ext uri="{FF2B5EF4-FFF2-40B4-BE49-F238E27FC236}">
                <a16:creationId xmlns:a16="http://schemas.microsoft.com/office/drawing/2014/main" id="{03D89D3A-8326-C621-3D1A-F39AEAB7E796}"/>
              </a:ext>
            </a:extLst>
          </p:cNvPr>
          <p:cNvSpPr>
            <a:spLocks noGrp="1" noChangeArrowheads="1"/>
          </p:cNvSpPr>
          <p:nvPr>
            <p:ph type="sldNum" sz="quarter" idx="5"/>
          </p:nvPr>
        </p:nvSpPr>
        <p:spPr>
          <a:ln/>
        </p:spPr>
        <p:txBody>
          <a:bodyPr/>
          <a:lstStyle/>
          <a:p>
            <a:fld id="{13A3A8DE-D0F4-4EF4-8ABF-AED830008309}" type="slidenum">
              <a:rPr lang="en-US" altLang="en-US"/>
              <a:pPr/>
              <a:t>39</a:t>
            </a:fld>
            <a:endParaRPr lang="en-US" altLang="en-US"/>
          </a:p>
        </p:txBody>
      </p:sp>
      <p:sp>
        <p:nvSpPr>
          <p:cNvPr id="1248258" name="Rectangle 2">
            <a:extLst>
              <a:ext uri="{FF2B5EF4-FFF2-40B4-BE49-F238E27FC236}">
                <a16:creationId xmlns:a16="http://schemas.microsoft.com/office/drawing/2014/main" id="{1BA8C22E-E03B-D5CB-F425-2385BE148BB2}"/>
              </a:ext>
            </a:extLst>
          </p:cNvPr>
          <p:cNvSpPr>
            <a:spLocks noGrp="1" noRot="1" noChangeAspect="1" noChangeArrowheads="1" noTextEdit="1"/>
          </p:cNvSpPr>
          <p:nvPr>
            <p:ph type="sldImg"/>
          </p:nvPr>
        </p:nvSpPr>
        <p:spPr>
          <a:xfrm>
            <a:off x="381000" y="685800"/>
            <a:ext cx="6096000" cy="3429000"/>
          </a:xfrm>
          <a:ln/>
        </p:spPr>
      </p:sp>
      <p:sp>
        <p:nvSpPr>
          <p:cNvPr id="1248259" name="Rectangle 3">
            <a:extLst>
              <a:ext uri="{FF2B5EF4-FFF2-40B4-BE49-F238E27FC236}">
                <a16:creationId xmlns:a16="http://schemas.microsoft.com/office/drawing/2014/main" id="{B443C0F5-04FD-D492-D5A8-0301D777CF21}"/>
              </a:ext>
            </a:extLst>
          </p:cNvPr>
          <p:cNvSpPr>
            <a:spLocks noGrp="1" noChangeArrowheads="1"/>
          </p:cNvSpPr>
          <p:nvPr>
            <p:ph type="body" idx="1"/>
          </p:nvPr>
        </p:nvSpPr>
        <p:spPr/>
        <p:txBody>
          <a:bodyPr/>
          <a:lstStyle/>
          <a:p>
            <a:pPr>
              <a:lnSpc>
                <a:spcPct val="90000"/>
              </a:lnSpc>
            </a:pPr>
            <a:endParaRPr lang="en-US" altLang="en-US" dirty="0"/>
          </a:p>
        </p:txBody>
      </p:sp>
    </p:spTree>
    <p:extLst>
      <p:ext uri="{BB962C8B-B14F-4D97-AF65-F5344CB8AC3E}">
        <p14:creationId xmlns:p14="http://schemas.microsoft.com/office/powerpoint/2010/main" val="40761817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9C312B-D19A-DF1E-1AA6-B11025649CEA}"/>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D4123C35-607F-5763-9473-94F1DA281FB8}"/>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RH erev 5778 New</a:t>
            </a:r>
          </a:p>
        </p:txBody>
      </p:sp>
      <p:sp>
        <p:nvSpPr>
          <p:cNvPr id="5" name="Rectangle 3">
            <a:extLst>
              <a:ext uri="{FF2B5EF4-FFF2-40B4-BE49-F238E27FC236}">
                <a16:creationId xmlns:a16="http://schemas.microsoft.com/office/drawing/2014/main" id="{5B585A4C-D410-378A-533F-6F6A385A853F}"/>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 2022</a:t>
            </a:r>
          </a:p>
        </p:txBody>
      </p:sp>
      <p:sp>
        <p:nvSpPr>
          <p:cNvPr id="6" name="Rectangle 7">
            <a:extLst>
              <a:ext uri="{FF2B5EF4-FFF2-40B4-BE49-F238E27FC236}">
                <a16:creationId xmlns:a16="http://schemas.microsoft.com/office/drawing/2014/main" id="{4B76B072-6582-1566-79ED-C89A2DCB781A}"/>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1B790FA2-7EB6-E62B-0880-8DDF7EC79726}"/>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55E00EF4-D2E2-0949-0413-964839388FBC}"/>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DDFD5E79-CA23-A959-6A44-B51103CF098D}"/>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6087967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A7CDB6-9CD1-F12D-4F35-729FFD29DCDE}"/>
            </a:ext>
          </a:extLst>
        </p:cNvPr>
        <p:cNvGrpSpPr/>
        <p:nvPr/>
      </p:nvGrpSpPr>
      <p:grpSpPr>
        <a:xfrm>
          <a:off x="0" y="0"/>
          <a:ext cx="0" cy="0"/>
          <a:chOff x="0" y="0"/>
          <a:chExt cx="0" cy="0"/>
        </a:xfrm>
      </p:grpSpPr>
      <p:sp>
        <p:nvSpPr>
          <p:cNvPr id="2" name="Rectangle 2">
            <a:extLst>
              <a:ext uri="{FF2B5EF4-FFF2-40B4-BE49-F238E27FC236}">
                <a16:creationId xmlns:a16="http://schemas.microsoft.com/office/drawing/2014/main" id="{C6EFA632-E643-1466-2806-5CF909EACD97}"/>
              </a:ext>
            </a:extLst>
          </p:cNvPr>
          <p:cNvSpPr>
            <a:spLocks noGrp="1" noChangeArrowheads="1"/>
          </p:cNvSpPr>
          <p:nvPr>
            <p:ph type="hdr" sz="quarter"/>
          </p:nvPr>
        </p:nvSpPr>
        <p:spPr>
          <a:ln/>
        </p:spPr>
        <p:txBody>
          <a:bodyPr/>
          <a:lstStyle/>
          <a:p>
            <a:r>
              <a:rPr lang="en-US" altLang="en-US"/>
              <a:t>Pesakh 5785 controversies</a:t>
            </a:r>
          </a:p>
        </p:txBody>
      </p:sp>
      <p:sp>
        <p:nvSpPr>
          <p:cNvPr id="3" name="Rectangle 3">
            <a:extLst>
              <a:ext uri="{FF2B5EF4-FFF2-40B4-BE49-F238E27FC236}">
                <a16:creationId xmlns:a16="http://schemas.microsoft.com/office/drawing/2014/main" id="{31E253E9-7857-8105-DF6D-0AE2EDEECD33}"/>
              </a:ext>
            </a:extLst>
          </p:cNvPr>
          <p:cNvSpPr>
            <a:spLocks noGrp="1" noChangeArrowheads="1"/>
          </p:cNvSpPr>
          <p:nvPr>
            <p:ph type="dt" idx="1"/>
          </p:nvPr>
        </p:nvSpPr>
        <p:spPr>
          <a:ln/>
        </p:spPr>
        <p:txBody>
          <a:bodyPr/>
          <a:lstStyle/>
          <a:p>
            <a:r>
              <a:rPr lang="en-US" altLang="en-US"/>
              <a:t>April 12, 2025 5785</a:t>
            </a:r>
          </a:p>
        </p:txBody>
      </p:sp>
      <p:sp>
        <p:nvSpPr>
          <p:cNvPr id="4" name="Rectangle 7">
            <a:extLst>
              <a:ext uri="{FF2B5EF4-FFF2-40B4-BE49-F238E27FC236}">
                <a16:creationId xmlns:a16="http://schemas.microsoft.com/office/drawing/2014/main" id="{52951D74-2B1B-13EC-3793-5F9EB385B47B}"/>
              </a:ext>
            </a:extLst>
          </p:cNvPr>
          <p:cNvSpPr>
            <a:spLocks noGrp="1" noChangeArrowheads="1"/>
          </p:cNvSpPr>
          <p:nvPr>
            <p:ph type="sldNum" sz="quarter" idx="5"/>
          </p:nvPr>
        </p:nvSpPr>
        <p:spPr>
          <a:ln/>
        </p:spPr>
        <p:txBody>
          <a:bodyPr/>
          <a:lstStyle/>
          <a:p>
            <a:fld id="{2C14C94E-DD79-4D32-B8B3-419904E85534}" type="slidenum">
              <a:rPr lang="en-US" altLang="en-US"/>
              <a:pPr/>
              <a:t>40</a:t>
            </a:fld>
            <a:endParaRPr lang="en-US" altLang="en-US"/>
          </a:p>
        </p:txBody>
      </p:sp>
      <p:sp>
        <p:nvSpPr>
          <p:cNvPr id="1246210" name="Rectangle 2">
            <a:extLst>
              <a:ext uri="{FF2B5EF4-FFF2-40B4-BE49-F238E27FC236}">
                <a16:creationId xmlns:a16="http://schemas.microsoft.com/office/drawing/2014/main" id="{AB65E87F-2D26-BA9F-9614-B020655D03E0}"/>
              </a:ext>
            </a:extLst>
          </p:cNvPr>
          <p:cNvSpPr>
            <a:spLocks noGrp="1" noRot="1" noChangeAspect="1" noChangeArrowheads="1" noTextEdit="1"/>
          </p:cNvSpPr>
          <p:nvPr>
            <p:ph type="sldImg"/>
          </p:nvPr>
        </p:nvSpPr>
        <p:spPr>
          <a:xfrm>
            <a:off x="266700" y="685800"/>
            <a:ext cx="6096000" cy="3429000"/>
          </a:xfrm>
          <a:ln/>
        </p:spPr>
      </p:sp>
      <p:sp>
        <p:nvSpPr>
          <p:cNvPr id="1246211" name="Rectangle 3">
            <a:extLst>
              <a:ext uri="{FF2B5EF4-FFF2-40B4-BE49-F238E27FC236}">
                <a16:creationId xmlns:a16="http://schemas.microsoft.com/office/drawing/2014/main" id="{971FDF1D-CC23-EBD0-2125-5A6A1D630A6B}"/>
              </a:ext>
            </a:extLst>
          </p:cNvPr>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98972027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93DE9A-9028-9F26-1196-052276E8D669}"/>
            </a:ext>
          </a:extLst>
        </p:cNvPr>
        <p:cNvGrpSpPr/>
        <p:nvPr/>
      </p:nvGrpSpPr>
      <p:grpSpPr>
        <a:xfrm>
          <a:off x="0" y="0"/>
          <a:ext cx="0" cy="0"/>
          <a:chOff x="0" y="0"/>
          <a:chExt cx="0" cy="0"/>
        </a:xfrm>
      </p:grpSpPr>
      <p:sp>
        <p:nvSpPr>
          <p:cNvPr id="2" name="Rectangle 2">
            <a:extLst>
              <a:ext uri="{FF2B5EF4-FFF2-40B4-BE49-F238E27FC236}">
                <a16:creationId xmlns:a16="http://schemas.microsoft.com/office/drawing/2014/main" id="{F4346742-8733-670F-49D1-2224BFF8BC5A}"/>
              </a:ext>
            </a:extLst>
          </p:cNvPr>
          <p:cNvSpPr>
            <a:spLocks noGrp="1" noChangeArrowheads="1"/>
          </p:cNvSpPr>
          <p:nvPr>
            <p:ph type="hdr" sz="quarter"/>
          </p:nvPr>
        </p:nvSpPr>
        <p:spPr>
          <a:ln/>
        </p:spPr>
        <p:txBody>
          <a:bodyPr/>
          <a:lstStyle/>
          <a:p>
            <a:r>
              <a:rPr lang="en-US" altLang="en-US"/>
              <a:t>Pesakh 5785 controversies</a:t>
            </a:r>
          </a:p>
        </p:txBody>
      </p:sp>
      <p:sp>
        <p:nvSpPr>
          <p:cNvPr id="3" name="Rectangle 3">
            <a:extLst>
              <a:ext uri="{FF2B5EF4-FFF2-40B4-BE49-F238E27FC236}">
                <a16:creationId xmlns:a16="http://schemas.microsoft.com/office/drawing/2014/main" id="{44D2D0BB-D8C2-7C9F-9818-35273B695500}"/>
              </a:ext>
            </a:extLst>
          </p:cNvPr>
          <p:cNvSpPr>
            <a:spLocks noGrp="1" noChangeArrowheads="1"/>
          </p:cNvSpPr>
          <p:nvPr>
            <p:ph type="dt" idx="1"/>
          </p:nvPr>
        </p:nvSpPr>
        <p:spPr>
          <a:ln/>
        </p:spPr>
        <p:txBody>
          <a:bodyPr/>
          <a:lstStyle/>
          <a:p>
            <a:r>
              <a:rPr lang="en-US" altLang="en-US"/>
              <a:t>April 12, 2025 5785</a:t>
            </a:r>
          </a:p>
        </p:txBody>
      </p:sp>
      <p:sp>
        <p:nvSpPr>
          <p:cNvPr id="4" name="Rectangle 7">
            <a:extLst>
              <a:ext uri="{FF2B5EF4-FFF2-40B4-BE49-F238E27FC236}">
                <a16:creationId xmlns:a16="http://schemas.microsoft.com/office/drawing/2014/main" id="{4937EE12-277E-A7F0-D595-B6B3EFF90DBF}"/>
              </a:ext>
            </a:extLst>
          </p:cNvPr>
          <p:cNvSpPr>
            <a:spLocks noGrp="1" noChangeArrowheads="1"/>
          </p:cNvSpPr>
          <p:nvPr>
            <p:ph type="sldNum" sz="quarter" idx="5"/>
          </p:nvPr>
        </p:nvSpPr>
        <p:spPr>
          <a:ln/>
        </p:spPr>
        <p:txBody>
          <a:bodyPr/>
          <a:lstStyle/>
          <a:p>
            <a:fld id="{13A3A8DE-D0F4-4EF4-8ABF-AED830008309}" type="slidenum">
              <a:rPr lang="en-US" altLang="en-US"/>
              <a:pPr/>
              <a:t>41</a:t>
            </a:fld>
            <a:endParaRPr lang="en-US" altLang="en-US"/>
          </a:p>
        </p:txBody>
      </p:sp>
      <p:sp>
        <p:nvSpPr>
          <p:cNvPr id="1248258" name="Rectangle 2">
            <a:extLst>
              <a:ext uri="{FF2B5EF4-FFF2-40B4-BE49-F238E27FC236}">
                <a16:creationId xmlns:a16="http://schemas.microsoft.com/office/drawing/2014/main" id="{62D666FA-68EB-5892-2483-AC2803F6020F}"/>
              </a:ext>
            </a:extLst>
          </p:cNvPr>
          <p:cNvSpPr>
            <a:spLocks noGrp="1" noRot="1" noChangeAspect="1" noChangeArrowheads="1" noTextEdit="1"/>
          </p:cNvSpPr>
          <p:nvPr>
            <p:ph type="sldImg"/>
          </p:nvPr>
        </p:nvSpPr>
        <p:spPr>
          <a:xfrm>
            <a:off x="381000" y="685800"/>
            <a:ext cx="6096000" cy="3429000"/>
          </a:xfrm>
          <a:ln/>
        </p:spPr>
      </p:sp>
      <p:sp>
        <p:nvSpPr>
          <p:cNvPr id="1248259" name="Rectangle 3">
            <a:extLst>
              <a:ext uri="{FF2B5EF4-FFF2-40B4-BE49-F238E27FC236}">
                <a16:creationId xmlns:a16="http://schemas.microsoft.com/office/drawing/2014/main" id="{DFE4623A-51F0-7292-9EF0-16C2180DA1A5}"/>
              </a:ext>
            </a:extLst>
          </p:cNvPr>
          <p:cNvSpPr>
            <a:spLocks noGrp="1" noChangeArrowheads="1"/>
          </p:cNvSpPr>
          <p:nvPr>
            <p:ph type="body" idx="1"/>
          </p:nvPr>
        </p:nvSpPr>
        <p:spPr/>
        <p:txBody>
          <a:bodyPr/>
          <a:lstStyle/>
          <a:p>
            <a:pPr>
              <a:lnSpc>
                <a:spcPct val="90000"/>
              </a:lnSpc>
            </a:pPr>
            <a:endParaRPr lang="en-US" altLang="en-US" dirty="0"/>
          </a:p>
        </p:txBody>
      </p:sp>
    </p:spTree>
    <p:extLst>
      <p:ext uri="{BB962C8B-B14F-4D97-AF65-F5344CB8AC3E}">
        <p14:creationId xmlns:p14="http://schemas.microsoft.com/office/powerpoint/2010/main" val="248326814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E95ED4-C8A1-8AA1-4EC1-52A6A07FB8E5}"/>
            </a:ext>
          </a:extLst>
        </p:cNvPr>
        <p:cNvGrpSpPr/>
        <p:nvPr/>
      </p:nvGrpSpPr>
      <p:grpSpPr>
        <a:xfrm>
          <a:off x="0" y="0"/>
          <a:ext cx="0" cy="0"/>
          <a:chOff x="0" y="0"/>
          <a:chExt cx="0" cy="0"/>
        </a:xfrm>
      </p:grpSpPr>
      <p:sp>
        <p:nvSpPr>
          <p:cNvPr id="2" name="Rectangle 2">
            <a:extLst>
              <a:ext uri="{FF2B5EF4-FFF2-40B4-BE49-F238E27FC236}">
                <a16:creationId xmlns:a16="http://schemas.microsoft.com/office/drawing/2014/main" id="{FD22622B-0813-5C2A-6C13-57D4A98CACB6}"/>
              </a:ext>
            </a:extLst>
          </p:cNvPr>
          <p:cNvSpPr>
            <a:spLocks noGrp="1" noChangeArrowheads="1"/>
          </p:cNvSpPr>
          <p:nvPr>
            <p:ph type="hdr" sz="quarter"/>
          </p:nvPr>
        </p:nvSpPr>
        <p:spPr>
          <a:ln/>
        </p:spPr>
        <p:txBody>
          <a:bodyPr/>
          <a:lstStyle/>
          <a:p>
            <a:r>
              <a:rPr lang="en-US" altLang="en-US"/>
              <a:t>Pesakh 5785 controversies</a:t>
            </a:r>
          </a:p>
        </p:txBody>
      </p:sp>
      <p:sp>
        <p:nvSpPr>
          <p:cNvPr id="3" name="Rectangle 3">
            <a:extLst>
              <a:ext uri="{FF2B5EF4-FFF2-40B4-BE49-F238E27FC236}">
                <a16:creationId xmlns:a16="http://schemas.microsoft.com/office/drawing/2014/main" id="{4040ACAC-ACCF-CBD5-08B1-F9DCB36E366E}"/>
              </a:ext>
            </a:extLst>
          </p:cNvPr>
          <p:cNvSpPr>
            <a:spLocks noGrp="1" noChangeArrowheads="1"/>
          </p:cNvSpPr>
          <p:nvPr>
            <p:ph type="dt" idx="1"/>
          </p:nvPr>
        </p:nvSpPr>
        <p:spPr>
          <a:ln/>
        </p:spPr>
        <p:txBody>
          <a:bodyPr/>
          <a:lstStyle/>
          <a:p>
            <a:r>
              <a:rPr lang="en-US" altLang="en-US"/>
              <a:t>April 12, 2025 5785</a:t>
            </a:r>
          </a:p>
        </p:txBody>
      </p:sp>
      <p:sp>
        <p:nvSpPr>
          <p:cNvPr id="4" name="Rectangle 7">
            <a:extLst>
              <a:ext uri="{FF2B5EF4-FFF2-40B4-BE49-F238E27FC236}">
                <a16:creationId xmlns:a16="http://schemas.microsoft.com/office/drawing/2014/main" id="{ED9CDC92-37DA-FEFC-7AB0-2B4300FF9FDE}"/>
              </a:ext>
            </a:extLst>
          </p:cNvPr>
          <p:cNvSpPr>
            <a:spLocks noGrp="1" noChangeArrowheads="1"/>
          </p:cNvSpPr>
          <p:nvPr>
            <p:ph type="sldNum" sz="quarter" idx="5"/>
          </p:nvPr>
        </p:nvSpPr>
        <p:spPr>
          <a:ln/>
        </p:spPr>
        <p:txBody>
          <a:bodyPr/>
          <a:lstStyle/>
          <a:p>
            <a:fld id="{2C14C94E-DD79-4D32-B8B3-419904E85534}" type="slidenum">
              <a:rPr lang="en-US" altLang="en-US"/>
              <a:pPr/>
              <a:t>42</a:t>
            </a:fld>
            <a:endParaRPr lang="en-US" altLang="en-US"/>
          </a:p>
        </p:txBody>
      </p:sp>
      <p:sp>
        <p:nvSpPr>
          <p:cNvPr id="1246210" name="Rectangle 2">
            <a:extLst>
              <a:ext uri="{FF2B5EF4-FFF2-40B4-BE49-F238E27FC236}">
                <a16:creationId xmlns:a16="http://schemas.microsoft.com/office/drawing/2014/main" id="{62F28274-C3C5-A646-6D1E-ADADEDD126A5}"/>
              </a:ext>
            </a:extLst>
          </p:cNvPr>
          <p:cNvSpPr>
            <a:spLocks noGrp="1" noRot="1" noChangeAspect="1" noChangeArrowheads="1" noTextEdit="1"/>
          </p:cNvSpPr>
          <p:nvPr>
            <p:ph type="sldImg"/>
          </p:nvPr>
        </p:nvSpPr>
        <p:spPr>
          <a:xfrm>
            <a:off x="266700" y="685800"/>
            <a:ext cx="6096000" cy="3429000"/>
          </a:xfrm>
          <a:ln/>
        </p:spPr>
      </p:sp>
      <p:sp>
        <p:nvSpPr>
          <p:cNvPr id="1246211" name="Rectangle 3">
            <a:extLst>
              <a:ext uri="{FF2B5EF4-FFF2-40B4-BE49-F238E27FC236}">
                <a16:creationId xmlns:a16="http://schemas.microsoft.com/office/drawing/2014/main" id="{A1C41923-191B-E9AB-F696-45DE9310B8A1}"/>
              </a:ext>
            </a:extLst>
          </p:cNvPr>
          <p:cNvSpPr>
            <a:spLocks noGrp="1" noChangeArrowheads="1"/>
          </p:cNvSpPr>
          <p:nvPr>
            <p:ph type="body" idx="1"/>
          </p:nvPr>
        </p:nvSpPr>
        <p:spPr>
          <a:xfrm>
            <a:off x="152400" y="4114800"/>
            <a:ext cx="6553200" cy="4876800"/>
          </a:xfrm>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dirty="0"/>
              <a:t>https://youtu.be/6xq9ul8P3mQ</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dirty="0"/>
              <a:t>1.47-5.25</a:t>
            </a:r>
          </a:p>
          <a:p>
            <a:endParaRPr lang="en-US" altLang="en-US" dirty="0"/>
          </a:p>
        </p:txBody>
      </p:sp>
    </p:spTree>
    <p:extLst>
      <p:ext uri="{BB962C8B-B14F-4D97-AF65-F5344CB8AC3E}">
        <p14:creationId xmlns:p14="http://schemas.microsoft.com/office/powerpoint/2010/main" val="393835065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FA4D72-7456-B248-4E2F-40F390ABE6FD}"/>
            </a:ext>
          </a:extLst>
        </p:cNvPr>
        <p:cNvGrpSpPr/>
        <p:nvPr/>
      </p:nvGrpSpPr>
      <p:grpSpPr>
        <a:xfrm>
          <a:off x="0" y="0"/>
          <a:ext cx="0" cy="0"/>
          <a:chOff x="0" y="0"/>
          <a:chExt cx="0" cy="0"/>
        </a:xfrm>
      </p:grpSpPr>
      <p:sp>
        <p:nvSpPr>
          <p:cNvPr id="2" name="Rectangle 2">
            <a:extLst>
              <a:ext uri="{FF2B5EF4-FFF2-40B4-BE49-F238E27FC236}">
                <a16:creationId xmlns:a16="http://schemas.microsoft.com/office/drawing/2014/main" id="{1ED0383C-5F9A-BC8F-3431-E812270C582F}"/>
              </a:ext>
            </a:extLst>
          </p:cNvPr>
          <p:cNvSpPr>
            <a:spLocks noGrp="1" noChangeArrowheads="1"/>
          </p:cNvSpPr>
          <p:nvPr>
            <p:ph type="hdr" sz="quarter"/>
          </p:nvPr>
        </p:nvSpPr>
        <p:spPr>
          <a:ln/>
        </p:spPr>
        <p:txBody>
          <a:bodyPr/>
          <a:lstStyle/>
          <a:p>
            <a:r>
              <a:rPr lang="en-US" altLang="en-US"/>
              <a:t>Pesakh 5785 controversies</a:t>
            </a:r>
          </a:p>
        </p:txBody>
      </p:sp>
      <p:sp>
        <p:nvSpPr>
          <p:cNvPr id="3" name="Rectangle 3">
            <a:extLst>
              <a:ext uri="{FF2B5EF4-FFF2-40B4-BE49-F238E27FC236}">
                <a16:creationId xmlns:a16="http://schemas.microsoft.com/office/drawing/2014/main" id="{5D264F75-A9D3-2A42-3FAF-682F5CEFE88C}"/>
              </a:ext>
            </a:extLst>
          </p:cNvPr>
          <p:cNvSpPr>
            <a:spLocks noGrp="1" noChangeArrowheads="1"/>
          </p:cNvSpPr>
          <p:nvPr>
            <p:ph type="dt" idx="1"/>
          </p:nvPr>
        </p:nvSpPr>
        <p:spPr>
          <a:ln/>
        </p:spPr>
        <p:txBody>
          <a:bodyPr/>
          <a:lstStyle/>
          <a:p>
            <a:r>
              <a:rPr lang="en-US" altLang="en-US"/>
              <a:t>April 12, 2025 5785</a:t>
            </a:r>
          </a:p>
        </p:txBody>
      </p:sp>
      <p:sp>
        <p:nvSpPr>
          <p:cNvPr id="4" name="Rectangle 7">
            <a:extLst>
              <a:ext uri="{FF2B5EF4-FFF2-40B4-BE49-F238E27FC236}">
                <a16:creationId xmlns:a16="http://schemas.microsoft.com/office/drawing/2014/main" id="{E5DADBAF-0FD9-3054-6BD0-18B79F64D277}"/>
              </a:ext>
            </a:extLst>
          </p:cNvPr>
          <p:cNvSpPr>
            <a:spLocks noGrp="1" noChangeArrowheads="1"/>
          </p:cNvSpPr>
          <p:nvPr>
            <p:ph type="sldNum" sz="quarter" idx="5"/>
          </p:nvPr>
        </p:nvSpPr>
        <p:spPr>
          <a:ln/>
        </p:spPr>
        <p:txBody>
          <a:bodyPr/>
          <a:lstStyle/>
          <a:p>
            <a:fld id="{13A3A8DE-D0F4-4EF4-8ABF-AED830008309}" type="slidenum">
              <a:rPr lang="en-US" altLang="en-US"/>
              <a:pPr/>
              <a:t>43</a:t>
            </a:fld>
            <a:endParaRPr lang="en-US" altLang="en-US"/>
          </a:p>
        </p:txBody>
      </p:sp>
      <p:sp>
        <p:nvSpPr>
          <p:cNvPr id="1248258" name="Rectangle 2">
            <a:extLst>
              <a:ext uri="{FF2B5EF4-FFF2-40B4-BE49-F238E27FC236}">
                <a16:creationId xmlns:a16="http://schemas.microsoft.com/office/drawing/2014/main" id="{6EAA13D3-564A-3413-E36C-8260C1820064}"/>
              </a:ext>
            </a:extLst>
          </p:cNvPr>
          <p:cNvSpPr>
            <a:spLocks noGrp="1" noRot="1" noChangeAspect="1" noChangeArrowheads="1" noTextEdit="1"/>
          </p:cNvSpPr>
          <p:nvPr>
            <p:ph type="sldImg"/>
          </p:nvPr>
        </p:nvSpPr>
        <p:spPr>
          <a:xfrm>
            <a:off x="381000" y="685800"/>
            <a:ext cx="6096000" cy="3429000"/>
          </a:xfrm>
          <a:ln/>
        </p:spPr>
      </p:sp>
      <p:sp>
        <p:nvSpPr>
          <p:cNvPr id="1248259" name="Rectangle 3">
            <a:extLst>
              <a:ext uri="{FF2B5EF4-FFF2-40B4-BE49-F238E27FC236}">
                <a16:creationId xmlns:a16="http://schemas.microsoft.com/office/drawing/2014/main" id="{E246F014-AD21-32FB-7C3C-EF4ABD192A35}"/>
              </a:ext>
            </a:extLst>
          </p:cNvPr>
          <p:cNvSpPr>
            <a:spLocks noGrp="1" noChangeArrowheads="1"/>
          </p:cNvSpPr>
          <p:nvPr>
            <p:ph type="body" idx="1"/>
          </p:nvPr>
        </p:nvSpPr>
        <p:spPr/>
        <p:txBody>
          <a:bodyPr/>
          <a:lstStyle/>
          <a:p>
            <a:pPr>
              <a:lnSpc>
                <a:spcPct val="90000"/>
              </a:lnSpc>
            </a:pPr>
            <a:r>
              <a:rPr lang="en-US" altLang="en-US" dirty="0"/>
              <a:t>.</a:t>
            </a:r>
          </a:p>
        </p:txBody>
      </p:sp>
    </p:spTree>
    <p:extLst>
      <p:ext uri="{BB962C8B-B14F-4D97-AF65-F5344CB8AC3E}">
        <p14:creationId xmlns:p14="http://schemas.microsoft.com/office/powerpoint/2010/main" val="13764147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F3DFA4-0592-EA7D-CF7A-5477D196D280}"/>
            </a:ext>
          </a:extLst>
        </p:cNvPr>
        <p:cNvGrpSpPr/>
        <p:nvPr/>
      </p:nvGrpSpPr>
      <p:grpSpPr>
        <a:xfrm>
          <a:off x="0" y="0"/>
          <a:ext cx="0" cy="0"/>
          <a:chOff x="0" y="0"/>
          <a:chExt cx="0" cy="0"/>
        </a:xfrm>
      </p:grpSpPr>
      <p:sp>
        <p:nvSpPr>
          <p:cNvPr id="2" name="Rectangle 2">
            <a:extLst>
              <a:ext uri="{FF2B5EF4-FFF2-40B4-BE49-F238E27FC236}">
                <a16:creationId xmlns:a16="http://schemas.microsoft.com/office/drawing/2014/main" id="{9CED0B7B-2A7C-6A1E-0E57-51C093EFF078}"/>
              </a:ext>
            </a:extLst>
          </p:cNvPr>
          <p:cNvSpPr>
            <a:spLocks noGrp="1" noChangeArrowheads="1"/>
          </p:cNvSpPr>
          <p:nvPr>
            <p:ph type="hdr" sz="quarter"/>
          </p:nvPr>
        </p:nvSpPr>
        <p:spPr>
          <a:ln/>
        </p:spPr>
        <p:txBody>
          <a:bodyPr/>
          <a:lstStyle/>
          <a:p>
            <a:r>
              <a:rPr lang="en-US" altLang="en-US"/>
              <a:t>Pesakh 5785 controversies</a:t>
            </a:r>
          </a:p>
        </p:txBody>
      </p:sp>
      <p:sp>
        <p:nvSpPr>
          <p:cNvPr id="3" name="Rectangle 3">
            <a:extLst>
              <a:ext uri="{FF2B5EF4-FFF2-40B4-BE49-F238E27FC236}">
                <a16:creationId xmlns:a16="http://schemas.microsoft.com/office/drawing/2014/main" id="{296C0D9B-76C6-62BE-A80F-06EE40DF0A5F}"/>
              </a:ext>
            </a:extLst>
          </p:cNvPr>
          <p:cNvSpPr>
            <a:spLocks noGrp="1" noChangeArrowheads="1"/>
          </p:cNvSpPr>
          <p:nvPr>
            <p:ph type="dt" idx="1"/>
          </p:nvPr>
        </p:nvSpPr>
        <p:spPr>
          <a:ln/>
        </p:spPr>
        <p:txBody>
          <a:bodyPr/>
          <a:lstStyle/>
          <a:p>
            <a:r>
              <a:rPr lang="en-US" altLang="en-US"/>
              <a:t>April 12, 2025 5785</a:t>
            </a:r>
          </a:p>
        </p:txBody>
      </p:sp>
      <p:sp>
        <p:nvSpPr>
          <p:cNvPr id="4" name="Rectangle 7">
            <a:extLst>
              <a:ext uri="{FF2B5EF4-FFF2-40B4-BE49-F238E27FC236}">
                <a16:creationId xmlns:a16="http://schemas.microsoft.com/office/drawing/2014/main" id="{F77D2C2C-8E3E-7068-29B2-245209D04FB8}"/>
              </a:ext>
            </a:extLst>
          </p:cNvPr>
          <p:cNvSpPr>
            <a:spLocks noGrp="1" noChangeArrowheads="1"/>
          </p:cNvSpPr>
          <p:nvPr>
            <p:ph type="sldNum" sz="quarter" idx="5"/>
          </p:nvPr>
        </p:nvSpPr>
        <p:spPr>
          <a:ln/>
        </p:spPr>
        <p:txBody>
          <a:bodyPr/>
          <a:lstStyle/>
          <a:p>
            <a:fld id="{13A3A8DE-D0F4-4EF4-8ABF-AED830008309}" type="slidenum">
              <a:rPr lang="en-US" altLang="en-US"/>
              <a:pPr/>
              <a:t>44</a:t>
            </a:fld>
            <a:endParaRPr lang="en-US" altLang="en-US"/>
          </a:p>
        </p:txBody>
      </p:sp>
      <p:sp>
        <p:nvSpPr>
          <p:cNvPr id="1248258" name="Rectangle 2">
            <a:extLst>
              <a:ext uri="{FF2B5EF4-FFF2-40B4-BE49-F238E27FC236}">
                <a16:creationId xmlns:a16="http://schemas.microsoft.com/office/drawing/2014/main" id="{EEB1B788-7EBC-1D01-AACB-6EB850537E37}"/>
              </a:ext>
            </a:extLst>
          </p:cNvPr>
          <p:cNvSpPr>
            <a:spLocks noGrp="1" noRot="1" noChangeAspect="1" noChangeArrowheads="1" noTextEdit="1"/>
          </p:cNvSpPr>
          <p:nvPr>
            <p:ph type="sldImg"/>
          </p:nvPr>
        </p:nvSpPr>
        <p:spPr>
          <a:xfrm>
            <a:off x="381000" y="685800"/>
            <a:ext cx="6096000" cy="3429000"/>
          </a:xfrm>
          <a:ln/>
        </p:spPr>
      </p:sp>
      <p:sp>
        <p:nvSpPr>
          <p:cNvPr id="1248259" name="Rectangle 3">
            <a:extLst>
              <a:ext uri="{FF2B5EF4-FFF2-40B4-BE49-F238E27FC236}">
                <a16:creationId xmlns:a16="http://schemas.microsoft.com/office/drawing/2014/main" id="{18EF21EC-9AF4-B750-A618-803D56F27C98}"/>
              </a:ext>
            </a:extLst>
          </p:cNvPr>
          <p:cNvSpPr>
            <a:spLocks noGrp="1" noChangeArrowheads="1"/>
          </p:cNvSpPr>
          <p:nvPr>
            <p:ph type="body" idx="1"/>
          </p:nvPr>
        </p:nvSpPr>
        <p:spPr/>
        <p:txBody>
          <a:bodyPr/>
          <a:lstStyle/>
          <a:p>
            <a:pPr>
              <a:lnSpc>
                <a:spcPct val="90000"/>
              </a:lnSpc>
            </a:pPr>
            <a:endParaRPr lang="en-US" altLang="en-US" dirty="0"/>
          </a:p>
        </p:txBody>
      </p:sp>
    </p:spTree>
    <p:extLst>
      <p:ext uri="{BB962C8B-B14F-4D97-AF65-F5344CB8AC3E}">
        <p14:creationId xmlns:p14="http://schemas.microsoft.com/office/powerpoint/2010/main" val="345757121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00A9AE-E97D-DDDD-0457-19E3B7EED01B}"/>
            </a:ext>
          </a:extLst>
        </p:cNvPr>
        <p:cNvGrpSpPr/>
        <p:nvPr/>
      </p:nvGrpSpPr>
      <p:grpSpPr>
        <a:xfrm>
          <a:off x="0" y="0"/>
          <a:ext cx="0" cy="0"/>
          <a:chOff x="0" y="0"/>
          <a:chExt cx="0" cy="0"/>
        </a:xfrm>
      </p:grpSpPr>
      <p:sp>
        <p:nvSpPr>
          <p:cNvPr id="2" name="Rectangle 2">
            <a:extLst>
              <a:ext uri="{FF2B5EF4-FFF2-40B4-BE49-F238E27FC236}">
                <a16:creationId xmlns:a16="http://schemas.microsoft.com/office/drawing/2014/main" id="{DE66526F-0D44-9638-3EE7-F50591AEA91D}"/>
              </a:ext>
            </a:extLst>
          </p:cNvPr>
          <p:cNvSpPr>
            <a:spLocks noGrp="1" noChangeArrowheads="1"/>
          </p:cNvSpPr>
          <p:nvPr>
            <p:ph type="hdr" sz="quarter"/>
          </p:nvPr>
        </p:nvSpPr>
        <p:spPr>
          <a:ln/>
        </p:spPr>
        <p:txBody>
          <a:bodyPr/>
          <a:lstStyle/>
          <a:p>
            <a:r>
              <a:rPr lang="en-US" altLang="en-US"/>
              <a:t>Pesakh 5785 controversies</a:t>
            </a:r>
          </a:p>
        </p:txBody>
      </p:sp>
      <p:sp>
        <p:nvSpPr>
          <p:cNvPr id="3" name="Rectangle 3">
            <a:extLst>
              <a:ext uri="{FF2B5EF4-FFF2-40B4-BE49-F238E27FC236}">
                <a16:creationId xmlns:a16="http://schemas.microsoft.com/office/drawing/2014/main" id="{B22B114B-C4A5-DA39-76F9-882F9B933469}"/>
              </a:ext>
            </a:extLst>
          </p:cNvPr>
          <p:cNvSpPr>
            <a:spLocks noGrp="1" noChangeArrowheads="1"/>
          </p:cNvSpPr>
          <p:nvPr>
            <p:ph type="dt" idx="1"/>
          </p:nvPr>
        </p:nvSpPr>
        <p:spPr>
          <a:ln/>
        </p:spPr>
        <p:txBody>
          <a:bodyPr/>
          <a:lstStyle/>
          <a:p>
            <a:r>
              <a:rPr lang="en-US" altLang="en-US"/>
              <a:t>April 12, 2025 5785</a:t>
            </a:r>
          </a:p>
        </p:txBody>
      </p:sp>
      <p:sp>
        <p:nvSpPr>
          <p:cNvPr id="4" name="Rectangle 7">
            <a:extLst>
              <a:ext uri="{FF2B5EF4-FFF2-40B4-BE49-F238E27FC236}">
                <a16:creationId xmlns:a16="http://schemas.microsoft.com/office/drawing/2014/main" id="{76D23AD7-EB1E-2F1C-B1A2-156202ADD56E}"/>
              </a:ext>
            </a:extLst>
          </p:cNvPr>
          <p:cNvSpPr>
            <a:spLocks noGrp="1" noChangeArrowheads="1"/>
          </p:cNvSpPr>
          <p:nvPr>
            <p:ph type="sldNum" sz="quarter" idx="5"/>
          </p:nvPr>
        </p:nvSpPr>
        <p:spPr>
          <a:ln/>
        </p:spPr>
        <p:txBody>
          <a:bodyPr/>
          <a:lstStyle/>
          <a:p>
            <a:fld id="{13A3A8DE-D0F4-4EF4-8ABF-AED830008309}" type="slidenum">
              <a:rPr lang="en-US" altLang="en-US"/>
              <a:pPr/>
              <a:t>45</a:t>
            </a:fld>
            <a:endParaRPr lang="en-US" altLang="en-US"/>
          </a:p>
        </p:txBody>
      </p:sp>
      <p:sp>
        <p:nvSpPr>
          <p:cNvPr id="1248258" name="Rectangle 2">
            <a:extLst>
              <a:ext uri="{FF2B5EF4-FFF2-40B4-BE49-F238E27FC236}">
                <a16:creationId xmlns:a16="http://schemas.microsoft.com/office/drawing/2014/main" id="{798F9D62-D54A-27F8-5223-CE034DBF605D}"/>
              </a:ext>
            </a:extLst>
          </p:cNvPr>
          <p:cNvSpPr>
            <a:spLocks noGrp="1" noRot="1" noChangeAspect="1" noChangeArrowheads="1" noTextEdit="1"/>
          </p:cNvSpPr>
          <p:nvPr>
            <p:ph type="sldImg"/>
          </p:nvPr>
        </p:nvSpPr>
        <p:spPr>
          <a:xfrm>
            <a:off x="381000" y="685800"/>
            <a:ext cx="6096000" cy="3429000"/>
          </a:xfrm>
          <a:ln/>
        </p:spPr>
      </p:sp>
      <p:sp>
        <p:nvSpPr>
          <p:cNvPr id="1248259" name="Rectangle 3">
            <a:extLst>
              <a:ext uri="{FF2B5EF4-FFF2-40B4-BE49-F238E27FC236}">
                <a16:creationId xmlns:a16="http://schemas.microsoft.com/office/drawing/2014/main" id="{B465829D-6395-67D1-F9FC-0F8CCD4E4153}"/>
              </a:ext>
            </a:extLst>
          </p:cNvPr>
          <p:cNvSpPr>
            <a:spLocks noGrp="1" noChangeArrowheads="1"/>
          </p:cNvSpPr>
          <p:nvPr>
            <p:ph type="body" idx="1"/>
          </p:nvPr>
        </p:nvSpPr>
        <p:spPr>
          <a:xfrm>
            <a:off x="457200" y="4343400"/>
            <a:ext cx="6172200" cy="4495800"/>
          </a:xfrm>
        </p:spPr>
        <p:txBody>
          <a:bodyPr/>
          <a:lstStyle/>
          <a:p>
            <a:pPr>
              <a:lnSpc>
                <a:spcPct val="90000"/>
              </a:lnSpc>
            </a:pPr>
            <a:endParaRPr lang="en-US" altLang="en-US" dirty="0"/>
          </a:p>
        </p:txBody>
      </p:sp>
    </p:spTree>
    <p:extLst>
      <p:ext uri="{BB962C8B-B14F-4D97-AF65-F5344CB8AC3E}">
        <p14:creationId xmlns:p14="http://schemas.microsoft.com/office/powerpoint/2010/main" val="16352200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E9CC4B-AB63-6595-6B91-CC4AC3ED6444}"/>
            </a:ext>
          </a:extLst>
        </p:cNvPr>
        <p:cNvGrpSpPr/>
        <p:nvPr/>
      </p:nvGrpSpPr>
      <p:grpSpPr>
        <a:xfrm>
          <a:off x="0" y="0"/>
          <a:ext cx="0" cy="0"/>
          <a:chOff x="0" y="0"/>
          <a:chExt cx="0" cy="0"/>
        </a:xfrm>
      </p:grpSpPr>
      <p:sp>
        <p:nvSpPr>
          <p:cNvPr id="2" name="Rectangle 2">
            <a:extLst>
              <a:ext uri="{FF2B5EF4-FFF2-40B4-BE49-F238E27FC236}">
                <a16:creationId xmlns:a16="http://schemas.microsoft.com/office/drawing/2014/main" id="{0EF181FA-C70B-808D-A649-711EBCCDF605}"/>
              </a:ext>
            </a:extLst>
          </p:cNvPr>
          <p:cNvSpPr>
            <a:spLocks noGrp="1" noChangeArrowheads="1"/>
          </p:cNvSpPr>
          <p:nvPr>
            <p:ph type="hdr" sz="quarter"/>
          </p:nvPr>
        </p:nvSpPr>
        <p:spPr>
          <a:ln/>
        </p:spPr>
        <p:txBody>
          <a:bodyPr/>
          <a:lstStyle/>
          <a:p>
            <a:r>
              <a:rPr lang="en-US" altLang="en-US"/>
              <a:t>Pesakh 5785 controversies</a:t>
            </a:r>
          </a:p>
        </p:txBody>
      </p:sp>
      <p:sp>
        <p:nvSpPr>
          <p:cNvPr id="3" name="Rectangle 3">
            <a:extLst>
              <a:ext uri="{FF2B5EF4-FFF2-40B4-BE49-F238E27FC236}">
                <a16:creationId xmlns:a16="http://schemas.microsoft.com/office/drawing/2014/main" id="{049FE296-7CD8-B68C-DC12-B18051FC8A6C}"/>
              </a:ext>
            </a:extLst>
          </p:cNvPr>
          <p:cNvSpPr>
            <a:spLocks noGrp="1" noChangeArrowheads="1"/>
          </p:cNvSpPr>
          <p:nvPr>
            <p:ph type="dt" idx="1"/>
          </p:nvPr>
        </p:nvSpPr>
        <p:spPr>
          <a:ln/>
        </p:spPr>
        <p:txBody>
          <a:bodyPr/>
          <a:lstStyle/>
          <a:p>
            <a:r>
              <a:rPr lang="en-US" altLang="en-US"/>
              <a:t>April 12, 2025 5785</a:t>
            </a:r>
          </a:p>
        </p:txBody>
      </p:sp>
      <p:sp>
        <p:nvSpPr>
          <p:cNvPr id="4" name="Rectangle 7">
            <a:extLst>
              <a:ext uri="{FF2B5EF4-FFF2-40B4-BE49-F238E27FC236}">
                <a16:creationId xmlns:a16="http://schemas.microsoft.com/office/drawing/2014/main" id="{D3684EBB-4245-DAA8-0332-66875A1667B6}"/>
              </a:ext>
            </a:extLst>
          </p:cNvPr>
          <p:cNvSpPr>
            <a:spLocks noGrp="1" noChangeArrowheads="1"/>
          </p:cNvSpPr>
          <p:nvPr>
            <p:ph type="sldNum" sz="quarter" idx="5"/>
          </p:nvPr>
        </p:nvSpPr>
        <p:spPr>
          <a:ln/>
        </p:spPr>
        <p:txBody>
          <a:bodyPr/>
          <a:lstStyle/>
          <a:p>
            <a:fld id="{13A3A8DE-D0F4-4EF4-8ABF-AED830008309}" type="slidenum">
              <a:rPr lang="en-US" altLang="en-US"/>
              <a:pPr/>
              <a:t>46</a:t>
            </a:fld>
            <a:endParaRPr lang="en-US" altLang="en-US"/>
          </a:p>
        </p:txBody>
      </p:sp>
      <p:sp>
        <p:nvSpPr>
          <p:cNvPr id="1248258" name="Rectangle 2">
            <a:extLst>
              <a:ext uri="{FF2B5EF4-FFF2-40B4-BE49-F238E27FC236}">
                <a16:creationId xmlns:a16="http://schemas.microsoft.com/office/drawing/2014/main" id="{237E0F8E-E0CA-E3D4-6389-E571AF9310D2}"/>
              </a:ext>
            </a:extLst>
          </p:cNvPr>
          <p:cNvSpPr>
            <a:spLocks noGrp="1" noRot="1" noChangeAspect="1" noChangeArrowheads="1" noTextEdit="1"/>
          </p:cNvSpPr>
          <p:nvPr>
            <p:ph type="sldImg"/>
          </p:nvPr>
        </p:nvSpPr>
        <p:spPr>
          <a:xfrm>
            <a:off x="381000" y="685800"/>
            <a:ext cx="6096000" cy="3429000"/>
          </a:xfrm>
          <a:ln/>
        </p:spPr>
      </p:sp>
      <p:sp>
        <p:nvSpPr>
          <p:cNvPr id="1248259" name="Rectangle 3">
            <a:extLst>
              <a:ext uri="{FF2B5EF4-FFF2-40B4-BE49-F238E27FC236}">
                <a16:creationId xmlns:a16="http://schemas.microsoft.com/office/drawing/2014/main" id="{05A79AC9-E285-224F-F6E9-C67B5D46AAEB}"/>
              </a:ext>
            </a:extLst>
          </p:cNvPr>
          <p:cNvSpPr>
            <a:spLocks noGrp="1" noChangeArrowheads="1"/>
          </p:cNvSpPr>
          <p:nvPr>
            <p:ph type="body" idx="1"/>
          </p:nvPr>
        </p:nvSpPr>
        <p:spPr/>
        <p:txBody>
          <a:bodyPr/>
          <a:lstStyle/>
          <a:p>
            <a:pPr>
              <a:lnSpc>
                <a:spcPct val="90000"/>
              </a:lnSpc>
            </a:pPr>
            <a:endParaRPr lang="en-US" altLang="en-US" dirty="0"/>
          </a:p>
        </p:txBody>
      </p:sp>
    </p:spTree>
    <p:extLst>
      <p:ext uri="{BB962C8B-B14F-4D97-AF65-F5344CB8AC3E}">
        <p14:creationId xmlns:p14="http://schemas.microsoft.com/office/powerpoint/2010/main" val="72144669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01A58C-D472-8416-6C03-3DD2CC8E151F}"/>
            </a:ext>
          </a:extLst>
        </p:cNvPr>
        <p:cNvGrpSpPr/>
        <p:nvPr/>
      </p:nvGrpSpPr>
      <p:grpSpPr>
        <a:xfrm>
          <a:off x="0" y="0"/>
          <a:ext cx="0" cy="0"/>
          <a:chOff x="0" y="0"/>
          <a:chExt cx="0" cy="0"/>
        </a:xfrm>
      </p:grpSpPr>
      <p:sp>
        <p:nvSpPr>
          <p:cNvPr id="2" name="Rectangle 2">
            <a:extLst>
              <a:ext uri="{FF2B5EF4-FFF2-40B4-BE49-F238E27FC236}">
                <a16:creationId xmlns:a16="http://schemas.microsoft.com/office/drawing/2014/main" id="{3FDF4342-4302-66F1-819E-04F7C2EA4F5E}"/>
              </a:ext>
            </a:extLst>
          </p:cNvPr>
          <p:cNvSpPr>
            <a:spLocks noGrp="1" noChangeArrowheads="1"/>
          </p:cNvSpPr>
          <p:nvPr>
            <p:ph type="hdr" sz="quarter"/>
          </p:nvPr>
        </p:nvSpPr>
        <p:spPr>
          <a:ln/>
        </p:spPr>
        <p:txBody>
          <a:bodyPr/>
          <a:lstStyle/>
          <a:p>
            <a:r>
              <a:rPr lang="en-US" altLang="en-US"/>
              <a:t>Pesakh 5785 controversies</a:t>
            </a:r>
          </a:p>
        </p:txBody>
      </p:sp>
      <p:sp>
        <p:nvSpPr>
          <p:cNvPr id="3" name="Rectangle 3">
            <a:extLst>
              <a:ext uri="{FF2B5EF4-FFF2-40B4-BE49-F238E27FC236}">
                <a16:creationId xmlns:a16="http://schemas.microsoft.com/office/drawing/2014/main" id="{06DF736D-E448-1147-CF24-DDC862F914E5}"/>
              </a:ext>
            </a:extLst>
          </p:cNvPr>
          <p:cNvSpPr>
            <a:spLocks noGrp="1" noChangeArrowheads="1"/>
          </p:cNvSpPr>
          <p:nvPr>
            <p:ph type="dt" idx="1"/>
          </p:nvPr>
        </p:nvSpPr>
        <p:spPr>
          <a:ln/>
        </p:spPr>
        <p:txBody>
          <a:bodyPr/>
          <a:lstStyle/>
          <a:p>
            <a:r>
              <a:rPr lang="en-US" altLang="en-US"/>
              <a:t>April 12, 2025 5785</a:t>
            </a:r>
          </a:p>
        </p:txBody>
      </p:sp>
      <p:sp>
        <p:nvSpPr>
          <p:cNvPr id="4" name="Rectangle 7">
            <a:extLst>
              <a:ext uri="{FF2B5EF4-FFF2-40B4-BE49-F238E27FC236}">
                <a16:creationId xmlns:a16="http://schemas.microsoft.com/office/drawing/2014/main" id="{0F3F1232-AD5E-F5C1-429E-589965878642}"/>
              </a:ext>
            </a:extLst>
          </p:cNvPr>
          <p:cNvSpPr>
            <a:spLocks noGrp="1" noChangeArrowheads="1"/>
          </p:cNvSpPr>
          <p:nvPr>
            <p:ph type="sldNum" sz="quarter" idx="5"/>
          </p:nvPr>
        </p:nvSpPr>
        <p:spPr>
          <a:ln/>
        </p:spPr>
        <p:txBody>
          <a:bodyPr/>
          <a:lstStyle/>
          <a:p>
            <a:fld id="{13A3A8DE-D0F4-4EF4-8ABF-AED830008309}" type="slidenum">
              <a:rPr lang="en-US" altLang="en-US"/>
              <a:pPr/>
              <a:t>47</a:t>
            </a:fld>
            <a:endParaRPr lang="en-US" altLang="en-US"/>
          </a:p>
        </p:txBody>
      </p:sp>
      <p:sp>
        <p:nvSpPr>
          <p:cNvPr id="1248258" name="Rectangle 2">
            <a:extLst>
              <a:ext uri="{FF2B5EF4-FFF2-40B4-BE49-F238E27FC236}">
                <a16:creationId xmlns:a16="http://schemas.microsoft.com/office/drawing/2014/main" id="{23780482-7107-B544-8A65-9651E7C429D6}"/>
              </a:ext>
            </a:extLst>
          </p:cNvPr>
          <p:cNvSpPr>
            <a:spLocks noGrp="1" noRot="1" noChangeAspect="1" noChangeArrowheads="1" noTextEdit="1"/>
          </p:cNvSpPr>
          <p:nvPr>
            <p:ph type="sldImg"/>
          </p:nvPr>
        </p:nvSpPr>
        <p:spPr>
          <a:xfrm>
            <a:off x="381000" y="685800"/>
            <a:ext cx="6096000" cy="3429000"/>
          </a:xfrm>
          <a:ln/>
        </p:spPr>
      </p:sp>
      <p:sp>
        <p:nvSpPr>
          <p:cNvPr id="1248259" name="Rectangle 3">
            <a:extLst>
              <a:ext uri="{FF2B5EF4-FFF2-40B4-BE49-F238E27FC236}">
                <a16:creationId xmlns:a16="http://schemas.microsoft.com/office/drawing/2014/main" id="{0BE62669-D5DB-60D9-0923-F1355357E246}"/>
              </a:ext>
            </a:extLst>
          </p:cNvPr>
          <p:cNvSpPr>
            <a:spLocks noGrp="1" noChangeArrowheads="1"/>
          </p:cNvSpPr>
          <p:nvPr>
            <p:ph type="body" idx="1"/>
          </p:nvPr>
        </p:nvSpPr>
        <p:spPr/>
        <p:txBody>
          <a:bodyPr/>
          <a:lstStyle/>
          <a:p>
            <a:pPr>
              <a:lnSpc>
                <a:spcPct val="90000"/>
              </a:lnSpc>
            </a:pPr>
            <a:endParaRPr lang="en-US" altLang="en-US" dirty="0"/>
          </a:p>
        </p:txBody>
      </p:sp>
    </p:spTree>
    <p:extLst>
      <p:ext uri="{BB962C8B-B14F-4D97-AF65-F5344CB8AC3E}">
        <p14:creationId xmlns:p14="http://schemas.microsoft.com/office/powerpoint/2010/main" val="406741197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3F4BE9-C3EE-45C1-814F-76471E418FE4}"/>
            </a:ext>
          </a:extLst>
        </p:cNvPr>
        <p:cNvGrpSpPr/>
        <p:nvPr/>
      </p:nvGrpSpPr>
      <p:grpSpPr>
        <a:xfrm>
          <a:off x="0" y="0"/>
          <a:ext cx="0" cy="0"/>
          <a:chOff x="0" y="0"/>
          <a:chExt cx="0" cy="0"/>
        </a:xfrm>
      </p:grpSpPr>
      <p:sp>
        <p:nvSpPr>
          <p:cNvPr id="2" name="Rectangle 2">
            <a:extLst>
              <a:ext uri="{FF2B5EF4-FFF2-40B4-BE49-F238E27FC236}">
                <a16:creationId xmlns:a16="http://schemas.microsoft.com/office/drawing/2014/main" id="{1920B5A8-1F59-5A92-49BE-CC4222347BEB}"/>
              </a:ext>
            </a:extLst>
          </p:cNvPr>
          <p:cNvSpPr>
            <a:spLocks noGrp="1" noChangeArrowheads="1"/>
          </p:cNvSpPr>
          <p:nvPr>
            <p:ph type="hdr" sz="quarter"/>
          </p:nvPr>
        </p:nvSpPr>
        <p:spPr>
          <a:ln/>
        </p:spPr>
        <p:txBody>
          <a:bodyPr/>
          <a:lstStyle/>
          <a:p>
            <a:r>
              <a:rPr lang="en-US" altLang="en-US"/>
              <a:t>Pesakh 5785 controversies</a:t>
            </a:r>
          </a:p>
        </p:txBody>
      </p:sp>
      <p:sp>
        <p:nvSpPr>
          <p:cNvPr id="3" name="Rectangle 3">
            <a:extLst>
              <a:ext uri="{FF2B5EF4-FFF2-40B4-BE49-F238E27FC236}">
                <a16:creationId xmlns:a16="http://schemas.microsoft.com/office/drawing/2014/main" id="{10284A59-46D8-5AD7-A9C9-E700FB841440}"/>
              </a:ext>
            </a:extLst>
          </p:cNvPr>
          <p:cNvSpPr>
            <a:spLocks noGrp="1" noChangeArrowheads="1"/>
          </p:cNvSpPr>
          <p:nvPr>
            <p:ph type="dt" idx="1"/>
          </p:nvPr>
        </p:nvSpPr>
        <p:spPr>
          <a:ln/>
        </p:spPr>
        <p:txBody>
          <a:bodyPr/>
          <a:lstStyle/>
          <a:p>
            <a:r>
              <a:rPr lang="en-US" altLang="en-US"/>
              <a:t>April 12, 2025 5785</a:t>
            </a:r>
          </a:p>
        </p:txBody>
      </p:sp>
      <p:sp>
        <p:nvSpPr>
          <p:cNvPr id="4" name="Rectangle 7">
            <a:extLst>
              <a:ext uri="{FF2B5EF4-FFF2-40B4-BE49-F238E27FC236}">
                <a16:creationId xmlns:a16="http://schemas.microsoft.com/office/drawing/2014/main" id="{CE3D0614-D647-5B41-3FF3-06D9DE9A3E08}"/>
              </a:ext>
            </a:extLst>
          </p:cNvPr>
          <p:cNvSpPr>
            <a:spLocks noGrp="1" noChangeArrowheads="1"/>
          </p:cNvSpPr>
          <p:nvPr>
            <p:ph type="sldNum" sz="quarter" idx="5"/>
          </p:nvPr>
        </p:nvSpPr>
        <p:spPr>
          <a:ln/>
        </p:spPr>
        <p:txBody>
          <a:bodyPr/>
          <a:lstStyle/>
          <a:p>
            <a:fld id="{13A3A8DE-D0F4-4EF4-8ABF-AED830008309}" type="slidenum">
              <a:rPr lang="en-US" altLang="en-US"/>
              <a:pPr/>
              <a:t>48</a:t>
            </a:fld>
            <a:endParaRPr lang="en-US" altLang="en-US"/>
          </a:p>
        </p:txBody>
      </p:sp>
      <p:sp>
        <p:nvSpPr>
          <p:cNvPr id="1248258" name="Rectangle 2">
            <a:extLst>
              <a:ext uri="{FF2B5EF4-FFF2-40B4-BE49-F238E27FC236}">
                <a16:creationId xmlns:a16="http://schemas.microsoft.com/office/drawing/2014/main" id="{104065FA-EEE4-0C61-13A1-FF2497025A20}"/>
              </a:ext>
            </a:extLst>
          </p:cNvPr>
          <p:cNvSpPr>
            <a:spLocks noGrp="1" noRot="1" noChangeAspect="1" noChangeArrowheads="1" noTextEdit="1"/>
          </p:cNvSpPr>
          <p:nvPr>
            <p:ph type="sldImg"/>
          </p:nvPr>
        </p:nvSpPr>
        <p:spPr>
          <a:xfrm>
            <a:off x="381000" y="685800"/>
            <a:ext cx="6096000" cy="3429000"/>
          </a:xfrm>
          <a:ln/>
        </p:spPr>
      </p:sp>
      <p:sp>
        <p:nvSpPr>
          <p:cNvPr id="1248259" name="Rectangle 3">
            <a:extLst>
              <a:ext uri="{FF2B5EF4-FFF2-40B4-BE49-F238E27FC236}">
                <a16:creationId xmlns:a16="http://schemas.microsoft.com/office/drawing/2014/main" id="{A4645C9A-F8CF-3545-0DF0-9712DD500C49}"/>
              </a:ext>
            </a:extLst>
          </p:cNvPr>
          <p:cNvSpPr>
            <a:spLocks noGrp="1" noChangeArrowheads="1"/>
          </p:cNvSpPr>
          <p:nvPr>
            <p:ph type="body" idx="1"/>
          </p:nvPr>
        </p:nvSpPr>
        <p:spPr/>
        <p:txBody>
          <a:bodyPr/>
          <a:lstStyle/>
          <a:p>
            <a:pPr>
              <a:lnSpc>
                <a:spcPct val="90000"/>
              </a:lnSpc>
            </a:pPr>
            <a:r>
              <a:rPr lang="en-US" altLang="en-US" dirty="0"/>
              <a:t>https://kifakz.github.io/eng/bible/stern/stern_yohanan_13.html</a:t>
            </a:r>
          </a:p>
        </p:txBody>
      </p:sp>
    </p:spTree>
    <p:extLst>
      <p:ext uri="{BB962C8B-B14F-4D97-AF65-F5344CB8AC3E}">
        <p14:creationId xmlns:p14="http://schemas.microsoft.com/office/powerpoint/2010/main" val="385001018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F89790-1BBF-D0CC-4C3E-E23B50E291F7}"/>
            </a:ext>
          </a:extLst>
        </p:cNvPr>
        <p:cNvGrpSpPr/>
        <p:nvPr/>
      </p:nvGrpSpPr>
      <p:grpSpPr>
        <a:xfrm>
          <a:off x="0" y="0"/>
          <a:ext cx="0" cy="0"/>
          <a:chOff x="0" y="0"/>
          <a:chExt cx="0" cy="0"/>
        </a:xfrm>
      </p:grpSpPr>
      <p:sp>
        <p:nvSpPr>
          <p:cNvPr id="2" name="Rectangle 2">
            <a:extLst>
              <a:ext uri="{FF2B5EF4-FFF2-40B4-BE49-F238E27FC236}">
                <a16:creationId xmlns:a16="http://schemas.microsoft.com/office/drawing/2014/main" id="{FEB6A49C-E17A-DB47-0B97-391272AD31DF}"/>
              </a:ext>
            </a:extLst>
          </p:cNvPr>
          <p:cNvSpPr>
            <a:spLocks noGrp="1" noChangeArrowheads="1"/>
          </p:cNvSpPr>
          <p:nvPr>
            <p:ph type="hdr" sz="quarter"/>
          </p:nvPr>
        </p:nvSpPr>
        <p:spPr>
          <a:ln/>
        </p:spPr>
        <p:txBody>
          <a:bodyPr/>
          <a:lstStyle/>
          <a:p>
            <a:r>
              <a:rPr lang="en-US" altLang="en-US"/>
              <a:t>Pesakh 5785 controversies</a:t>
            </a:r>
          </a:p>
        </p:txBody>
      </p:sp>
      <p:sp>
        <p:nvSpPr>
          <p:cNvPr id="3" name="Rectangle 3">
            <a:extLst>
              <a:ext uri="{FF2B5EF4-FFF2-40B4-BE49-F238E27FC236}">
                <a16:creationId xmlns:a16="http://schemas.microsoft.com/office/drawing/2014/main" id="{39757A14-994C-F947-25ED-E037E6D211EC}"/>
              </a:ext>
            </a:extLst>
          </p:cNvPr>
          <p:cNvSpPr>
            <a:spLocks noGrp="1" noChangeArrowheads="1"/>
          </p:cNvSpPr>
          <p:nvPr>
            <p:ph type="dt" idx="1"/>
          </p:nvPr>
        </p:nvSpPr>
        <p:spPr>
          <a:ln/>
        </p:spPr>
        <p:txBody>
          <a:bodyPr/>
          <a:lstStyle/>
          <a:p>
            <a:r>
              <a:rPr lang="en-US" altLang="en-US"/>
              <a:t>April 12, 2025 5785</a:t>
            </a:r>
          </a:p>
        </p:txBody>
      </p:sp>
      <p:sp>
        <p:nvSpPr>
          <p:cNvPr id="4" name="Rectangle 7">
            <a:extLst>
              <a:ext uri="{FF2B5EF4-FFF2-40B4-BE49-F238E27FC236}">
                <a16:creationId xmlns:a16="http://schemas.microsoft.com/office/drawing/2014/main" id="{DD0C24D7-8F2C-CBDF-0C04-E71C1FA02799}"/>
              </a:ext>
            </a:extLst>
          </p:cNvPr>
          <p:cNvSpPr>
            <a:spLocks noGrp="1" noChangeArrowheads="1"/>
          </p:cNvSpPr>
          <p:nvPr>
            <p:ph type="sldNum" sz="quarter" idx="5"/>
          </p:nvPr>
        </p:nvSpPr>
        <p:spPr>
          <a:ln/>
        </p:spPr>
        <p:txBody>
          <a:bodyPr/>
          <a:lstStyle/>
          <a:p>
            <a:fld id="{13A3A8DE-D0F4-4EF4-8ABF-AED830008309}" type="slidenum">
              <a:rPr lang="en-US" altLang="en-US"/>
              <a:pPr/>
              <a:t>49</a:t>
            </a:fld>
            <a:endParaRPr lang="en-US" altLang="en-US"/>
          </a:p>
        </p:txBody>
      </p:sp>
      <p:sp>
        <p:nvSpPr>
          <p:cNvPr id="1248258" name="Rectangle 2">
            <a:extLst>
              <a:ext uri="{FF2B5EF4-FFF2-40B4-BE49-F238E27FC236}">
                <a16:creationId xmlns:a16="http://schemas.microsoft.com/office/drawing/2014/main" id="{4D8E9456-5AF3-F3B2-F218-5ADEE822582C}"/>
              </a:ext>
            </a:extLst>
          </p:cNvPr>
          <p:cNvSpPr>
            <a:spLocks noGrp="1" noRot="1" noChangeAspect="1" noChangeArrowheads="1" noTextEdit="1"/>
          </p:cNvSpPr>
          <p:nvPr>
            <p:ph type="sldImg"/>
          </p:nvPr>
        </p:nvSpPr>
        <p:spPr>
          <a:xfrm>
            <a:off x="381000" y="685800"/>
            <a:ext cx="6096000" cy="3429000"/>
          </a:xfrm>
          <a:ln/>
        </p:spPr>
      </p:sp>
      <p:sp>
        <p:nvSpPr>
          <p:cNvPr id="1248259" name="Rectangle 3">
            <a:extLst>
              <a:ext uri="{FF2B5EF4-FFF2-40B4-BE49-F238E27FC236}">
                <a16:creationId xmlns:a16="http://schemas.microsoft.com/office/drawing/2014/main" id="{7CE66704-9835-D0A2-20D4-A2A7AB41F125}"/>
              </a:ext>
            </a:extLst>
          </p:cNvPr>
          <p:cNvSpPr>
            <a:spLocks noGrp="1" noChangeArrowheads="1"/>
          </p:cNvSpPr>
          <p:nvPr>
            <p:ph type="body" idx="1"/>
          </p:nvPr>
        </p:nvSpPr>
        <p:spPr/>
        <p:txBody>
          <a:bodyPr/>
          <a:lstStyle/>
          <a:p>
            <a:pPr>
              <a:lnSpc>
                <a:spcPct val="90000"/>
              </a:lnSpc>
            </a:pPr>
            <a:r>
              <a:rPr lang="en-US" altLang="en-US" dirty="0"/>
              <a:t>https://kifakz.github.io/eng/bible/stern/stern_yohanan_13.html</a:t>
            </a:r>
          </a:p>
        </p:txBody>
      </p:sp>
    </p:spTree>
    <p:extLst>
      <p:ext uri="{BB962C8B-B14F-4D97-AF65-F5344CB8AC3E}">
        <p14:creationId xmlns:p14="http://schemas.microsoft.com/office/powerpoint/2010/main" val="30318791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E88E32-42B6-8014-CFCB-32F2E460DA5B}"/>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411116CC-F335-82AE-F825-14E27A635E85}"/>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RH erev 5778 New</a:t>
            </a:r>
          </a:p>
        </p:txBody>
      </p:sp>
      <p:sp>
        <p:nvSpPr>
          <p:cNvPr id="5" name="Rectangle 3">
            <a:extLst>
              <a:ext uri="{FF2B5EF4-FFF2-40B4-BE49-F238E27FC236}">
                <a16:creationId xmlns:a16="http://schemas.microsoft.com/office/drawing/2014/main" id="{4FBC2D5D-D1DD-8E1E-467E-3FC9CDD8F9CC}"/>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 2022</a:t>
            </a:r>
          </a:p>
        </p:txBody>
      </p:sp>
      <p:sp>
        <p:nvSpPr>
          <p:cNvPr id="6" name="Rectangle 7">
            <a:extLst>
              <a:ext uri="{FF2B5EF4-FFF2-40B4-BE49-F238E27FC236}">
                <a16:creationId xmlns:a16="http://schemas.microsoft.com/office/drawing/2014/main" id="{C4286700-79CB-D08C-2A05-741E74FC1D2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5E4CA3BE-78B1-FC51-464A-702E8FA963C9}"/>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7A3EB1DA-B748-F790-1F4C-0F0037ECADD6}"/>
              </a:ext>
            </a:extLst>
          </p:cNvPr>
          <p:cNvSpPr>
            <a:spLocks noGrp="1" noChangeArrowheads="1"/>
          </p:cNvSpPr>
          <p:nvPr>
            <p:ph type="body" idx="1"/>
          </p:nvPr>
        </p:nvSpPr>
        <p:spPr>
          <a:xfrm>
            <a:off x="152400" y="4114800"/>
            <a:ext cx="6553200" cy="4876800"/>
          </a:xfrm>
        </p:spPr>
        <p:txBody>
          <a:bodyPr/>
          <a:lstStyle/>
          <a:p>
            <a:pPr algn="l"/>
            <a:r>
              <a:rPr lang="en-US" altLang="en-US"/>
              <a:t>https://twitter.com/i/status/1907991609251078185</a:t>
            </a:r>
            <a:endParaRPr lang="en-US" altLang="en-US" dirty="0"/>
          </a:p>
        </p:txBody>
      </p:sp>
      <p:cxnSp>
        <p:nvCxnSpPr>
          <p:cNvPr id="3" name="Straight Connector 2">
            <a:extLst>
              <a:ext uri="{FF2B5EF4-FFF2-40B4-BE49-F238E27FC236}">
                <a16:creationId xmlns:a16="http://schemas.microsoft.com/office/drawing/2014/main" id="{CF2BAD64-6285-0B1B-98E9-C162AB36AD2E}"/>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272718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E9D0E3-6E09-920A-41AF-438D939DDF7E}"/>
            </a:ext>
          </a:extLst>
        </p:cNvPr>
        <p:cNvGrpSpPr/>
        <p:nvPr/>
      </p:nvGrpSpPr>
      <p:grpSpPr>
        <a:xfrm>
          <a:off x="0" y="0"/>
          <a:ext cx="0" cy="0"/>
          <a:chOff x="0" y="0"/>
          <a:chExt cx="0" cy="0"/>
        </a:xfrm>
      </p:grpSpPr>
      <p:sp>
        <p:nvSpPr>
          <p:cNvPr id="2" name="Rectangle 2">
            <a:extLst>
              <a:ext uri="{FF2B5EF4-FFF2-40B4-BE49-F238E27FC236}">
                <a16:creationId xmlns:a16="http://schemas.microsoft.com/office/drawing/2014/main" id="{F3633A9A-A723-1008-131C-130CF9A10234}"/>
              </a:ext>
            </a:extLst>
          </p:cNvPr>
          <p:cNvSpPr>
            <a:spLocks noGrp="1" noChangeArrowheads="1"/>
          </p:cNvSpPr>
          <p:nvPr>
            <p:ph type="hdr" sz="quarter"/>
          </p:nvPr>
        </p:nvSpPr>
        <p:spPr>
          <a:ln/>
        </p:spPr>
        <p:txBody>
          <a:bodyPr/>
          <a:lstStyle/>
          <a:p>
            <a:r>
              <a:rPr lang="en-US" altLang="en-US"/>
              <a:t>Pesakh 5785 controversies</a:t>
            </a:r>
          </a:p>
        </p:txBody>
      </p:sp>
      <p:sp>
        <p:nvSpPr>
          <p:cNvPr id="3" name="Rectangle 3">
            <a:extLst>
              <a:ext uri="{FF2B5EF4-FFF2-40B4-BE49-F238E27FC236}">
                <a16:creationId xmlns:a16="http://schemas.microsoft.com/office/drawing/2014/main" id="{1D09C991-B081-2B43-51DF-55B318FE9A19}"/>
              </a:ext>
            </a:extLst>
          </p:cNvPr>
          <p:cNvSpPr>
            <a:spLocks noGrp="1" noChangeArrowheads="1"/>
          </p:cNvSpPr>
          <p:nvPr>
            <p:ph type="dt" idx="1"/>
          </p:nvPr>
        </p:nvSpPr>
        <p:spPr>
          <a:ln/>
        </p:spPr>
        <p:txBody>
          <a:bodyPr/>
          <a:lstStyle/>
          <a:p>
            <a:r>
              <a:rPr lang="en-US" altLang="en-US"/>
              <a:t>April 12, 2025 5785</a:t>
            </a:r>
          </a:p>
        </p:txBody>
      </p:sp>
      <p:sp>
        <p:nvSpPr>
          <p:cNvPr id="4" name="Rectangle 7">
            <a:extLst>
              <a:ext uri="{FF2B5EF4-FFF2-40B4-BE49-F238E27FC236}">
                <a16:creationId xmlns:a16="http://schemas.microsoft.com/office/drawing/2014/main" id="{5D97C94D-13FF-4C9D-8C8F-F95269486E89}"/>
              </a:ext>
            </a:extLst>
          </p:cNvPr>
          <p:cNvSpPr>
            <a:spLocks noGrp="1" noChangeArrowheads="1"/>
          </p:cNvSpPr>
          <p:nvPr>
            <p:ph type="sldNum" sz="quarter" idx="5"/>
          </p:nvPr>
        </p:nvSpPr>
        <p:spPr>
          <a:ln/>
        </p:spPr>
        <p:txBody>
          <a:bodyPr/>
          <a:lstStyle/>
          <a:p>
            <a:fld id="{13A3A8DE-D0F4-4EF4-8ABF-AED830008309}" type="slidenum">
              <a:rPr lang="en-US" altLang="en-US"/>
              <a:pPr/>
              <a:t>50</a:t>
            </a:fld>
            <a:endParaRPr lang="en-US" altLang="en-US"/>
          </a:p>
        </p:txBody>
      </p:sp>
      <p:sp>
        <p:nvSpPr>
          <p:cNvPr id="1248258" name="Rectangle 2">
            <a:extLst>
              <a:ext uri="{FF2B5EF4-FFF2-40B4-BE49-F238E27FC236}">
                <a16:creationId xmlns:a16="http://schemas.microsoft.com/office/drawing/2014/main" id="{6EA187AD-AE8C-2BD6-069A-CC1772CA92E9}"/>
              </a:ext>
            </a:extLst>
          </p:cNvPr>
          <p:cNvSpPr>
            <a:spLocks noGrp="1" noRot="1" noChangeAspect="1" noChangeArrowheads="1" noTextEdit="1"/>
          </p:cNvSpPr>
          <p:nvPr>
            <p:ph type="sldImg"/>
          </p:nvPr>
        </p:nvSpPr>
        <p:spPr>
          <a:xfrm>
            <a:off x="381000" y="685800"/>
            <a:ext cx="6096000" cy="3429000"/>
          </a:xfrm>
          <a:ln/>
        </p:spPr>
      </p:sp>
      <p:sp>
        <p:nvSpPr>
          <p:cNvPr id="1248259" name="Rectangle 3">
            <a:extLst>
              <a:ext uri="{FF2B5EF4-FFF2-40B4-BE49-F238E27FC236}">
                <a16:creationId xmlns:a16="http://schemas.microsoft.com/office/drawing/2014/main" id="{D1FE0EEC-E9B4-861B-D561-42283A1A2F5A}"/>
              </a:ext>
            </a:extLst>
          </p:cNvPr>
          <p:cNvSpPr>
            <a:spLocks noGrp="1" noChangeArrowheads="1"/>
          </p:cNvSpPr>
          <p:nvPr>
            <p:ph type="body" idx="1"/>
          </p:nvPr>
        </p:nvSpPr>
        <p:spPr/>
        <p:txBody>
          <a:bodyPr/>
          <a:lstStyle/>
          <a:p>
            <a:pPr>
              <a:lnSpc>
                <a:spcPct val="90000"/>
              </a:lnSpc>
            </a:pPr>
            <a:r>
              <a:rPr lang="en-US" altLang="en-US" dirty="0"/>
              <a:t>https://kifakz.github.io/eng/bible/stern/stern_yohanan_13.html</a:t>
            </a:r>
          </a:p>
          <a:p>
            <a:pPr>
              <a:lnSpc>
                <a:spcPct val="90000"/>
              </a:lnSpc>
            </a:pPr>
            <a:r>
              <a:rPr lang="en-US" altLang="en-US" dirty="0"/>
              <a:t>This is the weakest of the defenses, that it was OK to buy on the Seder night.</a:t>
            </a:r>
          </a:p>
        </p:txBody>
      </p:sp>
    </p:spTree>
    <p:extLst>
      <p:ext uri="{BB962C8B-B14F-4D97-AF65-F5344CB8AC3E}">
        <p14:creationId xmlns:p14="http://schemas.microsoft.com/office/powerpoint/2010/main" val="262571140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B52F84-3350-9EEE-687B-FE02410FDB64}"/>
            </a:ext>
          </a:extLst>
        </p:cNvPr>
        <p:cNvGrpSpPr/>
        <p:nvPr/>
      </p:nvGrpSpPr>
      <p:grpSpPr>
        <a:xfrm>
          <a:off x="0" y="0"/>
          <a:ext cx="0" cy="0"/>
          <a:chOff x="0" y="0"/>
          <a:chExt cx="0" cy="0"/>
        </a:xfrm>
      </p:grpSpPr>
      <p:sp>
        <p:nvSpPr>
          <p:cNvPr id="2" name="Rectangle 2">
            <a:extLst>
              <a:ext uri="{FF2B5EF4-FFF2-40B4-BE49-F238E27FC236}">
                <a16:creationId xmlns:a16="http://schemas.microsoft.com/office/drawing/2014/main" id="{052FF89B-15B5-7A90-1150-64D7F02475ED}"/>
              </a:ext>
            </a:extLst>
          </p:cNvPr>
          <p:cNvSpPr>
            <a:spLocks noGrp="1" noChangeArrowheads="1"/>
          </p:cNvSpPr>
          <p:nvPr>
            <p:ph type="hdr" sz="quarter"/>
          </p:nvPr>
        </p:nvSpPr>
        <p:spPr>
          <a:ln/>
        </p:spPr>
        <p:txBody>
          <a:bodyPr/>
          <a:lstStyle/>
          <a:p>
            <a:r>
              <a:rPr lang="en-US" altLang="en-US"/>
              <a:t>Pesakh 5785 controversies</a:t>
            </a:r>
          </a:p>
        </p:txBody>
      </p:sp>
      <p:sp>
        <p:nvSpPr>
          <p:cNvPr id="3" name="Rectangle 3">
            <a:extLst>
              <a:ext uri="{FF2B5EF4-FFF2-40B4-BE49-F238E27FC236}">
                <a16:creationId xmlns:a16="http://schemas.microsoft.com/office/drawing/2014/main" id="{B065126D-E5FC-892E-0EAC-E6A2CFD7A210}"/>
              </a:ext>
            </a:extLst>
          </p:cNvPr>
          <p:cNvSpPr>
            <a:spLocks noGrp="1" noChangeArrowheads="1"/>
          </p:cNvSpPr>
          <p:nvPr>
            <p:ph type="dt" idx="1"/>
          </p:nvPr>
        </p:nvSpPr>
        <p:spPr>
          <a:ln/>
        </p:spPr>
        <p:txBody>
          <a:bodyPr/>
          <a:lstStyle/>
          <a:p>
            <a:r>
              <a:rPr lang="en-US" altLang="en-US"/>
              <a:t>April 12, 2025 5785</a:t>
            </a:r>
          </a:p>
        </p:txBody>
      </p:sp>
      <p:sp>
        <p:nvSpPr>
          <p:cNvPr id="4" name="Rectangle 7">
            <a:extLst>
              <a:ext uri="{FF2B5EF4-FFF2-40B4-BE49-F238E27FC236}">
                <a16:creationId xmlns:a16="http://schemas.microsoft.com/office/drawing/2014/main" id="{AD96AB15-BF70-BF5F-CB86-30D1D956C9C6}"/>
              </a:ext>
            </a:extLst>
          </p:cNvPr>
          <p:cNvSpPr>
            <a:spLocks noGrp="1" noChangeArrowheads="1"/>
          </p:cNvSpPr>
          <p:nvPr>
            <p:ph type="sldNum" sz="quarter" idx="5"/>
          </p:nvPr>
        </p:nvSpPr>
        <p:spPr>
          <a:ln/>
        </p:spPr>
        <p:txBody>
          <a:bodyPr/>
          <a:lstStyle/>
          <a:p>
            <a:fld id="{13A3A8DE-D0F4-4EF4-8ABF-AED830008309}" type="slidenum">
              <a:rPr lang="en-US" altLang="en-US"/>
              <a:pPr/>
              <a:t>51</a:t>
            </a:fld>
            <a:endParaRPr lang="en-US" altLang="en-US"/>
          </a:p>
        </p:txBody>
      </p:sp>
      <p:sp>
        <p:nvSpPr>
          <p:cNvPr id="1248258" name="Rectangle 2">
            <a:extLst>
              <a:ext uri="{FF2B5EF4-FFF2-40B4-BE49-F238E27FC236}">
                <a16:creationId xmlns:a16="http://schemas.microsoft.com/office/drawing/2014/main" id="{35E6EA32-2446-4BE4-C410-B7F154639FD4}"/>
              </a:ext>
            </a:extLst>
          </p:cNvPr>
          <p:cNvSpPr>
            <a:spLocks noGrp="1" noRot="1" noChangeAspect="1" noChangeArrowheads="1" noTextEdit="1"/>
          </p:cNvSpPr>
          <p:nvPr>
            <p:ph type="sldImg"/>
          </p:nvPr>
        </p:nvSpPr>
        <p:spPr>
          <a:xfrm>
            <a:off x="381000" y="685800"/>
            <a:ext cx="6096000" cy="3429000"/>
          </a:xfrm>
          <a:ln/>
        </p:spPr>
      </p:sp>
      <p:sp>
        <p:nvSpPr>
          <p:cNvPr id="1248259" name="Rectangle 3">
            <a:extLst>
              <a:ext uri="{FF2B5EF4-FFF2-40B4-BE49-F238E27FC236}">
                <a16:creationId xmlns:a16="http://schemas.microsoft.com/office/drawing/2014/main" id="{9F5F6BA6-7641-B0D4-D322-61FEED75F906}"/>
              </a:ext>
            </a:extLst>
          </p:cNvPr>
          <p:cNvSpPr>
            <a:spLocks noGrp="1" noChangeArrowheads="1"/>
          </p:cNvSpPr>
          <p:nvPr>
            <p:ph type="body" idx="1"/>
          </p:nvPr>
        </p:nvSpPr>
        <p:spPr/>
        <p:txBody>
          <a:bodyPr/>
          <a:lstStyle/>
          <a:p>
            <a:pPr>
              <a:lnSpc>
                <a:spcPct val="90000"/>
              </a:lnSpc>
            </a:pPr>
            <a:endParaRPr lang="en-US" altLang="en-US" dirty="0"/>
          </a:p>
        </p:txBody>
      </p:sp>
    </p:spTree>
    <p:extLst>
      <p:ext uri="{BB962C8B-B14F-4D97-AF65-F5344CB8AC3E}">
        <p14:creationId xmlns:p14="http://schemas.microsoft.com/office/powerpoint/2010/main" val="304857910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8C8EDA-DC26-23DC-F439-EEDADEF8EC46}"/>
            </a:ext>
          </a:extLst>
        </p:cNvPr>
        <p:cNvGrpSpPr/>
        <p:nvPr/>
      </p:nvGrpSpPr>
      <p:grpSpPr>
        <a:xfrm>
          <a:off x="0" y="0"/>
          <a:ext cx="0" cy="0"/>
          <a:chOff x="0" y="0"/>
          <a:chExt cx="0" cy="0"/>
        </a:xfrm>
      </p:grpSpPr>
      <p:sp>
        <p:nvSpPr>
          <p:cNvPr id="2" name="Rectangle 2">
            <a:extLst>
              <a:ext uri="{FF2B5EF4-FFF2-40B4-BE49-F238E27FC236}">
                <a16:creationId xmlns:a16="http://schemas.microsoft.com/office/drawing/2014/main" id="{C49FA093-33A9-C17F-DE57-A89218ADC0E7}"/>
              </a:ext>
            </a:extLst>
          </p:cNvPr>
          <p:cNvSpPr>
            <a:spLocks noGrp="1" noChangeArrowheads="1"/>
          </p:cNvSpPr>
          <p:nvPr>
            <p:ph type="hdr" sz="quarter"/>
          </p:nvPr>
        </p:nvSpPr>
        <p:spPr>
          <a:ln/>
        </p:spPr>
        <p:txBody>
          <a:bodyPr/>
          <a:lstStyle/>
          <a:p>
            <a:r>
              <a:rPr lang="en-US" altLang="en-US"/>
              <a:t>Pesakh 5785 controversies</a:t>
            </a:r>
          </a:p>
        </p:txBody>
      </p:sp>
      <p:sp>
        <p:nvSpPr>
          <p:cNvPr id="3" name="Rectangle 3">
            <a:extLst>
              <a:ext uri="{FF2B5EF4-FFF2-40B4-BE49-F238E27FC236}">
                <a16:creationId xmlns:a16="http://schemas.microsoft.com/office/drawing/2014/main" id="{6B69254A-C6CB-F50F-AA1E-61E26BC9DCA1}"/>
              </a:ext>
            </a:extLst>
          </p:cNvPr>
          <p:cNvSpPr>
            <a:spLocks noGrp="1" noChangeArrowheads="1"/>
          </p:cNvSpPr>
          <p:nvPr>
            <p:ph type="dt" idx="1"/>
          </p:nvPr>
        </p:nvSpPr>
        <p:spPr>
          <a:ln/>
        </p:spPr>
        <p:txBody>
          <a:bodyPr/>
          <a:lstStyle/>
          <a:p>
            <a:r>
              <a:rPr lang="en-US" altLang="en-US"/>
              <a:t>April 12, 2025 5785</a:t>
            </a:r>
          </a:p>
        </p:txBody>
      </p:sp>
      <p:sp>
        <p:nvSpPr>
          <p:cNvPr id="4" name="Rectangle 7">
            <a:extLst>
              <a:ext uri="{FF2B5EF4-FFF2-40B4-BE49-F238E27FC236}">
                <a16:creationId xmlns:a16="http://schemas.microsoft.com/office/drawing/2014/main" id="{84964972-F779-8EE0-4F78-33DDB39ED456}"/>
              </a:ext>
            </a:extLst>
          </p:cNvPr>
          <p:cNvSpPr>
            <a:spLocks noGrp="1" noChangeArrowheads="1"/>
          </p:cNvSpPr>
          <p:nvPr>
            <p:ph type="sldNum" sz="quarter" idx="5"/>
          </p:nvPr>
        </p:nvSpPr>
        <p:spPr>
          <a:ln/>
        </p:spPr>
        <p:txBody>
          <a:bodyPr/>
          <a:lstStyle/>
          <a:p>
            <a:fld id="{13A3A8DE-D0F4-4EF4-8ABF-AED830008309}" type="slidenum">
              <a:rPr lang="en-US" altLang="en-US"/>
              <a:pPr/>
              <a:t>52</a:t>
            </a:fld>
            <a:endParaRPr lang="en-US" altLang="en-US"/>
          </a:p>
        </p:txBody>
      </p:sp>
      <p:sp>
        <p:nvSpPr>
          <p:cNvPr id="1248258" name="Rectangle 2">
            <a:extLst>
              <a:ext uri="{FF2B5EF4-FFF2-40B4-BE49-F238E27FC236}">
                <a16:creationId xmlns:a16="http://schemas.microsoft.com/office/drawing/2014/main" id="{A6B5CE62-DA88-D7F1-87B5-DE179B91F56F}"/>
              </a:ext>
            </a:extLst>
          </p:cNvPr>
          <p:cNvSpPr>
            <a:spLocks noGrp="1" noRot="1" noChangeAspect="1" noChangeArrowheads="1" noTextEdit="1"/>
          </p:cNvSpPr>
          <p:nvPr>
            <p:ph type="sldImg"/>
          </p:nvPr>
        </p:nvSpPr>
        <p:spPr>
          <a:xfrm>
            <a:off x="381000" y="685800"/>
            <a:ext cx="6096000" cy="3429000"/>
          </a:xfrm>
          <a:ln/>
        </p:spPr>
      </p:sp>
      <p:sp>
        <p:nvSpPr>
          <p:cNvPr id="1248259" name="Rectangle 3">
            <a:extLst>
              <a:ext uri="{FF2B5EF4-FFF2-40B4-BE49-F238E27FC236}">
                <a16:creationId xmlns:a16="http://schemas.microsoft.com/office/drawing/2014/main" id="{20123A38-E46A-758E-7643-936E05A5A77C}"/>
              </a:ext>
            </a:extLst>
          </p:cNvPr>
          <p:cNvSpPr>
            <a:spLocks noGrp="1" noChangeArrowheads="1"/>
          </p:cNvSpPr>
          <p:nvPr>
            <p:ph type="body" idx="1"/>
          </p:nvPr>
        </p:nvSpPr>
        <p:spPr/>
        <p:txBody>
          <a:bodyPr/>
          <a:lstStyle/>
          <a:p>
            <a:pPr>
              <a:lnSpc>
                <a:spcPct val="90000"/>
              </a:lnSpc>
            </a:pPr>
            <a:r>
              <a:rPr lang="en-US" altLang="en-US" dirty="0"/>
              <a:t>Not another seder, but another big meal.   Traditional innovation.</a:t>
            </a:r>
          </a:p>
        </p:txBody>
      </p:sp>
    </p:spTree>
    <p:extLst>
      <p:ext uri="{BB962C8B-B14F-4D97-AF65-F5344CB8AC3E}">
        <p14:creationId xmlns:p14="http://schemas.microsoft.com/office/powerpoint/2010/main" val="180399735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CEEF4E-DF57-6F01-3069-3D97B0732CBE}"/>
            </a:ext>
          </a:extLst>
        </p:cNvPr>
        <p:cNvGrpSpPr/>
        <p:nvPr/>
      </p:nvGrpSpPr>
      <p:grpSpPr>
        <a:xfrm>
          <a:off x="0" y="0"/>
          <a:ext cx="0" cy="0"/>
          <a:chOff x="0" y="0"/>
          <a:chExt cx="0" cy="0"/>
        </a:xfrm>
      </p:grpSpPr>
      <p:sp>
        <p:nvSpPr>
          <p:cNvPr id="2" name="Rectangle 2">
            <a:extLst>
              <a:ext uri="{FF2B5EF4-FFF2-40B4-BE49-F238E27FC236}">
                <a16:creationId xmlns:a16="http://schemas.microsoft.com/office/drawing/2014/main" id="{C86D4AAC-4AE6-1420-A7CD-341AC241B5DD}"/>
              </a:ext>
            </a:extLst>
          </p:cNvPr>
          <p:cNvSpPr>
            <a:spLocks noGrp="1" noChangeArrowheads="1"/>
          </p:cNvSpPr>
          <p:nvPr>
            <p:ph type="hdr" sz="quarter"/>
          </p:nvPr>
        </p:nvSpPr>
        <p:spPr>
          <a:ln/>
        </p:spPr>
        <p:txBody>
          <a:bodyPr/>
          <a:lstStyle/>
          <a:p>
            <a:r>
              <a:rPr lang="en-US" altLang="en-US"/>
              <a:t>Pesakh 5785 controversies</a:t>
            </a:r>
          </a:p>
        </p:txBody>
      </p:sp>
      <p:sp>
        <p:nvSpPr>
          <p:cNvPr id="3" name="Rectangle 3">
            <a:extLst>
              <a:ext uri="{FF2B5EF4-FFF2-40B4-BE49-F238E27FC236}">
                <a16:creationId xmlns:a16="http://schemas.microsoft.com/office/drawing/2014/main" id="{501EFA97-A862-78BC-78C1-E7FAA0895D53}"/>
              </a:ext>
            </a:extLst>
          </p:cNvPr>
          <p:cNvSpPr>
            <a:spLocks noGrp="1" noChangeArrowheads="1"/>
          </p:cNvSpPr>
          <p:nvPr>
            <p:ph type="dt" idx="1"/>
          </p:nvPr>
        </p:nvSpPr>
        <p:spPr>
          <a:ln/>
        </p:spPr>
        <p:txBody>
          <a:bodyPr/>
          <a:lstStyle/>
          <a:p>
            <a:r>
              <a:rPr lang="en-US" altLang="en-US"/>
              <a:t>April 12, 2025 5785</a:t>
            </a:r>
          </a:p>
        </p:txBody>
      </p:sp>
      <p:sp>
        <p:nvSpPr>
          <p:cNvPr id="4" name="Rectangle 7">
            <a:extLst>
              <a:ext uri="{FF2B5EF4-FFF2-40B4-BE49-F238E27FC236}">
                <a16:creationId xmlns:a16="http://schemas.microsoft.com/office/drawing/2014/main" id="{31911500-B7FE-779A-F567-7518F73F9980}"/>
              </a:ext>
            </a:extLst>
          </p:cNvPr>
          <p:cNvSpPr>
            <a:spLocks noGrp="1" noChangeArrowheads="1"/>
          </p:cNvSpPr>
          <p:nvPr>
            <p:ph type="sldNum" sz="quarter" idx="5"/>
          </p:nvPr>
        </p:nvSpPr>
        <p:spPr>
          <a:ln/>
        </p:spPr>
        <p:txBody>
          <a:bodyPr/>
          <a:lstStyle/>
          <a:p>
            <a:fld id="{13A3A8DE-D0F4-4EF4-8ABF-AED830008309}" type="slidenum">
              <a:rPr lang="en-US" altLang="en-US"/>
              <a:pPr/>
              <a:t>53</a:t>
            </a:fld>
            <a:endParaRPr lang="en-US" altLang="en-US"/>
          </a:p>
        </p:txBody>
      </p:sp>
      <p:sp>
        <p:nvSpPr>
          <p:cNvPr id="1248258" name="Rectangle 2">
            <a:extLst>
              <a:ext uri="{FF2B5EF4-FFF2-40B4-BE49-F238E27FC236}">
                <a16:creationId xmlns:a16="http://schemas.microsoft.com/office/drawing/2014/main" id="{CFA435ED-7E8D-0C1E-A54A-65C6872EEBD2}"/>
              </a:ext>
            </a:extLst>
          </p:cNvPr>
          <p:cNvSpPr>
            <a:spLocks noGrp="1" noRot="1" noChangeAspect="1" noChangeArrowheads="1" noTextEdit="1"/>
          </p:cNvSpPr>
          <p:nvPr>
            <p:ph type="sldImg"/>
          </p:nvPr>
        </p:nvSpPr>
        <p:spPr>
          <a:xfrm>
            <a:off x="381000" y="685800"/>
            <a:ext cx="6096000" cy="3429000"/>
          </a:xfrm>
          <a:ln/>
        </p:spPr>
      </p:sp>
      <p:sp>
        <p:nvSpPr>
          <p:cNvPr id="1248259" name="Rectangle 3">
            <a:extLst>
              <a:ext uri="{FF2B5EF4-FFF2-40B4-BE49-F238E27FC236}">
                <a16:creationId xmlns:a16="http://schemas.microsoft.com/office/drawing/2014/main" id="{8A6E2563-7035-3939-C6B2-326A16327955}"/>
              </a:ext>
            </a:extLst>
          </p:cNvPr>
          <p:cNvSpPr>
            <a:spLocks noGrp="1" noChangeArrowheads="1"/>
          </p:cNvSpPr>
          <p:nvPr>
            <p:ph type="body" idx="1"/>
          </p:nvPr>
        </p:nvSpPr>
        <p:spPr/>
        <p:txBody>
          <a:bodyPr/>
          <a:lstStyle/>
          <a:p>
            <a:pPr>
              <a:lnSpc>
                <a:spcPct val="90000"/>
              </a:lnSpc>
            </a:pPr>
            <a:endParaRPr lang="en-US" altLang="en-US" dirty="0"/>
          </a:p>
        </p:txBody>
      </p:sp>
    </p:spTree>
    <p:extLst>
      <p:ext uri="{BB962C8B-B14F-4D97-AF65-F5344CB8AC3E}">
        <p14:creationId xmlns:p14="http://schemas.microsoft.com/office/powerpoint/2010/main" val="117154252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8DE828-BB91-42AE-B7DF-00A530EE118A}"/>
            </a:ext>
          </a:extLst>
        </p:cNvPr>
        <p:cNvGrpSpPr/>
        <p:nvPr/>
      </p:nvGrpSpPr>
      <p:grpSpPr>
        <a:xfrm>
          <a:off x="0" y="0"/>
          <a:ext cx="0" cy="0"/>
          <a:chOff x="0" y="0"/>
          <a:chExt cx="0" cy="0"/>
        </a:xfrm>
      </p:grpSpPr>
      <p:sp>
        <p:nvSpPr>
          <p:cNvPr id="2" name="Rectangle 2">
            <a:extLst>
              <a:ext uri="{FF2B5EF4-FFF2-40B4-BE49-F238E27FC236}">
                <a16:creationId xmlns:a16="http://schemas.microsoft.com/office/drawing/2014/main" id="{9D49D158-2BBC-6C8C-986D-0D049CE0AEFB}"/>
              </a:ext>
            </a:extLst>
          </p:cNvPr>
          <p:cNvSpPr>
            <a:spLocks noGrp="1" noChangeArrowheads="1"/>
          </p:cNvSpPr>
          <p:nvPr>
            <p:ph type="hdr" sz="quarter"/>
          </p:nvPr>
        </p:nvSpPr>
        <p:spPr>
          <a:ln/>
        </p:spPr>
        <p:txBody>
          <a:bodyPr/>
          <a:lstStyle/>
          <a:p>
            <a:r>
              <a:rPr lang="en-US" altLang="en-US"/>
              <a:t>Pesakh 5785 controversies</a:t>
            </a:r>
          </a:p>
        </p:txBody>
      </p:sp>
      <p:sp>
        <p:nvSpPr>
          <p:cNvPr id="3" name="Rectangle 3">
            <a:extLst>
              <a:ext uri="{FF2B5EF4-FFF2-40B4-BE49-F238E27FC236}">
                <a16:creationId xmlns:a16="http://schemas.microsoft.com/office/drawing/2014/main" id="{82EE550E-489E-820D-0251-4E8742F123A8}"/>
              </a:ext>
            </a:extLst>
          </p:cNvPr>
          <p:cNvSpPr>
            <a:spLocks noGrp="1" noChangeArrowheads="1"/>
          </p:cNvSpPr>
          <p:nvPr>
            <p:ph type="dt" idx="1"/>
          </p:nvPr>
        </p:nvSpPr>
        <p:spPr>
          <a:ln/>
        </p:spPr>
        <p:txBody>
          <a:bodyPr/>
          <a:lstStyle/>
          <a:p>
            <a:r>
              <a:rPr lang="en-US" altLang="en-US"/>
              <a:t>April 12, 2025 5785</a:t>
            </a:r>
          </a:p>
        </p:txBody>
      </p:sp>
      <p:sp>
        <p:nvSpPr>
          <p:cNvPr id="4" name="Rectangle 7">
            <a:extLst>
              <a:ext uri="{FF2B5EF4-FFF2-40B4-BE49-F238E27FC236}">
                <a16:creationId xmlns:a16="http://schemas.microsoft.com/office/drawing/2014/main" id="{0F558FBA-1B4A-F638-FD3E-8CA857C20E57}"/>
              </a:ext>
            </a:extLst>
          </p:cNvPr>
          <p:cNvSpPr>
            <a:spLocks noGrp="1" noChangeArrowheads="1"/>
          </p:cNvSpPr>
          <p:nvPr>
            <p:ph type="sldNum" sz="quarter" idx="5"/>
          </p:nvPr>
        </p:nvSpPr>
        <p:spPr>
          <a:ln/>
        </p:spPr>
        <p:txBody>
          <a:bodyPr/>
          <a:lstStyle/>
          <a:p>
            <a:fld id="{13A3A8DE-D0F4-4EF4-8ABF-AED830008309}" type="slidenum">
              <a:rPr lang="en-US" altLang="en-US"/>
              <a:pPr/>
              <a:t>54</a:t>
            </a:fld>
            <a:endParaRPr lang="en-US" altLang="en-US"/>
          </a:p>
        </p:txBody>
      </p:sp>
      <p:sp>
        <p:nvSpPr>
          <p:cNvPr id="1248258" name="Rectangle 2">
            <a:extLst>
              <a:ext uri="{FF2B5EF4-FFF2-40B4-BE49-F238E27FC236}">
                <a16:creationId xmlns:a16="http://schemas.microsoft.com/office/drawing/2014/main" id="{314418B4-BCAA-26F1-4747-7B5CF088F8A8}"/>
              </a:ext>
            </a:extLst>
          </p:cNvPr>
          <p:cNvSpPr>
            <a:spLocks noGrp="1" noRot="1" noChangeAspect="1" noChangeArrowheads="1" noTextEdit="1"/>
          </p:cNvSpPr>
          <p:nvPr>
            <p:ph type="sldImg"/>
          </p:nvPr>
        </p:nvSpPr>
        <p:spPr>
          <a:xfrm>
            <a:off x="381000" y="685800"/>
            <a:ext cx="6096000" cy="3429000"/>
          </a:xfrm>
          <a:ln/>
        </p:spPr>
      </p:sp>
      <p:sp>
        <p:nvSpPr>
          <p:cNvPr id="1248259" name="Rectangle 3">
            <a:extLst>
              <a:ext uri="{FF2B5EF4-FFF2-40B4-BE49-F238E27FC236}">
                <a16:creationId xmlns:a16="http://schemas.microsoft.com/office/drawing/2014/main" id="{3D379788-E1D8-6CD5-6425-C4A84E722132}"/>
              </a:ext>
            </a:extLst>
          </p:cNvPr>
          <p:cNvSpPr>
            <a:spLocks noGrp="1" noChangeArrowheads="1"/>
          </p:cNvSpPr>
          <p:nvPr>
            <p:ph type="body" idx="1"/>
          </p:nvPr>
        </p:nvSpPr>
        <p:spPr/>
        <p:txBody>
          <a:bodyPr/>
          <a:lstStyle/>
          <a:p>
            <a:pPr marL="0" marR="0" lvl="0" indent="0" algn="l" defTabSz="914400" rtl="0" eaLnBrk="1" fontAlgn="base" latinLnBrk="0" hangingPunct="1">
              <a:lnSpc>
                <a:spcPct val="90000"/>
              </a:lnSpc>
              <a:spcBef>
                <a:spcPct val="30000"/>
              </a:spcBef>
              <a:spcAft>
                <a:spcPct val="0"/>
              </a:spcAft>
              <a:buClrTx/>
              <a:buSzTx/>
              <a:buFontTx/>
              <a:buNone/>
              <a:tabLst/>
              <a:defRPr/>
            </a:pPr>
            <a:r>
              <a:rPr lang="en-US" altLang="en-US" sz="2000" cap="none" dirty="0">
                <a:solidFill>
                  <a:schemeClr val="tx1"/>
                </a:solidFill>
                <a:latin typeface="Arial Rounded MT Bold" panose="020F0704030504030204" pitchFamily="34" charset="0"/>
              </a:rPr>
              <a:t>https://kifakz.github.io/eng/bible/stern/stern_matfey_26.html</a:t>
            </a:r>
            <a:endParaRPr lang="en-US" altLang="en-US" dirty="0"/>
          </a:p>
        </p:txBody>
      </p:sp>
    </p:spTree>
    <p:extLst>
      <p:ext uri="{BB962C8B-B14F-4D97-AF65-F5344CB8AC3E}">
        <p14:creationId xmlns:p14="http://schemas.microsoft.com/office/powerpoint/2010/main" val="157993313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A21947-A68A-00B5-D05B-E2481B1C8021}"/>
            </a:ext>
          </a:extLst>
        </p:cNvPr>
        <p:cNvGrpSpPr/>
        <p:nvPr/>
      </p:nvGrpSpPr>
      <p:grpSpPr>
        <a:xfrm>
          <a:off x="0" y="0"/>
          <a:ext cx="0" cy="0"/>
          <a:chOff x="0" y="0"/>
          <a:chExt cx="0" cy="0"/>
        </a:xfrm>
      </p:grpSpPr>
      <p:sp>
        <p:nvSpPr>
          <p:cNvPr id="2" name="Rectangle 2">
            <a:extLst>
              <a:ext uri="{FF2B5EF4-FFF2-40B4-BE49-F238E27FC236}">
                <a16:creationId xmlns:a16="http://schemas.microsoft.com/office/drawing/2014/main" id="{1505EB26-3B8D-CBE8-5F66-C9FDB1F6277A}"/>
              </a:ext>
            </a:extLst>
          </p:cNvPr>
          <p:cNvSpPr>
            <a:spLocks noGrp="1" noChangeArrowheads="1"/>
          </p:cNvSpPr>
          <p:nvPr>
            <p:ph type="hdr" sz="quarter"/>
          </p:nvPr>
        </p:nvSpPr>
        <p:spPr>
          <a:ln/>
        </p:spPr>
        <p:txBody>
          <a:bodyPr/>
          <a:lstStyle/>
          <a:p>
            <a:r>
              <a:rPr lang="en-US" altLang="en-US"/>
              <a:t>Pesakh 5785 controversies</a:t>
            </a:r>
          </a:p>
        </p:txBody>
      </p:sp>
      <p:sp>
        <p:nvSpPr>
          <p:cNvPr id="3" name="Rectangle 3">
            <a:extLst>
              <a:ext uri="{FF2B5EF4-FFF2-40B4-BE49-F238E27FC236}">
                <a16:creationId xmlns:a16="http://schemas.microsoft.com/office/drawing/2014/main" id="{113EE15F-CCA7-7F8C-A68C-EFE7CB15A9B8}"/>
              </a:ext>
            </a:extLst>
          </p:cNvPr>
          <p:cNvSpPr>
            <a:spLocks noGrp="1" noChangeArrowheads="1"/>
          </p:cNvSpPr>
          <p:nvPr>
            <p:ph type="dt" idx="1"/>
          </p:nvPr>
        </p:nvSpPr>
        <p:spPr>
          <a:ln/>
        </p:spPr>
        <p:txBody>
          <a:bodyPr/>
          <a:lstStyle/>
          <a:p>
            <a:r>
              <a:rPr lang="en-US" altLang="en-US"/>
              <a:t>April 12, 2025 5785</a:t>
            </a:r>
          </a:p>
        </p:txBody>
      </p:sp>
      <p:sp>
        <p:nvSpPr>
          <p:cNvPr id="4" name="Rectangle 7">
            <a:extLst>
              <a:ext uri="{FF2B5EF4-FFF2-40B4-BE49-F238E27FC236}">
                <a16:creationId xmlns:a16="http://schemas.microsoft.com/office/drawing/2014/main" id="{8757B26C-27B2-9A6B-D3C6-FAECECB4EC07}"/>
              </a:ext>
            </a:extLst>
          </p:cNvPr>
          <p:cNvSpPr>
            <a:spLocks noGrp="1" noChangeArrowheads="1"/>
          </p:cNvSpPr>
          <p:nvPr>
            <p:ph type="sldNum" sz="quarter" idx="5"/>
          </p:nvPr>
        </p:nvSpPr>
        <p:spPr>
          <a:ln/>
        </p:spPr>
        <p:txBody>
          <a:bodyPr/>
          <a:lstStyle/>
          <a:p>
            <a:fld id="{13A3A8DE-D0F4-4EF4-8ABF-AED830008309}" type="slidenum">
              <a:rPr lang="en-US" altLang="en-US"/>
              <a:pPr/>
              <a:t>55</a:t>
            </a:fld>
            <a:endParaRPr lang="en-US" altLang="en-US"/>
          </a:p>
        </p:txBody>
      </p:sp>
      <p:sp>
        <p:nvSpPr>
          <p:cNvPr id="1248258" name="Rectangle 2">
            <a:extLst>
              <a:ext uri="{FF2B5EF4-FFF2-40B4-BE49-F238E27FC236}">
                <a16:creationId xmlns:a16="http://schemas.microsoft.com/office/drawing/2014/main" id="{7E81FFA0-2FEF-0FF2-C89D-11A2E4A2B659}"/>
              </a:ext>
            </a:extLst>
          </p:cNvPr>
          <p:cNvSpPr>
            <a:spLocks noGrp="1" noRot="1" noChangeAspect="1" noChangeArrowheads="1" noTextEdit="1"/>
          </p:cNvSpPr>
          <p:nvPr>
            <p:ph type="sldImg"/>
          </p:nvPr>
        </p:nvSpPr>
        <p:spPr>
          <a:xfrm>
            <a:off x="381000" y="685800"/>
            <a:ext cx="6096000" cy="3429000"/>
          </a:xfrm>
          <a:ln/>
        </p:spPr>
      </p:sp>
      <p:sp>
        <p:nvSpPr>
          <p:cNvPr id="1248259" name="Rectangle 3">
            <a:extLst>
              <a:ext uri="{FF2B5EF4-FFF2-40B4-BE49-F238E27FC236}">
                <a16:creationId xmlns:a16="http://schemas.microsoft.com/office/drawing/2014/main" id="{127DEB55-42D7-36A4-DD6E-AEE7D6A291EE}"/>
              </a:ext>
            </a:extLst>
          </p:cNvPr>
          <p:cNvSpPr>
            <a:spLocks noGrp="1" noChangeArrowheads="1"/>
          </p:cNvSpPr>
          <p:nvPr>
            <p:ph type="body" idx="1"/>
          </p:nvPr>
        </p:nvSpPr>
        <p:spPr/>
        <p:txBody>
          <a:bodyPr/>
          <a:lstStyle/>
          <a:p>
            <a:pPr marL="0" marR="0" lvl="0" indent="0" algn="l" defTabSz="914400" rtl="0" eaLnBrk="1" fontAlgn="base" latinLnBrk="0" hangingPunct="1">
              <a:lnSpc>
                <a:spcPct val="90000"/>
              </a:lnSpc>
              <a:spcBef>
                <a:spcPct val="30000"/>
              </a:spcBef>
              <a:spcAft>
                <a:spcPct val="0"/>
              </a:spcAft>
              <a:buClrTx/>
              <a:buSzTx/>
              <a:buFontTx/>
              <a:buNone/>
              <a:tabLst/>
              <a:defRPr/>
            </a:pPr>
            <a:r>
              <a:rPr lang="en-US" altLang="en-US" sz="2000" cap="none" dirty="0">
                <a:solidFill>
                  <a:schemeClr val="tx1"/>
                </a:solidFill>
                <a:latin typeface="Arial Rounded MT Bold" panose="020F0704030504030204" pitchFamily="34" charset="0"/>
              </a:rPr>
              <a:t>https://kifakz.github.io/eng/bible/stern/stern_matfey_26.html</a:t>
            </a:r>
          </a:p>
          <a:p>
            <a:pPr marL="0" marR="0" lvl="0" indent="0" algn="l" defTabSz="914400" rtl="0" eaLnBrk="1" fontAlgn="base" latinLnBrk="0" hangingPunct="1">
              <a:lnSpc>
                <a:spcPct val="90000"/>
              </a:lnSpc>
              <a:spcBef>
                <a:spcPct val="30000"/>
              </a:spcBef>
              <a:spcAft>
                <a:spcPct val="0"/>
              </a:spcAft>
              <a:buClrTx/>
              <a:buSzTx/>
              <a:buFontTx/>
              <a:buNone/>
              <a:tabLst/>
              <a:defRPr/>
            </a:pPr>
            <a:endParaRPr lang="en-US" altLang="en-US" dirty="0"/>
          </a:p>
        </p:txBody>
      </p:sp>
    </p:spTree>
    <p:extLst>
      <p:ext uri="{BB962C8B-B14F-4D97-AF65-F5344CB8AC3E}">
        <p14:creationId xmlns:p14="http://schemas.microsoft.com/office/powerpoint/2010/main" val="2641314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2376BC-2158-D5D8-A5AD-6ACC2C8EBCB7}"/>
            </a:ext>
          </a:extLst>
        </p:cNvPr>
        <p:cNvGrpSpPr/>
        <p:nvPr/>
      </p:nvGrpSpPr>
      <p:grpSpPr>
        <a:xfrm>
          <a:off x="0" y="0"/>
          <a:ext cx="0" cy="0"/>
          <a:chOff x="0" y="0"/>
          <a:chExt cx="0" cy="0"/>
        </a:xfrm>
      </p:grpSpPr>
      <p:sp>
        <p:nvSpPr>
          <p:cNvPr id="2" name="Rectangle 2">
            <a:extLst>
              <a:ext uri="{FF2B5EF4-FFF2-40B4-BE49-F238E27FC236}">
                <a16:creationId xmlns:a16="http://schemas.microsoft.com/office/drawing/2014/main" id="{2F728D58-0BCC-C1A1-FD4E-68E3D94647F0}"/>
              </a:ext>
            </a:extLst>
          </p:cNvPr>
          <p:cNvSpPr>
            <a:spLocks noGrp="1" noChangeArrowheads="1"/>
          </p:cNvSpPr>
          <p:nvPr>
            <p:ph type="hdr" sz="quarter"/>
          </p:nvPr>
        </p:nvSpPr>
        <p:spPr>
          <a:ln/>
        </p:spPr>
        <p:txBody>
          <a:bodyPr/>
          <a:lstStyle/>
          <a:p>
            <a:r>
              <a:rPr lang="en-US" altLang="en-US"/>
              <a:t>Pesakh 5785 controversies</a:t>
            </a:r>
          </a:p>
        </p:txBody>
      </p:sp>
      <p:sp>
        <p:nvSpPr>
          <p:cNvPr id="3" name="Rectangle 3">
            <a:extLst>
              <a:ext uri="{FF2B5EF4-FFF2-40B4-BE49-F238E27FC236}">
                <a16:creationId xmlns:a16="http://schemas.microsoft.com/office/drawing/2014/main" id="{8AA765F1-E401-81CE-12EF-A68ED252A6E7}"/>
              </a:ext>
            </a:extLst>
          </p:cNvPr>
          <p:cNvSpPr>
            <a:spLocks noGrp="1" noChangeArrowheads="1"/>
          </p:cNvSpPr>
          <p:nvPr>
            <p:ph type="dt" idx="1"/>
          </p:nvPr>
        </p:nvSpPr>
        <p:spPr>
          <a:ln/>
        </p:spPr>
        <p:txBody>
          <a:bodyPr/>
          <a:lstStyle/>
          <a:p>
            <a:r>
              <a:rPr lang="en-US" altLang="en-US"/>
              <a:t>April 12, 2025 5785</a:t>
            </a:r>
          </a:p>
        </p:txBody>
      </p:sp>
      <p:sp>
        <p:nvSpPr>
          <p:cNvPr id="4" name="Rectangle 7">
            <a:extLst>
              <a:ext uri="{FF2B5EF4-FFF2-40B4-BE49-F238E27FC236}">
                <a16:creationId xmlns:a16="http://schemas.microsoft.com/office/drawing/2014/main" id="{15D6B77B-A329-8AE2-A190-0568A2C9F7CD}"/>
              </a:ext>
            </a:extLst>
          </p:cNvPr>
          <p:cNvSpPr>
            <a:spLocks noGrp="1" noChangeArrowheads="1"/>
          </p:cNvSpPr>
          <p:nvPr>
            <p:ph type="sldNum" sz="quarter" idx="5"/>
          </p:nvPr>
        </p:nvSpPr>
        <p:spPr>
          <a:ln/>
        </p:spPr>
        <p:txBody>
          <a:bodyPr/>
          <a:lstStyle/>
          <a:p>
            <a:fld id="{13A3A8DE-D0F4-4EF4-8ABF-AED830008309}" type="slidenum">
              <a:rPr lang="en-US" altLang="en-US"/>
              <a:pPr/>
              <a:t>56</a:t>
            </a:fld>
            <a:endParaRPr lang="en-US" altLang="en-US"/>
          </a:p>
        </p:txBody>
      </p:sp>
      <p:sp>
        <p:nvSpPr>
          <p:cNvPr id="1248258" name="Rectangle 2">
            <a:extLst>
              <a:ext uri="{FF2B5EF4-FFF2-40B4-BE49-F238E27FC236}">
                <a16:creationId xmlns:a16="http://schemas.microsoft.com/office/drawing/2014/main" id="{646D41E2-D8B4-668B-0340-F98FA8EF3614}"/>
              </a:ext>
            </a:extLst>
          </p:cNvPr>
          <p:cNvSpPr>
            <a:spLocks noGrp="1" noRot="1" noChangeAspect="1" noChangeArrowheads="1" noTextEdit="1"/>
          </p:cNvSpPr>
          <p:nvPr>
            <p:ph type="sldImg"/>
          </p:nvPr>
        </p:nvSpPr>
        <p:spPr>
          <a:xfrm>
            <a:off x="381000" y="685800"/>
            <a:ext cx="6096000" cy="3429000"/>
          </a:xfrm>
          <a:ln/>
        </p:spPr>
      </p:sp>
      <p:sp>
        <p:nvSpPr>
          <p:cNvPr id="1248259" name="Rectangle 3">
            <a:extLst>
              <a:ext uri="{FF2B5EF4-FFF2-40B4-BE49-F238E27FC236}">
                <a16:creationId xmlns:a16="http://schemas.microsoft.com/office/drawing/2014/main" id="{B9139D66-6486-FDC9-7392-1CF4A65A06E4}"/>
              </a:ext>
            </a:extLst>
          </p:cNvPr>
          <p:cNvSpPr>
            <a:spLocks noGrp="1" noChangeArrowheads="1"/>
          </p:cNvSpPr>
          <p:nvPr>
            <p:ph type="body" idx="1"/>
          </p:nvPr>
        </p:nvSpPr>
        <p:spPr/>
        <p:txBody>
          <a:bodyPr/>
          <a:lstStyle/>
          <a:p>
            <a:pPr marL="0" marR="0" lvl="0" indent="0" algn="l" defTabSz="914400" rtl="0" eaLnBrk="1" fontAlgn="base" latinLnBrk="0" hangingPunct="1">
              <a:lnSpc>
                <a:spcPct val="90000"/>
              </a:lnSpc>
              <a:spcBef>
                <a:spcPct val="30000"/>
              </a:spcBef>
              <a:spcAft>
                <a:spcPct val="0"/>
              </a:spcAft>
              <a:buClrTx/>
              <a:buSzTx/>
              <a:buFontTx/>
              <a:buNone/>
              <a:tabLst/>
              <a:defRPr/>
            </a:pPr>
            <a:r>
              <a:rPr lang="en-US" altLang="en-US" sz="2000" cap="none" dirty="0">
                <a:solidFill>
                  <a:schemeClr val="tx1"/>
                </a:solidFill>
                <a:latin typeface="Arial Rounded MT Bold" panose="020F0704030504030204" pitchFamily="34" charset="0"/>
              </a:rPr>
              <a:t>https://kifakz.github.io/eng/bible/stern/stern_matfey_26.html</a:t>
            </a:r>
            <a:endParaRPr lang="en-US" altLang="en-US" dirty="0"/>
          </a:p>
        </p:txBody>
      </p:sp>
    </p:spTree>
    <p:extLst>
      <p:ext uri="{BB962C8B-B14F-4D97-AF65-F5344CB8AC3E}">
        <p14:creationId xmlns:p14="http://schemas.microsoft.com/office/powerpoint/2010/main" val="15647988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F84ACA-10EA-9980-F8EC-125E82DD5A27}"/>
            </a:ext>
          </a:extLst>
        </p:cNvPr>
        <p:cNvGrpSpPr/>
        <p:nvPr/>
      </p:nvGrpSpPr>
      <p:grpSpPr>
        <a:xfrm>
          <a:off x="0" y="0"/>
          <a:ext cx="0" cy="0"/>
          <a:chOff x="0" y="0"/>
          <a:chExt cx="0" cy="0"/>
        </a:xfrm>
      </p:grpSpPr>
      <p:sp>
        <p:nvSpPr>
          <p:cNvPr id="2" name="Rectangle 2">
            <a:extLst>
              <a:ext uri="{FF2B5EF4-FFF2-40B4-BE49-F238E27FC236}">
                <a16:creationId xmlns:a16="http://schemas.microsoft.com/office/drawing/2014/main" id="{F6B800C8-7631-054C-3197-236B6E9E70FA}"/>
              </a:ext>
            </a:extLst>
          </p:cNvPr>
          <p:cNvSpPr>
            <a:spLocks noGrp="1" noChangeArrowheads="1"/>
          </p:cNvSpPr>
          <p:nvPr>
            <p:ph type="hdr" sz="quarter"/>
          </p:nvPr>
        </p:nvSpPr>
        <p:spPr>
          <a:ln/>
        </p:spPr>
        <p:txBody>
          <a:bodyPr/>
          <a:lstStyle/>
          <a:p>
            <a:r>
              <a:rPr lang="en-US" altLang="en-US"/>
              <a:t>Pesakh 5785 controversies</a:t>
            </a:r>
          </a:p>
        </p:txBody>
      </p:sp>
      <p:sp>
        <p:nvSpPr>
          <p:cNvPr id="3" name="Rectangle 3">
            <a:extLst>
              <a:ext uri="{FF2B5EF4-FFF2-40B4-BE49-F238E27FC236}">
                <a16:creationId xmlns:a16="http://schemas.microsoft.com/office/drawing/2014/main" id="{7E325BC7-4184-E8B9-1C3F-519317D5EFFA}"/>
              </a:ext>
            </a:extLst>
          </p:cNvPr>
          <p:cNvSpPr>
            <a:spLocks noGrp="1" noChangeArrowheads="1"/>
          </p:cNvSpPr>
          <p:nvPr>
            <p:ph type="dt" idx="1"/>
          </p:nvPr>
        </p:nvSpPr>
        <p:spPr>
          <a:ln/>
        </p:spPr>
        <p:txBody>
          <a:bodyPr/>
          <a:lstStyle/>
          <a:p>
            <a:r>
              <a:rPr lang="en-US" altLang="en-US"/>
              <a:t>April 12, 2025 5785</a:t>
            </a:r>
          </a:p>
        </p:txBody>
      </p:sp>
      <p:sp>
        <p:nvSpPr>
          <p:cNvPr id="4" name="Rectangle 7">
            <a:extLst>
              <a:ext uri="{FF2B5EF4-FFF2-40B4-BE49-F238E27FC236}">
                <a16:creationId xmlns:a16="http://schemas.microsoft.com/office/drawing/2014/main" id="{E1863E7F-72DF-992B-9A5B-CE7D43E62F4C}"/>
              </a:ext>
            </a:extLst>
          </p:cNvPr>
          <p:cNvSpPr>
            <a:spLocks noGrp="1" noChangeArrowheads="1"/>
          </p:cNvSpPr>
          <p:nvPr>
            <p:ph type="sldNum" sz="quarter" idx="5"/>
          </p:nvPr>
        </p:nvSpPr>
        <p:spPr>
          <a:ln/>
        </p:spPr>
        <p:txBody>
          <a:bodyPr/>
          <a:lstStyle/>
          <a:p>
            <a:fld id="{13A3A8DE-D0F4-4EF4-8ABF-AED830008309}" type="slidenum">
              <a:rPr lang="en-US" altLang="en-US"/>
              <a:pPr/>
              <a:t>57</a:t>
            </a:fld>
            <a:endParaRPr lang="en-US" altLang="en-US"/>
          </a:p>
        </p:txBody>
      </p:sp>
      <p:sp>
        <p:nvSpPr>
          <p:cNvPr id="1248258" name="Rectangle 2">
            <a:extLst>
              <a:ext uri="{FF2B5EF4-FFF2-40B4-BE49-F238E27FC236}">
                <a16:creationId xmlns:a16="http://schemas.microsoft.com/office/drawing/2014/main" id="{431C3BF2-BEAC-79B3-1612-8013327DB38F}"/>
              </a:ext>
            </a:extLst>
          </p:cNvPr>
          <p:cNvSpPr>
            <a:spLocks noGrp="1" noRot="1" noChangeAspect="1" noChangeArrowheads="1" noTextEdit="1"/>
          </p:cNvSpPr>
          <p:nvPr>
            <p:ph type="sldImg"/>
          </p:nvPr>
        </p:nvSpPr>
        <p:spPr>
          <a:xfrm>
            <a:off x="381000" y="685800"/>
            <a:ext cx="6096000" cy="3429000"/>
          </a:xfrm>
          <a:ln/>
        </p:spPr>
      </p:sp>
      <p:sp>
        <p:nvSpPr>
          <p:cNvPr id="1248259" name="Rectangle 3">
            <a:extLst>
              <a:ext uri="{FF2B5EF4-FFF2-40B4-BE49-F238E27FC236}">
                <a16:creationId xmlns:a16="http://schemas.microsoft.com/office/drawing/2014/main" id="{166EB210-E6F5-87AE-F151-A229C2AEE8E4}"/>
              </a:ext>
            </a:extLst>
          </p:cNvPr>
          <p:cNvSpPr>
            <a:spLocks noGrp="1" noChangeArrowheads="1"/>
          </p:cNvSpPr>
          <p:nvPr>
            <p:ph type="body" idx="1"/>
          </p:nvPr>
        </p:nvSpPr>
        <p:spPr/>
        <p:txBody>
          <a:bodyPr/>
          <a:lstStyle/>
          <a:p>
            <a:pPr>
              <a:lnSpc>
                <a:spcPct val="90000"/>
              </a:lnSpc>
            </a:pPr>
            <a:endParaRPr lang="en-US" altLang="en-US" dirty="0"/>
          </a:p>
        </p:txBody>
      </p:sp>
    </p:spTree>
    <p:extLst>
      <p:ext uri="{BB962C8B-B14F-4D97-AF65-F5344CB8AC3E}">
        <p14:creationId xmlns:p14="http://schemas.microsoft.com/office/powerpoint/2010/main" val="273372994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B8C7E1-C254-C77C-6A24-1369E4202AB6}"/>
            </a:ext>
          </a:extLst>
        </p:cNvPr>
        <p:cNvGrpSpPr/>
        <p:nvPr/>
      </p:nvGrpSpPr>
      <p:grpSpPr>
        <a:xfrm>
          <a:off x="0" y="0"/>
          <a:ext cx="0" cy="0"/>
          <a:chOff x="0" y="0"/>
          <a:chExt cx="0" cy="0"/>
        </a:xfrm>
      </p:grpSpPr>
      <p:sp>
        <p:nvSpPr>
          <p:cNvPr id="2" name="Rectangle 2">
            <a:extLst>
              <a:ext uri="{FF2B5EF4-FFF2-40B4-BE49-F238E27FC236}">
                <a16:creationId xmlns:a16="http://schemas.microsoft.com/office/drawing/2014/main" id="{B2CFF32D-D3FE-AA03-A4FE-A959336FC531}"/>
              </a:ext>
            </a:extLst>
          </p:cNvPr>
          <p:cNvSpPr>
            <a:spLocks noGrp="1" noChangeArrowheads="1"/>
          </p:cNvSpPr>
          <p:nvPr>
            <p:ph type="hdr" sz="quarter"/>
          </p:nvPr>
        </p:nvSpPr>
        <p:spPr>
          <a:ln/>
        </p:spPr>
        <p:txBody>
          <a:bodyPr/>
          <a:lstStyle/>
          <a:p>
            <a:r>
              <a:rPr lang="en-US" altLang="en-US"/>
              <a:t>Pesakh 5785 controversies</a:t>
            </a:r>
          </a:p>
        </p:txBody>
      </p:sp>
      <p:sp>
        <p:nvSpPr>
          <p:cNvPr id="3" name="Rectangle 3">
            <a:extLst>
              <a:ext uri="{FF2B5EF4-FFF2-40B4-BE49-F238E27FC236}">
                <a16:creationId xmlns:a16="http://schemas.microsoft.com/office/drawing/2014/main" id="{92DF55E7-4E50-E71F-E5B0-C0949D68CF54}"/>
              </a:ext>
            </a:extLst>
          </p:cNvPr>
          <p:cNvSpPr>
            <a:spLocks noGrp="1" noChangeArrowheads="1"/>
          </p:cNvSpPr>
          <p:nvPr>
            <p:ph type="dt" idx="1"/>
          </p:nvPr>
        </p:nvSpPr>
        <p:spPr>
          <a:ln/>
        </p:spPr>
        <p:txBody>
          <a:bodyPr/>
          <a:lstStyle/>
          <a:p>
            <a:r>
              <a:rPr lang="en-US" altLang="en-US"/>
              <a:t>April 12, 2025 5785</a:t>
            </a:r>
          </a:p>
        </p:txBody>
      </p:sp>
      <p:sp>
        <p:nvSpPr>
          <p:cNvPr id="4" name="Rectangle 7">
            <a:extLst>
              <a:ext uri="{FF2B5EF4-FFF2-40B4-BE49-F238E27FC236}">
                <a16:creationId xmlns:a16="http://schemas.microsoft.com/office/drawing/2014/main" id="{1246101E-8255-2FC1-51CB-A68F04A81805}"/>
              </a:ext>
            </a:extLst>
          </p:cNvPr>
          <p:cNvSpPr>
            <a:spLocks noGrp="1" noChangeArrowheads="1"/>
          </p:cNvSpPr>
          <p:nvPr>
            <p:ph type="sldNum" sz="quarter" idx="5"/>
          </p:nvPr>
        </p:nvSpPr>
        <p:spPr>
          <a:ln/>
        </p:spPr>
        <p:txBody>
          <a:bodyPr/>
          <a:lstStyle/>
          <a:p>
            <a:fld id="{13A3A8DE-D0F4-4EF4-8ABF-AED830008309}" type="slidenum">
              <a:rPr lang="en-US" altLang="en-US"/>
              <a:pPr/>
              <a:t>58</a:t>
            </a:fld>
            <a:endParaRPr lang="en-US" altLang="en-US"/>
          </a:p>
        </p:txBody>
      </p:sp>
      <p:sp>
        <p:nvSpPr>
          <p:cNvPr id="1248258" name="Rectangle 2">
            <a:extLst>
              <a:ext uri="{FF2B5EF4-FFF2-40B4-BE49-F238E27FC236}">
                <a16:creationId xmlns:a16="http://schemas.microsoft.com/office/drawing/2014/main" id="{E8028440-ABFA-F042-DF90-6D0323913C82}"/>
              </a:ext>
            </a:extLst>
          </p:cNvPr>
          <p:cNvSpPr>
            <a:spLocks noGrp="1" noRot="1" noChangeAspect="1" noChangeArrowheads="1" noTextEdit="1"/>
          </p:cNvSpPr>
          <p:nvPr>
            <p:ph type="sldImg"/>
          </p:nvPr>
        </p:nvSpPr>
        <p:spPr>
          <a:xfrm>
            <a:off x="381000" y="685800"/>
            <a:ext cx="6096000" cy="3429000"/>
          </a:xfrm>
          <a:ln/>
        </p:spPr>
      </p:sp>
      <p:sp>
        <p:nvSpPr>
          <p:cNvPr id="1248259" name="Rectangle 3">
            <a:extLst>
              <a:ext uri="{FF2B5EF4-FFF2-40B4-BE49-F238E27FC236}">
                <a16:creationId xmlns:a16="http://schemas.microsoft.com/office/drawing/2014/main" id="{3490FD1C-341D-225E-E203-5FCD363697C9}"/>
              </a:ext>
            </a:extLst>
          </p:cNvPr>
          <p:cNvSpPr>
            <a:spLocks noGrp="1" noChangeArrowheads="1"/>
          </p:cNvSpPr>
          <p:nvPr>
            <p:ph type="body" idx="1"/>
          </p:nvPr>
        </p:nvSpPr>
        <p:spPr/>
        <p:txBody>
          <a:bodyPr/>
          <a:lstStyle/>
          <a:p>
            <a:pPr>
              <a:lnSpc>
                <a:spcPct val="90000"/>
              </a:lnSpc>
            </a:pPr>
            <a:endParaRPr lang="en-US" altLang="en-US" dirty="0"/>
          </a:p>
        </p:txBody>
      </p:sp>
    </p:spTree>
    <p:extLst>
      <p:ext uri="{BB962C8B-B14F-4D97-AF65-F5344CB8AC3E}">
        <p14:creationId xmlns:p14="http://schemas.microsoft.com/office/powerpoint/2010/main" val="67039733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CB8272C9-1161-4A0B-2428-D3DB5A6FE010}"/>
              </a:ext>
            </a:extLst>
          </p:cNvPr>
          <p:cNvSpPr>
            <a:spLocks noGrp="1" noChangeArrowheads="1"/>
          </p:cNvSpPr>
          <p:nvPr>
            <p:ph type="hdr" sz="quarter"/>
          </p:nvPr>
        </p:nvSpPr>
        <p:spPr>
          <a:ln/>
        </p:spPr>
        <p:txBody>
          <a:bodyPr/>
          <a:lstStyle/>
          <a:p>
            <a:r>
              <a:rPr lang="en-US" altLang="en-US"/>
              <a:t>Pesakh 5785 controversies</a:t>
            </a:r>
          </a:p>
        </p:txBody>
      </p:sp>
      <p:sp>
        <p:nvSpPr>
          <p:cNvPr id="3" name="Rectangle 3">
            <a:extLst>
              <a:ext uri="{FF2B5EF4-FFF2-40B4-BE49-F238E27FC236}">
                <a16:creationId xmlns:a16="http://schemas.microsoft.com/office/drawing/2014/main" id="{C69DE47A-064F-E046-3E3F-8A73E5A4B3E8}"/>
              </a:ext>
            </a:extLst>
          </p:cNvPr>
          <p:cNvSpPr>
            <a:spLocks noGrp="1" noChangeArrowheads="1"/>
          </p:cNvSpPr>
          <p:nvPr>
            <p:ph type="dt" idx="1"/>
          </p:nvPr>
        </p:nvSpPr>
        <p:spPr>
          <a:ln/>
        </p:spPr>
        <p:txBody>
          <a:bodyPr/>
          <a:lstStyle/>
          <a:p>
            <a:r>
              <a:rPr lang="en-US" altLang="en-US"/>
              <a:t>April 12, 2025 5785</a:t>
            </a:r>
          </a:p>
        </p:txBody>
      </p:sp>
      <p:sp>
        <p:nvSpPr>
          <p:cNvPr id="4" name="Rectangle 7">
            <a:extLst>
              <a:ext uri="{FF2B5EF4-FFF2-40B4-BE49-F238E27FC236}">
                <a16:creationId xmlns:a16="http://schemas.microsoft.com/office/drawing/2014/main" id="{40DD39A8-2780-FB17-D8AA-F7662473831D}"/>
              </a:ext>
            </a:extLst>
          </p:cNvPr>
          <p:cNvSpPr>
            <a:spLocks noGrp="1" noChangeArrowheads="1"/>
          </p:cNvSpPr>
          <p:nvPr>
            <p:ph type="sldNum" sz="quarter" idx="5"/>
          </p:nvPr>
        </p:nvSpPr>
        <p:spPr>
          <a:ln/>
        </p:spPr>
        <p:txBody>
          <a:bodyPr/>
          <a:lstStyle/>
          <a:p>
            <a:fld id="{E9492503-097F-44BE-A6E0-309D2D46C169}" type="slidenum">
              <a:rPr lang="en-US" altLang="en-US"/>
              <a:pPr/>
              <a:t>59</a:t>
            </a:fld>
            <a:endParaRPr lang="en-US" altLang="en-US"/>
          </a:p>
        </p:txBody>
      </p:sp>
      <p:sp>
        <p:nvSpPr>
          <p:cNvPr id="1264642" name="Rectangle 2">
            <a:extLst>
              <a:ext uri="{FF2B5EF4-FFF2-40B4-BE49-F238E27FC236}">
                <a16:creationId xmlns:a16="http://schemas.microsoft.com/office/drawing/2014/main" id="{A65E9CE5-F43D-2AE0-601A-97B353AB0CBA}"/>
              </a:ext>
            </a:extLst>
          </p:cNvPr>
          <p:cNvSpPr>
            <a:spLocks noGrp="1" noRot="1" noChangeAspect="1" noChangeArrowheads="1" noTextEdit="1"/>
          </p:cNvSpPr>
          <p:nvPr>
            <p:ph type="sldImg"/>
          </p:nvPr>
        </p:nvSpPr>
        <p:spPr>
          <a:xfrm>
            <a:off x="381000" y="685800"/>
            <a:ext cx="6096000" cy="3429000"/>
          </a:xfrm>
          <a:ln/>
        </p:spPr>
      </p:sp>
      <p:sp>
        <p:nvSpPr>
          <p:cNvPr id="1264643" name="Rectangle 3">
            <a:extLst>
              <a:ext uri="{FF2B5EF4-FFF2-40B4-BE49-F238E27FC236}">
                <a16:creationId xmlns:a16="http://schemas.microsoft.com/office/drawing/2014/main" id="{10270157-BA95-991C-280B-98DA80CE6B42}"/>
              </a:ext>
            </a:extLst>
          </p:cNvPr>
          <p:cNvSpPr>
            <a:spLocks noGrp="1" noChangeArrowheads="1"/>
          </p:cNvSpPr>
          <p:nvPr>
            <p:ph type="body" idx="1"/>
          </p:nvPr>
        </p:nvSpPr>
        <p:spPr>
          <a:xfrm>
            <a:off x="152400" y="4114800"/>
            <a:ext cx="6553200" cy="4876800"/>
          </a:xfrm>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dirty="0"/>
              <a:t>What’s wrong with this picture??</a:t>
            </a:r>
          </a:p>
          <a:p>
            <a:endParaRPr lang="en-US" altLang="en-US" dirty="0"/>
          </a:p>
          <a:p>
            <a:r>
              <a:rPr lang="en-US" altLang="en-US" sz="1050" dirty="0"/>
              <a:t>http://www.bible-history.com/links.php?cat=39&amp;sub=453&amp;cat_name=Manners+%26+Customs&amp;subcat_name=Wells</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9BC25C-29A9-98E3-A5B6-F5BEB9EFDD0A}"/>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DCA405BB-B4C9-BAFB-19A7-B558BF7F4EA5}"/>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RH erev 5778 New</a:t>
            </a:r>
          </a:p>
        </p:txBody>
      </p:sp>
      <p:sp>
        <p:nvSpPr>
          <p:cNvPr id="5" name="Rectangle 3">
            <a:extLst>
              <a:ext uri="{FF2B5EF4-FFF2-40B4-BE49-F238E27FC236}">
                <a16:creationId xmlns:a16="http://schemas.microsoft.com/office/drawing/2014/main" id="{F7E56512-0729-697B-7C3F-C83D3CB232DD}"/>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 2022</a:t>
            </a:r>
          </a:p>
        </p:txBody>
      </p:sp>
      <p:sp>
        <p:nvSpPr>
          <p:cNvPr id="6" name="Rectangle 7">
            <a:extLst>
              <a:ext uri="{FF2B5EF4-FFF2-40B4-BE49-F238E27FC236}">
                <a16:creationId xmlns:a16="http://schemas.microsoft.com/office/drawing/2014/main" id="{305B7874-2D1D-5307-617D-3A0B68DFADA9}"/>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4AD366A7-5120-7A90-F469-B0F2223A4420}"/>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34394930-06A7-DD55-88E4-60C838BCB065}"/>
              </a:ext>
            </a:extLst>
          </p:cNvPr>
          <p:cNvSpPr>
            <a:spLocks noGrp="1" noChangeArrowheads="1"/>
          </p:cNvSpPr>
          <p:nvPr>
            <p:ph type="body" idx="1"/>
          </p:nvPr>
        </p:nvSpPr>
        <p:spPr>
          <a:xfrm>
            <a:off x="152400" y="4114800"/>
            <a:ext cx="6553200" cy="4876800"/>
          </a:xfrm>
        </p:spPr>
        <p:txBody>
          <a:bodyPr/>
          <a:lstStyle/>
          <a:p>
            <a:pPr algn="l"/>
            <a:r>
              <a:rPr lang="en-US" altLang="en-US"/>
              <a:t>https://twitter.com/i/status/1907991609251078185</a:t>
            </a:r>
            <a:endParaRPr lang="en-US" altLang="en-US" dirty="0"/>
          </a:p>
        </p:txBody>
      </p:sp>
      <p:cxnSp>
        <p:nvCxnSpPr>
          <p:cNvPr id="3" name="Straight Connector 2">
            <a:extLst>
              <a:ext uri="{FF2B5EF4-FFF2-40B4-BE49-F238E27FC236}">
                <a16:creationId xmlns:a16="http://schemas.microsoft.com/office/drawing/2014/main" id="{BA7EC061-8B6E-C8E6-C8BD-21E37F4DB97C}"/>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9394508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E0CAEE-5B92-3221-4B91-EBC5B4197D90}"/>
            </a:ext>
          </a:extLst>
        </p:cNvPr>
        <p:cNvGrpSpPr/>
        <p:nvPr/>
      </p:nvGrpSpPr>
      <p:grpSpPr>
        <a:xfrm>
          <a:off x="0" y="0"/>
          <a:ext cx="0" cy="0"/>
          <a:chOff x="0" y="0"/>
          <a:chExt cx="0" cy="0"/>
        </a:xfrm>
      </p:grpSpPr>
      <p:sp>
        <p:nvSpPr>
          <p:cNvPr id="2" name="Rectangle 2">
            <a:extLst>
              <a:ext uri="{FF2B5EF4-FFF2-40B4-BE49-F238E27FC236}">
                <a16:creationId xmlns:a16="http://schemas.microsoft.com/office/drawing/2014/main" id="{6D248265-4F49-863B-8E70-412DEED6B88E}"/>
              </a:ext>
            </a:extLst>
          </p:cNvPr>
          <p:cNvSpPr>
            <a:spLocks noGrp="1" noChangeArrowheads="1"/>
          </p:cNvSpPr>
          <p:nvPr>
            <p:ph type="hdr" sz="quarter"/>
          </p:nvPr>
        </p:nvSpPr>
        <p:spPr>
          <a:ln/>
        </p:spPr>
        <p:txBody>
          <a:bodyPr/>
          <a:lstStyle/>
          <a:p>
            <a:r>
              <a:rPr lang="en-US" altLang="en-US"/>
              <a:t>Pesakh 5785 controversies</a:t>
            </a:r>
          </a:p>
        </p:txBody>
      </p:sp>
      <p:sp>
        <p:nvSpPr>
          <p:cNvPr id="3" name="Rectangle 3">
            <a:extLst>
              <a:ext uri="{FF2B5EF4-FFF2-40B4-BE49-F238E27FC236}">
                <a16:creationId xmlns:a16="http://schemas.microsoft.com/office/drawing/2014/main" id="{CE56BFAA-C8E0-948C-E700-EE7DAC38D096}"/>
              </a:ext>
            </a:extLst>
          </p:cNvPr>
          <p:cNvSpPr>
            <a:spLocks noGrp="1" noChangeArrowheads="1"/>
          </p:cNvSpPr>
          <p:nvPr>
            <p:ph type="dt" idx="1"/>
          </p:nvPr>
        </p:nvSpPr>
        <p:spPr>
          <a:ln/>
        </p:spPr>
        <p:txBody>
          <a:bodyPr/>
          <a:lstStyle/>
          <a:p>
            <a:r>
              <a:rPr lang="en-US" altLang="en-US"/>
              <a:t>April 12, 2025 5785</a:t>
            </a:r>
          </a:p>
        </p:txBody>
      </p:sp>
      <p:sp>
        <p:nvSpPr>
          <p:cNvPr id="4" name="Rectangle 7">
            <a:extLst>
              <a:ext uri="{FF2B5EF4-FFF2-40B4-BE49-F238E27FC236}">
                <a16:creationId xmlns:a16="http://schemas.microsoft.com/office/drawing/2014/main" id="{02BFD7AF-26DA-FF6B-A294-95FA560E8E55}"/>
              </a:ext>
            </a:extLst>
          </p:cNvPr>
          <p:cNvSpPr>
            <a:spLocks noGrp="1" noChangeArrowheads="1"/>
          </p:cNvSpPr>
          <p:nvPr>
            <p:ph type="sldNum" sz="quarter" idx="5"/>
          </p:nvPr>
        </p:nvSpPr>
        <p:spPr>
          <a:ln/>
        </p:spPr>
        <p:txBody>
          <a:bodyPr/>
          <a:lstStyle/>
          <a:p>
            <a:fld id="{E9492503-097F-44BE-A6E0-309D2D46C169}" type="slidenum">
              <a:rPr lang="en-US" altLang="en-US"/>
              <a:pPr/>
              <a:t>60</a:t>
            </a:fld>
            <a:endParaRPr lang="en-US" altLang="en-US"/>
          </a:p>
        </p:txBody>
      </p:sp>
      <p:sp>
        <p:nvSpPr>
          <p:cNvPr id="1264642" name="Rectangle 2">
            <a:extLst>
              <a:ext uri="{FF2B5EF4-FFF2-40B4-BE49-F238E27FC236}">
                <a16:creationId xmlns:a16="http://schemas.microsoft.com/office/drawing/2014/main" id="{78109022-8CA0-7D87-8EFD-03119A3583ED}"/>
              </a:ext>
            </a:extLst>
          </p:cNvPr>
          <p:cNvSpPr>
            <a:spLocks noGrp="1" noRot="1" noChangeAspect="1" noChangeArrowheads="1" noTextEdit="1"/>
          </p:cNvSpPr>
          <p:nvPr>
            <p:ph type="sldImg"/>
          </p:nvPr>
        </p:nvSpPr>
        <p:spPr>
          <a:xfrm>
            <a:off x="381000" y="685800"/>
            <a:ext cx="6096000" cy="3429000"/>
          </a:xfrm>
          <a:ln/>
        </p:spPr>
      </p:sp>
      <p:sp>
        <p:nvSpPr>
          <p:cNvPr id="1264643" name="Rectangle 3">
            <a:extLst>
              <a:ext uri="{FF2B5EF4-FFF2-40B4-BE49-F238E27FC236}">
                <a16:creationId xmlns:a16="http://schemas.microsoft.com/office/drawing/2014/main" id="{AF66D05D-2361-E496-82BA-D6187551A2C1}"/>
              </a:ext>
            </a:extLst>
          </p:cNvPr>
          <p:cNvSpPr>
            <a:spLocks noGrp="1" noChangeArrowheads="1"/>
          </p:cNvSpPr>
          <p:nvPr>
            <p:ph type="body" idx="1"/>
          </p:nvPr>
        </p:nvSpPr>
        <p:spPr>
          <a:xfrm>
            <a:off x="152400" y="4114800"/>
            <a:ext cx="6553200" cy="4876800"/>
          </a:xfrm>
        </p:spPr>
        <p:txBody>
          <a:bodyPr/>
          <a:lstStyle/>
          <a:p>
            <a:r>
              <a:rPr lang="en-US" altLang="en-US" sz="1000" dirty="0"/>
              <a:t>http://www.bible-history.com/links.php?cat=39&amp;sub=453&amp;cat_name=Manners+%26+Customs&amp;subcat_name=Wells</a:t>
            </a:r>
          </a:p>
        </p:txBody>
      </p:sp>
    </p:spTree>
    <p:extLst>
      <p:ext uri="{BB962C8B-B14F-4D97-AF65-F5344CB8AC3E}">
        <p14:creationId xmlns:p14="http://schemas.microsoft.com/office/powerpoint/2010/main" val="118878678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73E4117A-2B7C-B627-C9F8-1A5050C4B604}"/>
              </a:ext>
            </a:extLst>
          </p:cNvPr>
          <p:cNvSpPr>
            <a:spLocks noGrp="1" noChangeArrowheads="1"/>
          </p:cNvSpPr>
          <p:nvPr>
            <p:ph type="hdr" sz="quarter"/>
          </p:nvPr>
        </p:nvSpPr>
        <p:spPr>
          <a:ln/>
        </p:spPr>
        <p:txBody>
          <a:bodyPr/>
          <a:lstStyle/>
          <a:p>
            <a:r>
              <a:rPr lang="en-US" altLang="en-US"/>
              <a:t>Pesakh 5785 controversies</a:t>
            </a:r>
          </a:p>
        </p:txBody>
      </p:sp>
      <p:sp>
        <p:nvSpPr>
          <p:cNvPr id="3" name="Rectangle 3">
            <a:extLst>
              <a:ext uri="{FF2B5EF4-FFF2-40B4-BE49-F238E27FC236}">
                <a16:creationId xmlns:a16="http://schemas.microsoft.com/office/drawing/2014/main" id="{1AC96F16-C47C-4482-3E7B-01BC477178E7}"/>
              </a:ext>
            </a:extLst>
          </p:cNvPr>
          <p:cNvSpPr>
            <a:spLocks noGrp="1" noChangeArrowheads="1"/>
          </p:cNvSpPr>
          <p:nvPr>
            <p:ph type="dt" idx="1"/>
          </p:nvPr>
        </p:nvSpPr>
        <p:spPr>
          <a:ln/>
        </p:spPr>
        <p:txBody>
          <a:bodyPr/>
          <a:lstStyle/>
          <a:p>
            <a:r>
              <a:rPr lang="en-US" altLang="en-US"/>
              <a:t>April 12, 2025 5785</a:t>
            </a:r>
          </a:p>
        </p:txBody>
      </p:sp>
      <p:sp>
        <p:nvSpPr>
          <p:cNvPr id="4" name="Rectangle 7">
            <a:extLst>
              <a:ext uri="{FF2B5EF4-FFF2-40B4-BE49-F238E27FC236}">
                <a16:creationId xmlns:a16="http://schemas.microsoft.com/office/drawing/2014/main" id="{787C459B-6F55-A852-6684-738F57DB81A9}"/>
              </a:ext>
            </a:extLst>
          </p:cNvPr>
          <p:cNvSpPr>
            <a:spLocks noGrp="1" noChangeArrowheads="1"/>
          </p:cNvSpPr>
          <p:nvPr>
            <p:ph type="sldNum" sz="quarter" idx="5"/>
          </p:nvPr>
        </p:nvSpPr>
        <p:spPr>
          <a:ln/>
        </p:spPr>
        <p:txBody>
          <a:bodyPr/>
          <a:lstStyle/>
          <a:p>
            <a:fld id="{0BFA552F-72F8-4533-8C99-52016447AF8A}" type="slidenum">
              <a:rPr lang="en-US" altLang="en-US"/>
              <a:pPr/>
              <a:t>61</a:t>
            </a:fld>
            <a:endParaRPr lang="en-US" altLang="en-US"/>
          </a:p>
        </p:txBody>
      </p:sp>
      <p:sp>
        <p:nvSpPr>
          <p:cNvPr id="1266690" name="Rectangle 2">
            <a:extLst>
              <a:ext uri="{FF2B5EF4-FFF2-40B4-BE49-F238E27FC236}">
                <a16:creationId xmlns:a16="http://schemas.microsoft.com/office/drawing/2014/main" id="{91AD20D0-8718-CC7C-489A-120DAE832C0B}"/>
              </a:ext>
            </a:extLst>
          </p:cNvPr>
          <p:cNvSpPr>
            <a:spLocks noGrp="1" noRot="1" noChangeAspect="1" noChangeArrowheads="1" noTextEdit="1"/>
          </p:cNvSpPr>
          <p:nvPr>
            <p:ph type="sldImg"/>
          </p:nvPr>
        </p:nvSpPr>
        <p:spPr>
          <a:xfrm>
            <a:off x="381000" y="685800"/>
            <a:ext cx="6096000" cy="3429000"/>
          </a:xfrm>
          <a:ln/>
        </p:spPr>
      </p:sp>
      <p:sp>
        <p:nvSpPr>
          <p:cNvPr id="1266691" name="Rectangle 3">
            <a:extLst>
              <a:ext uri="{FF2B5EF4-FFF2-40B4-BE49-F238E27FC236}">
                <a16:creationId xmlns:a16="http://schemas.microsoft.com/office/drawing/2014/main" id="{F563BF2B-2208-A41B-6F74-95487A839B91}"/>
              </a:ext>
            </a:extLst>
          </p:cNvPr>
          <p:cNvSpPr>
            <a:spLocks noGrp="1" noChangeArrowheads="1"/>
          </p:cNvSpPr>
          <p:nvPr>
            <p:ph type="body" idx="1"/>
          </p:nvPr>
        </p:nvSpPr>
        <p:spPr>
          <a:xfrm>
            <a:off x="152400" y="4114800"/>
            <a:ext cx="6553200" cy="4876800"/>
          </a:xfrm>
        </p:spPr>
        <p:txBody>
          <a:bodyPr/>
          <a:lstStyle/>
          <a:p>
            <a:endParaRPr lang="en-US" alt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5ABD030-F013-B300-9CDD-53F5312B8369}"/>
              </a:ext>
            </a:extLst>
          </p:cNvPr>
          <p:cNvSpPr>
            <a:spLocks noGrp="1" noChangeArrowheads="1"/>
          </p:cNvSpPr>
          <p:nvPr>
            <p:ph type="hdr" sz="quarter"/>
          </p:nvPr>
        </p:nvSpPr>
        <p:spPr>
          <a:ln/>
        </p:spPr>
        <p:txBody>
          <a:bodyPr/>
          <a:lstStyle/>
          <a:p>
            <a:r>
              <a:rPr lang="en-US" altLang="en-US"/>
              <a:t>Pesakh 5785 controversies</a:t>
            </a:r>
          </a:p>
        </p:txBody>
      </p:sp>
      <p:sp>
        <p:nvSpPr>
          <p:cNvPr id="3" name="Rectangle 3">
            <a:extLst>
              <a:ext uri="{FF2B5EF4-FFF2-40B4-BE49-F238E27FC236}">
                <a16:creationId xmlns:a16="http://schemas.microsoft.com/office/drawing/2014/main" id="{B4B95A3E-57C9-D59A-D623-4A182148062E}"/>
              </a:ext>
            </a:extLst>
          </p:cNvPr>
          <p:cNvSpPr>
            <a:spLocks noGrp="1" noChangeArrowheads="1"/>
          </p:cNvSpPr>
          <p:nvPr>
            <p:ph type="dt" idx="1"/>
          </p:nvPr>
        </p:nvSpPr>
        <p:spPr>
          <a:ln/>
        </p:spPr>
        <p:txBody>
          <a:bodyPr/>
          <a:lstStyle/>
          <a:p>
            <a:r>
              <a:rPr lang="en-US" altLang="en-US"/>
              <a:t>April 12, 2025 5785</a:t>
            </a:r>
          </a:p>
        </p:txBody>
      </p:sp>
      <p:sp>
        <p:nvSpPr>
          <p:cNvPr id="4" name="Rectangle 7">
            <a:extLst>
              <a:ext uri="{FF2B5EF4-FFF2-40B4-BE49-F238E27FC236}">
                <a16:creationId xmlns:a16="http://schemas.microsoft.com/office/drawing/2014/main" id="{BE305AA6-89D8-A543-7424-90C3A9534B1C}"/>
              </a:ext>
            </a:extLst>
          </p:cNvPr>
          <p:cNvSpPr>
            <a:spLocks noGrp="1" noChangeArrowheads="1"/>
          </p:cNvSpPr>
          <p:nvPr>
            <p:ph type="sldNum" sz="quarter" idx="5"/>
          </p:nvPr>
        </p:nvSpPr>
        <p:spPr>
          <a:ln/>
        </p:spPr>
        <p:txBody>
          <a:bodyPr/>
          <a:lstStyle/>
          <a:p>
            <a:fld id="{72B812D4-CB94-4EE9-95E1-5159417C33CC}" type="slidenum">
              <a:rPr lang="en-US" altLang="en-US"/>
              <a:pPr/>
              <a:t>62</a:t>
            </a:fld>
            <a:endParaRPr lang="en-US" altLang="en-US"/>
          </a:p>
        </p:txBody>
      </p:sp>
      <p:sp>
        <p:nvSpPr>
          <p:cNvPr id="1268738" name="Rectangle 2">
            <a:extLst>
              <a:ext uri="{FF2B5EF4-FFF2-40B4-BE49-F238E27FC236}">
                <a16:creationId xmlns:a16="http://schemas.microsoft.com/office/drawing/2014/main" id="{A22FF0FA-B46E-1680-34D3-41BBF66B3627}"/>
              </a:ext>
            </a:extLst>
          </p:cNvPr>
          <p:cNvSpPr>
            <a:spLocks noGrp="1" noRot="1" noChangeAspect="1" noChangeArrowheads="1" noTextEdit="1"/>
          </p:cNvSpPr>
          <p:nvPr>
            <p:ph type="sldImg"/>
          </p:nvPr>
        </p:nvSpPr>
        <p:spPr>
          <a:xfrm>
            <a:off x="381000" y="685800"/>
            <a:ext cx="6096000" cy="3429000"/>
          </a:xfrm>
          <a:ln/>
        </p:spPr>
      </p:sp>
      <p:sp>
        <p:nvSpPr>
          <p:cNvPr id="1268739" name="Rectangle 3">
            <a:extLst>
              <a:ext uri="{FF2B5EF4-FFF2-40B4-BE49-F238E27FC236}">
                <a16:creationId xmlns:a16="http://schemas.microsoft.com/office/drawing/2014/main" id="{49EDE234-1E5D-4868-5BC0-9A1208644AE5}"/>
              </a:ext>
            </a:extLst>
          </p:cNvPr>
          <p:cNvSpPr>
            <a:spLocks noGrp="1" noChangeArrowheads="1"/>
          </p:cNvSpPr>
          <p:nvPr>
            <p:ph type="body" idx="1"/>
          </p:nvPr>
        </p:nvSpPr>
        <p:spPr>
          <a:xfrm>
            <a:off x="152400" y="4114800"/>
            <a:ext cx="6553200" cy="4876800"/>
          </a:xfrm>
        </p:spPr>
        <p:txBody>
          <a:bodyPr/>
          <a:lstStyle/>
          <a:p>
            <a:r>
              <a:rPr lang="en-US" altLang="en-US"/>
              <a:t>Was one major sect in First Century Judaism had no women.   Very apocalyptic.  </a:t>
            </a: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E3ABFCEE-319D-B13C-3357-15A20A96C005}"/>
              </a:ext>
            </a:extLst>
          </p:cNvPr>
          <p:cNvSpPr>
            <a:spLocks noGrp="1" noChangeArrowheads="1"/>
          </p:cNvSpPr>
          <p:nvPr>
            <p:ph type="hdr" sz="quarter"/>
          </p:nvPr>
        </p:nvSpPr>
        <p:spPr>
          <a:ln/>
        </p:spPr>
        <p:txBody>
          <a:bodyPr/>
          <a:lstStyle/>
          <a:p>
            <a:r>
              <a:rPr lang="en-US" altLang="en-US"/>
              <a:t>Pesakh 5785 controversies</a:t>
            </a:r>
          </a:p>
        </p:txBody>
      </p:sp>
      <p:sp>
        <p:nvSpPr>
          <p:cNvPr id="3" name="Rectangle 3">
            <a:extLst>
              <a:ext uri="{FF2B5EF4-FFF2-40B4-BE49-F238E27FC236}">
                <a16:creationId xmlns:a16="http://schemas.microsoft.com/office/drawing/2014/main" id="{CB9D01FF-C25A-1A04-0E1B-8314148E1AEC}"/>
              </a:ext>
            </a:extLst>
          </p:cNvPr>
          <p:cNvSpPr>
            <a:spLocks noGrp="1" noChangeArrowheads="1"/>
          </p:cNvSpPr>
          <p:nvPr>
            <p:ph type="dt" idx="1"/>
          </p:nvPr>
        </p:nvSpPr>
        <p:spPr>
          <a:ln/>
        </p:spPr>
        <p:txBody>
          <a:bodyPr/>
          <a:lstStyle/>
          <a:p>
            <a:r>
              <a:rPr lang="en-US" altLang="en-US"/>
              <a:t>April 12, 2025 5785</a:t>
            </a:r>
          </a:p>
        </p:txBody>
      </p:sp>
      <p:sp>
        <p:nvSpPr>
          <p:cNvPr id="4" name="Rectangle 7">
            <a:extLst>
              <a:ext uri="{FF2B5EF4-FFF2-40B4-BE49-F238E27FC236}">
                <a16:creationId xmlns:a16="http://schemas.microsoft.com/office/drawing/2014/main" id="{FCA79F8A-5785-B0F5-00B8-82E02CD32C1F}"/>
              </a:ext>
            </a:extLst>
          </p:cNvPr>
          <p:cNvSpPr>
            <a:spLocks noGrp="1" noChangeArrowheads="1"/>
          </p:cNvSpPr>
          <p:nvPr>
            <p:ph type="sldNum" sz="quarter" idx="5"/>
          </p:nvPr>
        </p:nvSpPr>
        <p:spPr>
          <a:ln/>
        </p:spPr>
        <p:txBody>
          <a:bodyPr/>
          <a:lstStyle/>
          <a:p>
            <a:fld id="{7F0D9686-479B-4A36-9E81-9F691ADF04BF}" type="slidenum">
              <a:rPr lang="en-US" altLang="en-US"/>
              <a:pPr/>
              <a:t>63</a:t>
            </a:fld>
            <a:endParaRPr lang="en-US" altLang="en-US"/>
          </a:p>
        </p:txBody>
      </p:sp>
      <p:sp>
        <p:nvSpPr>
          <p:cNvPr id="1272834" name="Rectangle 2">
            <a:extLst>
              <a:ext uri="{FF2B5EF4-FFF2-40B4-BE49-F238E27FC236}">
                <a16:creationId xmlns:a16="http://schemas.microsoft.com/office/drawing/2014/main" id="{260598BA-B601-D4B3-E831-297C6CBFE712}"/>
              </a:ext>
            </a:extLst>
          </p:cNvPr>
          <p:cNvSpPr>
            <a:spLocks noGrp="1" noRot="1" noChangeAspect="1" noChangeArrowheads="1" noTextEdit="1"/>
          </p:cNvSpPr>
          <p:nvPr>
            <p:ph type="sldImg"/>
          </p:nvPr>
        </p:nvSpPr>
        <p:spPr>
          <a:xfrm>
            <a:off x="381000" y="685800"/>
            <a:ext cx="6096000" cy="3429000"/>
          </a:xfrm>
          <a:ln/>
        </p:spPr>
      </p:sp>
      <p:sp>
        <p:nvSpPr>
          <p:cNvPr id="1272835" name="Rectangle 3">
            <a:extLst>
              <a:ext uri="{FF2B5EF4-FFF2-40B4-BE49-F238E27FC236}">
                <a16:creationId xmlns:a16="http://schemas.microsoft.com/office/drawing/2014/main" id="{E518209B-30DC-4F42-4D88-FEFEFC88A2E4}"/>
              </a:ext>
            </a:extLst>
          </p:cNvPr>
          <p:cNvSpPr>
            <a:spLocks noGrp="1" noChangeArrowheads="1"/>
          </p:cNvSpPr>
          <p:nvPr>
            <p:ph type="body" idx="1"/>
          </p:nvPr>
        </p:nvSpPr>
        <p:spPr>
          <a:xfrm>
            <a:off x="152400" y="4114800"/>
            <a:ext cx="6553200" cy="4876800"/>
          </a:xfrm>
        </p:spPr>
        <p:txBody>
          <a:bodyPr/>
          <a:lstStyle/>
          <a:p>
            <a:r>
              <a:rPr lang="en-US" altLang="en-US"/>
              <a:t>http://www.askwhy.co.uk/christianity/0160EsseneQ1.php</a:t>
            </a:r>
          </a:p>
          <a:p>
            <a:r>
              <a:rPr lang="en-US" altLang="en-US"/>
              <a:t>No female skeletons in Qumran graves from Essene period. </a:t>
            </a:r>
          </a:p>
          <a:p>
            <a:r>
              <a:rPr lang="en-US" altLang="en-US"/>
              <a:t>Hated Temple priests/cohanim </a:t>
            </a:r>
            <a:r>
              <a:rPr lang="he-IL" altLang="en-US"/>
              <a:t>כי</a:t>
            </a:r>
            <a:r>
              <a:rPr lang="en-US" altLang="en-US"/>
              <a:t> not Aharonic descent.  By bribing Roman rulers. </a:t>
            </a:r>
          </a:p>
          <a:p>
            <a:endParaRPr lang="en-US" altLang="en-US"/>
          </a:p>
          <a:p>
            <a:r>
              <a:rPr lang="en-US" altLang="en-US"/>
              <a:t>Cf </a:t>
            </a:r>
            <a:r>
              <a:rPr lang="en-US" altLang="en-US" i="1"/>
              <a:t>The Jewish Gospels</a:t>
            </a:r>
          </a:p>
          <a:p>
            <a:endParaRPr lang="en-US" altLang="en-US" i="1"/>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1EE08FF-B73A-C111-36E9-E3A99AAA7336}"/>
              </a:ext>
            </a:extLst>
          </p:cNvPr>
          <p:cNvSpPr>
            <a:spLocks noGrp="1" noChangeArrowheads="1"/>
          </p:cNvSpPr>
          <p:nvPr>
            <p:ph type="hdr" sz="quarter"/>
          </p:nvPr>
        </p:nvSpPr>
        <p:spPr>
          <a:ln/>
        </p:spPr>
        <p:txBody>
          <a:bodyPr/>
          <a:lstStyle/>
          <a:p>
            <a:r>
              <a:rPr lang="en-US" altLang="en-US"/>
              <a:t>Pesakh 5785 controversies</a:t>
            </a:r>
          </a:p>
        </p:txBody>
      </p:sp>
      <p:sp>
        <p:nvSpPr>
          <p:cNvPr id="3" name="Rectangle 3">
            <a:extLst>
              <a:ext uri="{FF2B5EF4-FFF2-40B4-BE49-F238E27FC236}">
                <a16:creationId xmlns:a16="http://schemas.microsoft.com/office/drawing/2014/main" id="{327901AE-5819-309A-38DD-06AA0280745B}"/>
              </a:ext>
            </a:extLst>
          </p:cNvPr>
          <p:cNvSpPr>
            <a:spLocks noGrp="1" noChangeArrowheads="1"/>
          </p:cNvSpPr>
          <p:nvPr>
            <p:ph type="dt" idx="1"/>
          </p:nvPr>
        </p:nvSpPr>
        <p:spPr>
          <a:ln/>
        </p:spPr>
        <p:txBody>
          <a:bodyPr/>
          <a:lstStyle/>
          <a:p>
            <a:r>
              <a:rPr lang="en-US" altLang="en-US"/>
              <a:t>April 12, 2025 5785</a:t>
            </a:r>
          </a:p>
        </p:txBody>
      </p:sp>
      <p:sp>
        <p:nvSpPr>
          <p:cNvPr id="4" name="Rectangle 7">
            <a:extLst>
              <a:ext uri="{FF2B5EF4-FFF2-40B4-BE49-F238E27FC236}">
                <a16:creationId xmlns:a16="http://schemas.microsoft.com/office/drawing/2014/main" id="{1BF4459B-2DED-A095-866F-09668F2FAA99}"/>
              </a:ext>
            </a:extLst>
          </p:cNvPr>
          <p:cNvSpPr>
            <a:spLocks noGrp="1" noChangeArrowheads="1"/>
          </p:cNvSpPr>
          <p:nvPr>
            <p:ph type="sldNum" sz="quarter" idx="5"/>
          </p:nvPr>
        </p:nvSpPr>
        <p:spPr>
          <a:ln/>
        </p:spPr>
        <p:txBody>
          <a:bodyPr/>
          <a:lstStyle/>
          <a:p>
            <a:fld id="{B23272C9-7AFA-491C-87BB-328F0FD8282B}" type="slidenum">
              <a:rPr lang="en-US" altLang="en-US"/>
              <a:pPr/>
              <a:t>64</a:t>
            </a:fld>
            <a:endParaRPr lang="en-US" altLang="en-US"/>
          </a:p>
        </p:txBody>
      </p:sp>
      <p:sp>
        <p:nvSpPr>
          <p:cNvPr id="1274882" name="Rectangle 2">
            <a:extLst>
              <a:ext uri="{FF2B5EF4-FFF2-40B4-BE49-F238E27FC236}">
                <a16:creationId xmlns:a16="http://schemas.microsoft.com/office/drawing/2014/main" id="{61D78CFD-597A-A20E-BC9C-C1B774AAC82E}"/>
              </a:ext>
            </a:extLst>
          </p:cNvPr>
          <p:cNvSpPr>
            <a:spLocks noGrp="1" noRot="1" noChangeAspect="1" noChangeArrowheads="1" noTextEdit="1"/>
          </p:cNvSpPr>
          <p:nvPr>
            <p:ph type="sldImg"/>
          </p:nvPr>
        </p:nvSpPr>
        <p:spPr>
          <a:xfrm>
            <a:off x="381000" y="685800"/>
            <a:ext cx="6096000" cy="3429000"/>
          </a:xfrm>
          <a:ln/>
        </p:spPr>
      </p:sp>
      <p:sp>
        <p:nvSpPr>
          <p:cNvPr id="1274883" name="Rectangle 3">
            <a:extLst>
              <a:ext uri="{FF2B5EF4-FFF2-40B4-BE49-F238E27FC236}">
                <a16:creationId xmlns:a16="http://schemas.microsoft.com/office/drawing/2014/main" id="{0512FC7F-E738-73FF-E8E3-C140F80FDD44}"/>
              </a:ext>
            </a:extLst>
          </p:cNvPr>
          <p:cNvSpPr>
            <a:spLocks noGrp="1" noChangeArrowheads="1"/>
          </p:cNvSpPr>
          <p:nvPr>
            <p:ph type="body" idx="1"/>
          </p:nvPr>
        </p:nvSpPr>
        <p:spPr>
          <a:xfrm>
            <a:off x="152400" y="4114800"/>
            <a:ext cx="6553200" cy="4876800"/>
          </a:xfrm>
        </p:spPr>
        <p:txBody>
          <a:bodyPr/>
          <a:lstStyle/>
          <a:p>
            <a:r>
              <a:rPr lang="en-US" altLang="en-US"/>
              <a:t>http://www.askwhy.co.uk/christianity/0160EsseneQ1.php</a:t>
            </a:r>
          </a:p>
          <a:p>
            <a:r>
              <a:rPr lang="en-US" altLang="en-US"/>
              <a:t>Cf Boyarin Jewish gospels.</a:t>
            </a:r>
          </a:p>
          <a:p>
            <a:r>
              <a:rPr lang="en-US" altLang="en-US"/>
              <a:t>What was the Essene relation to women in community?</a:t>
            </a:r>
          </a:p>
          <a:p>
            <a:r>
              <a:rPr lang="en-US" altLang="en-US"/>
              <a:t>Celibate.  Therefore a man would be carrying the water.  </a:t>
            </a: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CC38E9EB-98A8-9671-D154-940FF2511F6E}"/>
              </a:ext>
            </a:extLst>
          </p:cNvPr>
          <p:cNvSpPr>
            <a:spLocks noGrp="1" noChangeArrowheads="1"/>
          </p:cNvSpPr>
          <p:nvPr>
            <p:ph type="hdr" sz="quarter"/>
          </p:nvPr>
        </p:nvSpPr>
        <p:spPr>
          <a:ln/>
        </p:spPr>
        <p:txBody>
          <a:bodyPr/>
          <a:lstStyle/>
          <a:p>
            <a:r>
              <a:rPr lang="en-US" altLang="en-US"/>
              <a:t>Pesakh 5785 controversies</a:t>
            </a:r>
          </a:p>
        </p:txBody>
      </p:sp>
      <p:sp>
        <p:nvSpPr>
          <p:cNvPr id="3" name="Rectangle 3">
            <a:extLst>
              <a:ext uri="{FF2B5EF4-FFF2-40B4-BE49-F238E27FC236}">
                <a16:creationId xmlns:a16="http://schemas.microsoft.com/office/drawing/2014/main" id="{0B41D9C2-4D27-BC9C-2D87-5F7D6E0EBFF6}"/>
              </a:ext>
            </a:extLst>
          </p:cNvPr>
          <p:cNvSpPr>
            <a:spLocks noGrp="1" noChangeArrowheads="1"/>
          </p:cNvSpPr>
          <p:nvPr>
            <p:ph type="dt" idx="1"/>
          </p:nvPr>
        </p:nvSpPr>
        <p:spPr>
          <a:ln/>
        </p:spPr>
        <p:txBody>
          <a:bodyPr/>
          <a:lstStyle/>
          <a:p>
            <a:r>
              <a:rPr lang="en-US" altLang="en-US"/>
              <a:t>April 12, 2025 5785</a:t>
            </a:r>
          </a:p>
        </p:txBody>
      </p:sp>
      <p:sp>
        <p:nvSpPr>
          <p:cNvPr id="4" name="Rectangle 7">
            <a:extLst>
              <a:ext uri="{FF2B5EF4-FFF2-40B4-BE49-F238E27FC236}">
                <a16:creationId xmlns:a16="http://schemas.microsoft.com/office/drawing/2014/main" id="{195CC887-6F21-394E-C7BB-E085F868F533}"/>
              </a:ext>
            </a:extLst>
          </p:cNvPr>
          <p:cNvSpPr>
            <a:spLocks noGrp="1" noChangeArrowheads="1"/>
          </p:cNvSpPr>
          <p:nvPr>
            <p:ph type="sldNum" sz="quarter" idx="5"/>
          </p:nvPr>
        </p:nvSpPr>
        <p:spPr>
          <a:ln/>
        </p:spPr>
        <p:txBody>
          <a:bodyPr/>
          <a:lstStyle/>
          <a:p>
            <a:fld id="{9D2BFC60-B78E-4A0D-BA54-E6AE7AAADEF3}" type="slidenum">
              <a:rPr lang="en-US" altLang="en-US"/>
              <a:pPr/>
              <a:t>65</a:t>
            </a:fld>
            <a:endParaRPr lang="en-US" altLang="en-US"/>
          </a:p>
        </p:txBody>
      </p:sp>
      <p:sp>
        <p:nvSpPr>
          <p:cNvPr id="1145858" name="Rectangle 2">
            <a:extLst>
              <a:ext uri="{FF2B5EF4-FFF2-40B4-BE49-F238E27FC236}">
                <a16:creationId xmlns:a16="http://schemas.microsoft.com/office/drawing/2014/main" id="{CA533EB5-F1B5-7685-991D-B967C2280ACC}"/>
              </a:ext>
            </a:extLst>
          </p:cNvPr>
          <p:cNvSpPr>
            <a:spLocks noGrp="1" noRot="1" noChangeAspect="1" noChangeArrowheads="1" noTextEdit="1"/>
          </p:cNvSpPr>
          <p:nvPr>
            <p:ph type="sldImg"/>
          </p:nvPr>
        </p:nvSpPr>
        <p:spPr>
          <a:xfrm>
            <a:off x="381000" y="685800"/>
            <a:ext cx="6096000" cy="3429000"/>
          </a:xfrm>
          <a:ln/>
        </p:spPr>
      </p:sp>
      <p:sp>
        <p:nvSpPr>
          <p:cNvPr id="1145859" name="Rectangle 3">
            <a:extLst>
              <a:ext uri="{FF2B5EF4-FFF2-40B4-BE49-F238E27FC236}">
                <a16:creationId xmlns:a16="http://schemas.microsoft.com/office/drawing/2014/main" id="{775A9631-B3E0-2E3A-DAB7-1B6372CBDFBB}"/>
              </a:ext>
            </a:extLst>
          </p:cNvPr>
          <p:cNvSpPr>
            <a:spLocks noGrp="1" noChangeArrowheads="1"/>
          </p:cNvSpPr>
          <p:nvPr>
            <p:ph type="body" idx="1"/>
          </p:nvPr>
        </p:nvSpPr>
        <p:spPr>
          <a:xfrm>
            <a:off x="152400" y="4114800"/>
            <a:ext cx="6553200" cy="4876800"/>
          </a:xfrm>
        </p:spPr>
        <p:txBody>
          <a:bodyPr/>
          <a:lstStyle/>
          <a:p>
            <a:r>
              <a:rPr lang="en-US" altLang="en-US"/>
              <a:t>Last meal Seder was in the Essene section of Jerusalem.  Archeological evidence if google “Essene quarters in Jerusalem.”</a:t>
            </a:r>
          </a:p>
          <a:p>
            <a:r>
              <a:rPr lang="en-US" altLang="en-US"/>
              <a:t>http://www.askwhy.co.uk/christianity/0160EsseneQ1.php</a:t>
            </a:r>
          </a:p>
          <a:p>
            <a:r>
              <a:rPr lang="en-US" altLang="en-US"/>
              <a:t>http://www.centuryone.org/essene.html</a:t>
            </a: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94161943-12D7-96C5-BCD0-3C4D8185CD36}"/>
              </a:ext>
            </a:extLst>
          </p:cNvPr>
          <p:cNvSpPr>
            <a:spLocks noGrp="1" noChangeArrowheads="1"/>
          </p:cNvSpPr>
          <p:nvPr>
            <p:ph type="hdr" sz="quarter"/>
          </p:nvPr>
        </p:nvSpPr>
        <p:spPr>
          <a:ln/>
        </p:spPr>
        <p:txBody>
          <a:bodyPr/>
          <a:lstStyle/>
          <a:p>
            <a:r>
              <a:rPr lang="en-US" altLang="en-US"/>
              <a:t>Pesakh 5785 controversies</a:t>
            </a:r>
          </a:p>
        </p:txBody>
      </p:sp>
      <p:sp>
        <p:nvSpPr>
          <p:cNvPr id="3" name="Rectangle 3">
            <a:extLst>
              <a:ext uri="{FF2B5EF4-FFF2-40B4-BE49-F238E27FC236}">
                <a16:creationId xmlns:a16="http://schemas.microsoft.com/office/drawing/2014/main" id="{D5BB6BD3-AA12-F572-B8C9-A77047F36DA3}"/>
              </a:ext>
            </a:extLst>
          </p:cNvPr>
          <p:cNvSpPr>
            <a:spLocks noGrp="1" noChangeArrowheads="1"/>
          </p:cNvSpPr>
          <p:nvPr>
            <p:ph type="dt" idx="1"/>
          </p:nvPr>
        </p:nvSpPr>
        <p:spPr>
          <a:ln/>
        </p:spPr>
        <p:txBody>
          <a:bodyPr/>
          <a:lstStyle/>
          <a:p>
            <a:r>
              <a:rPr lang="en-US" altLang="en-US"/>
              <a:t>April 12, 2025 5785</a:t>
            </a:r>
          </a:p>
        </p:txBody>
      </p:sp>
      <p:sp>
        <p:nvSpPr>
          <p:cNvPr id="4" name="Rectangle 7">
            <a:extLst>
              <a:ext uri="{FF2B5EF4-FFF2-40B4-BE49-F238E27FC236}">
                <a16:creationId xmlns:a16="http://schemas.microsoft.com/office/drawing/2014/main" id="{C640DB01-D6BD-BEE9-FAD2-103C2B5937C4}"/>
              </a:ext>
            </a:extLst>
          </p:cNvPr>
          <p:cNvSpPr>
            <a:spLocks noGrp="1" noChangeArrowheads="1"/>
          </p:cNvSpPr>
          <p:nvPr>
            <p:ph type="sldNum" sz="quarter" idx="5"/>
          </p:nvPr>
        </p:nvSpPr>
        <p:spPr>
          <a:ln/>
        </p:spPr>
        <p:txBody>
          <a:bodyPr/>
          <a:lstStyle/>
          <a:p>
            <a:fld id="{B65B9B78-1377-4BAB-A7BB-9A4D03278262}" type="slidenum">
              <a:rPr lang="en-US" altLang="en-US"/>
              <a:pPr/>
              <a:t>66</a:t>
            </a:fld>
            <a:endParaRPr lang="en-US" altLang="en-US"/>
          </a:p>
        </p:txBody>
      </p:sp>
      <p:sp>
        <p:nvSpPr>
          <p:cNvPr id="1147906" name="Rectangle 2">
            <a:extLst>
              <a:ext uri="{FF2B5EF4-FFF2-40B4-BE49-F238E27FC236}">
                <a16:creationId xmlns:a16="http://schemas.microsoft.com/office/drawing/2014/main" id="{8EC5F6F4-A476-5F16-155F-D313E2EE21A2}"/>
              </a:ext>
            </a:extLst>
          </p:cNvPr>
          <p:cNvSpPr>
            <a:spLocks noGrp="1" noRot="1" noChangeAspect="1" noChangeArrowheads="1" noTextEdit="1"/>
          </p:cNvSpPr>
          <p:nvPr>
            <p:ph type="sldImg"/>
          </p:nvPr>
        </p:nvSpPr>
        <p:spPr>
          <a:xfrm>
            <a:off x="381000" y="685800"/>
            <a:ext cx="6096000" cy="3429000"/>
          </a:xfrm>
          <a:ln/>
        </p:spPr>
      </p:sp>
      <p:sp>
        <p:nvSpPr>
          <p:cNvPr id="1147907" name="Rectangle 3">
            <a:extLst>
              <a:ext uri="{FF2B5EF4-FFF2-40B4-BE49-F238E27FC236}">
                <a16:creationId xmlns:a16="http://schemas.microsoft.com/office/drawing/2014/main" id="{0092A7CC-662D-2AFF-FAA9-8C21A41583BA}"/>
              </a:ext>
            </a:extLst>
          </p:cNvPr>
          <p:cNvSpPr>
            <a:spLocks noGrp="1" noChangeArrowheads="1"/>
          </p:cNvSpPr>
          <p:nvPr>
            <p:ph type="body" idx="1"/>
          </p:nvPr>
        </p:nvSpPr>
        <p:spPr>
          <a:xfrm>
            <a:off x="152400" y="4114800"/>
            <a:ext cx="6553200" cy="4876800"/>
          </a:xfrm>
        </p:spPr>
        <p:txBody>
          <a:bodyPr/>
          <a:lstStyle/>
          <a:p>
            <a:endParaRPr lang="en-US" alt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B77AE2A-FDA8-19D8-DEE5-8AE23919E33D}"/>
              </a:ext>
            </a:extLst>
          </p:cNvPr>
          <p:cNvSpPr>
            <a:spLocks noGrp="1" noChangeArrowheads="1"/>
          </p:cNvSpPr>
          <p:nvPr>
            <p:ph type="hdr" sz="quarter"/>
          </p:nvPr>
        </p:nvSpPr>
        <p:spPr>
          <a:ln/>
        </p:spPr>
        <p:txBody>
          <a:bodyPr/>
          <a:lstStyle/>
          <a:p>
            <a:r>
              <a:rPr lang="en-US" altLang="en-US"/>
              <a:t>Pesakh 5785 controversies</a:t>
            </a:r>
          </a:p>
        </p:txBody>
      </p:sp>
      <p:sp>
        <p:nvSpPr>
          <p:cNvPr id="3" name="Rectangle 3">
            <a:extLst>
              <a:ext uri="{FF2B5EF4-FFF2-40B4-BE49-F238E27FC236}">
                <a16:creationId xmlns:a16="http://schemas.microsoft.com/office/drawing/2014/main" id="{1ED414E9-D158-469D-8EF7-9D46BEDEF701}"/>
              </a:ext>
            </a:extLst>
          </p:cNvPr>
          <p:cNvSpPr>
            <a:spLocks noGrp="1" noChangeArrowheads="1"/>
          </p:cNvSpPr>
          <p:nvPr>
            <p:ph type="dt" idx="1"/>
          </p:nvPr>
        </p:nvSpPr>
        <p:spPr>
          <a:ln/>
        </p:spPr>
        <p:txBody>
          <a:bodyPr/>
          <a:lstStyle/>
          <a:p>
            <a:r>
              <a:rPr lang="en-US" altLang="en-US"/>
              <a:t>April 12, 2025 5785</a:t>
            </a:r>
          </a:p>
        </p:txBody>
      </p:sp>
      <p:sp>
        <p:nvSpPr>
          <p:cNvPr id="4" name="Rectangle 7">
            <a:extLst>
              <a:ext uri="{FF2B5EF4-FFF2-40B4-BE49-F238E27FC236}">
                <a16:creationId xmlns:a16="http://schemas.microsoft.com/office/drawing/2014/main" id="{D2F29CEA-2AD3-A3B2-FFAC-51CDB3F6422D}"/>
              </a:ext>
            </a:extLst>
          </p:cNvPr>
          <p:cNvSpPr>
            <a:spLocks noGrp="1" noChangeArrowheads="1"/>
          </p:cNvSpPr>
          <p:nvPr>
            <p:ph type="sldNum" sz="quarter" idx="5"/>
          </p:nvPr>
        </p:nvSpPr>
        <p:spPr>
          <a:ln/>
        </p:spPr>
        <p:txBody>
          <a:bodyPr/>
          <a:lstStyle/>
          <a:p>
            <a:fld id="{F754EEC4-02D4-44DB-B4E6-1645625867F2}" type="slidenum">
              <a:rPr lang="en-US" altLang="en-US"/>
              <a:pPr/>
              <a:t>67</a:t>
            </a:fld>
            <a:endParaRPr lang="en-US" altLang="en-US"/>
          </a:p>
        </p:txBody>
      </p:sp>
      <p:sp>
        <p:nvSpPr>
          <p:cNvPr id="1107970" name="Rectangle 2">
            <a:extLst>
              <a:ext uri="{FF2B5EF4-FFF2-40B4-BE49-F238E27FC236}">
                <a16:creationId xmlns:a16="http://schemas.microsoft.com/office/drawing/2014/main" id="{46F0AB31-8646-D0B5-28F6-A8293C4FE112}"/>
              </a:ext>
            </a:extLst>
          </p:cNvPr>
          <p:cNvSpPr>
            <a:spLocks noGrp="1" noRot="1" noChangeAspect="1" noChangeArrowheads="1" noTextEdit="1"/>
          </p:cNvSpPr>
          <p:nvPr>
            <p:ph type="sldImg"/>
          </p:nvPr>
        </p:nvSpPr>
        <p:spPr>
          <a:xfrm>
            <a:off x="381000" y="685800"/>
            <a:ext cx="6096000" cy="3429000"/>
          </a:xfrm>
          <a:ln/>
        </p:spPr>
      </p:sp>
      <p:sp>
        <p:nvSpPr>
          <p:cNvPr id="1107971" name="Rectangle 3">
            <a:extLst>
              <a:ext uri="{FF2B5EF4-FFF2-40B4-BE49-F238E27FC236}">
                <a16:creationId xmlns:a16="http://schemas.microsoft.com/office/drawing/2014/main" id="{679BC694-2CAA-6DC8-988E-BB7B4C290987}"/>
              </a:ext>
            </a:extLst>
          </p:cNvPr>
          <p:cNvSpPr>
            <a:spLocks noGrp="1" noChangeArrowheads="1"/>
          </p:cNvSpPr>
          <p:nvPr>
            <p:ph type="body" idx="1"/>
          </p:nvPr>
        </p:nvSpPr>
        <p:spPr>
          <a:xfrm>
            <a:off x="152400" y="4114800"/>
            <a:ext cx="6553200" cy="4876800"/>
          </a:xfrm>
        </p:spPr>
        <p:txBody>
          <a:bodyPr/>
          <a:lstStyle/>
          <a:p>
            <a:r>
              <a:rPr lang="en-US" altLang="en-US"/>
              <a:t>Place of Last Meal Seder, Holy Spirit, knocking for Kefa.  Not same room, rebuilt.  But in same place. </a:t>
            </a: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C30E77F2-1B6E-2336-BF98-DAB724E72D8A}"/>
              </a:ext>
            </a:extLst>
          </p:cNvPr>
          <p:cNvSpPr>
            <a:spLocks noGrp="1" noChangeArrowheads="1"/>
          </p:cNvSpPr>
          <p:nvPr>
            <p:ph type="hdr" sz="quarter"/>
          </p:nvPr>
        </p:nvSpPr>
        <p:spPr>
          <a:ln/>
        </p:spPr>
        <p:txBody>
          <a:bodyPr/>
          <a:lstStyle/>
          <a:p>
            <a:r>
              <a:rPr lang="en-US" altLang="en-US"/>
              <a:t>Pesakh 5785 controversies</a:t>
            </a:r>
          </a:p>
        </p:txBody>
      </p:sp>
      <p:sp>
        <p:nvSpPr>
          <p:cNvPr id="3" name="Rectangle 3">
            <a:extLst>
              <a:ext uri="{FF2B5EF4-FFF2-40B4-BE49-F238E27FC236}">
                <a16:creationId xmlns:a16="http://schemas.microsoft.com/office/drawing/2014/main" id="{DC1D81F0-7BB8-73BA-BD27-7704A83427D4}"/>
              </a:ext>
            </a:extLst>
          </p:cNvPr>
          <p:cNvSpPr>
            <a:spLocks noGrp="1" noChangeArrowheads="1"/>
          </p:cNvSpPr>
          <p:nvPr>
            <p:ph type="dt" idx="1"/>
          </p:nvPr>
        </p:nvSpPr>
        <p:spPr>
          <a:ln/>
        </p:spPr>
        <p:txBody>
          <a:bodyPr/>
          <a:lstStyle/>
          <a:p>
            <a:r>
              <a:rPr lang="en-US" altLang="en-US"/>
              <a:t>April 12, 2025 5785</a:t>
            </a:r>
          </a:p>
        </p:txBody>
      </p:sp>
      <p:sp>
        <p:nvSpPr>
          <p:cNvPr id="4" name="Rectangle 7">
            <a:extLst>
              <a:ext uri="{FF2B5EF4-FFF2-40B4-BE49-F238E27FC236}">
                <a16:creationId xmlns:a16="http://schemas.microsoft.com/office/drawing/2014/main" id="{7133EA98-BF2C-629F-3934-ECD222F3B9D2}"/>
              </a:ext>
            </a:extLst>
          </p:cNvPr>
          <p:cNvSpPr>
            <a:spLocks noGrp="1" noChangeArrowheads="1"/>
          </p:cNvSpPr>
          <p:nvPr>
            <p:ph type="sldNum" sz="quarter" idx="5"/>
          </p:nvPr>
        </p:nvSpPr>
        <p:spPr>
          <a:ln/>
        </p:spPr>
        <p:txBody>
          <a:bodyPr/>
          <a:lstStyle/>
          <a:p>
            <a:fld id="{481F931F-0AB2-4235-B7EB-74F090284CEC}" type="slidenum">
              <a:rPr lang="en-US" altLang="en-US"/>
              <a:pPr/>
              <a:t>68</a:t>
            </a:fld>
            <a:endParaRPr lang="en-US" altLang="en-US"/>
          </a:p>
        </p:txBody>
      </p:sp>
      <p:sp>
        <p:nvSpPr>
          <p:cNvPr id="1170434" name="Rectangle 2">
            <a:extLst>
              <a:ext uri="{FF2B5EF4-FFF2-40B4-BE49-F238E27FC236}">
                <a16:creationId xmlns:a16="http://schemas.microsoft.com/office/drawing/2014/main" id="{FB8A9709-0483-C870-0B9F-95D71F0BC5F2}"/>
              </a:ext>
            </a:extLst>
          </p:cNvPr>
          <p:cNvSpPr>
            <a:spLocks noGrp="1" noRot="1" noChangeAspect="1" noChangeArrowheads="1" noTextEdit="1"/>
          </p:cNvSpPr>
          <p:nvPr>
            <p:ph type="sldImg"/>
          </p:nvPr>
        </p:nvSpPr>
        <p:spPr>
          <a:xfrm>
            <a:off x="923925" y="685800"/>
            <a:ext cx="5010150" cy="2819400"/>
          </a:xfrm>
          <a:ln/>
        </p:spPr>
      </p:sp>
      <p:sp>
        <p:nvSpPr>
          <p:cNvPr id="1170435" name="Rectangle 3">
            <a:extLst>
              <a:ext uri="{FF2B5EF4-FFF2-40B4-BE49-F238E27FC236}">
                <a16:creationId xmlns:a16="http://schemas.microsoft.com/office/drawing/2014/main" id="{AAF6E68B-1F92-3113-91E4-656E610D871A}"/>
              </a:ext>
            </a:extLst>
          </p:cNvPr>
          <p:cNvSpPr>
            <a:spLocks noGrp="1" noChangeArrowheads="1"/>
          </p:cNvSpPr>
          <p:nvPr>
            <p:ph type="body" idx="1"/>
          </p:nvPr>
        </p:nvSpPr>
        <p:spPr>
          <a:xfrm>
            <a:off x="152400" y="3429000"/>
            <a:ext cx="6553200" cy="5562600"/>
          </a:xfrm>
        </p:spPr>
        <p:txBody>
          <a:bodyPr/>
          <a:lstStyle/>
          <a:p>
            <a:r>
              <a:rPr lang="en-US" altLang="en-US" dirty="0"/>
              <a:t>based on best fit of the date and upper room location, Yeshua and His disciples (and company) were likely </a:t>
            </a:r>
            <a:r>
              <a:rPr lang="en-US" altLang="en-US" i="1" dirty="0"/>
              <a:t>hosted</a:t>
            </a:r>
            <a:r>
              <a:rPr lang="en-US" altLang="en-US" dirty="0"/>
              <a:t> by Essenes when they observed Passover, and presumably it was an Essene observance of Passover according to Essene calendar keeping that Yeshua observed in the upper room with His disciples. The Essenes are also generally recognized as being the most pure and devout sect, whereas by contrast Yeshua characterized the Pharisees as a 'brood of vipers whose father was Satan' and the Sadducees were agitating for an unscriptural revision in </a:t>
            </a:r>
            <a:r>
              <a:rPr lang="en-US" altLang="en-US" dirty="0">
                <a:hlinkClick r:id="rId3"/>
              </a:rPr>
              <a:t>Counting the Omer</a:t>
            </a:r>
            <a:r>
              <a:rPr lang="en-US" altLang="en-US" dirty="0"/>
              <a:t> to the Feast of Weeks. So it is not unreasonable that Yeshua would observe an Essene dated Passover as opposed to that orchestrated by the Pharisees' power struggles against the Sadducees </a:t>
            </a:r>
            <a:r>
              <a:rPr lang="en-US" altLang="en-US" sz="1200" dirty="0"/>
              <a:t>http://star.wind.mystarband.net/bib/essene_passover_dates.html</a:t>
            </a: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7186DB77-1566-E6BA-5D0D-3CA4FE1290E3}"/>
              </a:ext>
            </a:extLst>
          </p:cNvPr>
          <p:cNvSpPr>
            <a:spLocks noGrp="1" noChangeArrowheads="1"/>
          </p:cNvSpPr>
          <p:nvPr>
            <p:ph type="hdr" sz="quarter"/>
          </p:nvPr>
        </p:nvSpPr>
        <p:spPr>
          <a:ln/>
        </p:spPr>
        <p:txBody>
          <a:bodyPr/>
          <a:lstStyle/>
          <a:p>
            <a:r>
              <a:rPr lang="en-US" altLang="en-US"/>
              <a:t>Pesakh 5785 controversies</a:t>
            </a:r>
          </a:p>
        </p:txBody>
      </p:sp>
      <p:sp>
        <p:nvSpPr>
          <p:cNvPr id="3" name="Rectangle 3">
            <a:extLst>
              <a:ext uri="{FF2B5EF4-FFF2-40B4-BE49-F238E27FC236}">
                <a16:creationId xmlns:a16="http://schemas.microsoft.com/office/drawing/2014/main" id="{A449FEEF-9029-366F-166B-44040B3F889E}"/>
              </a:ext>
            </a:extLst>
          </p:cNvPr>
          <p:cNvSpPr>
            <a:spLocks noGrp="1" noChangeArrowheads="1"/>
          </p:cNvSpPr>
          <p:nvPr>
            <p:ph type="dt" idx="1"/>
          </p:nvPr>
        </p:nvSpPr>
        <p:spPr>
          <a:ln/>
        </p:spPr>
        <p:txBody>
          <a:bodyPr/>
          <a:lstStyle/>
          <a:p>
            <a:r>
              <a:rPr lang="en-US" altLang="en-US"/>
              <a:t>April 12, 2025 5785</a:t>
            </a:r>
          </a:p>
        </p:txBody>
      </p:sp>
      <p:sp>
        <p:nvSpPr>
          <p:cNvPr id="4" name="Rectangle 7">
            <a:extLst>
              <a:ext uri="{FF2B5EF4-FFF2-40B4-BE49-F238E27FC236}">
                <a16:creationId xmlns:a16="http://schemas.microsoft.com/office/drawing/2014/main" id="{44C871A5-C0A1-54D6-B1EC-DB35A71FF696}"/>
              </a:ext>
            </a:extLst>
          </p:cNvPr>
          <p:cNvSpPr>
            <a:spLocks noGrp="1" noChangeArrowheads="1"/>
          </p:cNvSpPr>
          <p:nvPr>
            <p:ph type="sldNum" sz="quarter" idx="5"/>
          </p:nvPr>
        </p:nvSpPr>
        <p:spPr>
          <a:ln/>
        </p:spPr>
        <p:txBody>
          <a:bodyPr/>
          <a:lstStyle/>
          <a:p>
            <a:fld id="{E5C5C7D0-420C-46F9-B0F2-C16BECD30213}" type="slidenum">
              <a:rPr lang="en-US" altLang="en-US"/>
              <a:pPr/>
              <a:t>69</a:t>
            </a:fld>
            <a:endParaRPr lang="en-US" altLang="en-US"/>
          </a:p>
        </p:txBody>
      </p:sp>
      <p:sp>
        <p:nvSpPr>
          <p:cNvPr id="1212418" name="Rectangle 2">
            <a:extLst>
              <a:ext uri="{FF2B5EF4-FFF2-40B4-BE49-F238E27FC236}">
                <a16:creationId xmlns:a16="http://schemas.microsoft.com/office/drawing/2014/main" id="{4DE2F3F1-C955-210B-DB20-A469AF8104DF}"/>
              </a:ext>
            </a:extLst>
          </p:cNvPr>
          <p:cNvSpPr>
            <a:spLocks noGrp="1" noRot="1" noChangeAspect="1" noChangeArrowheads="1" noTextEdit="1"/>
          </p:cNvSpPr>
          <p:nvPr>
            <p:ph type="sldImg"/>
          </p:nvPr>
        </p:nvSpPr>
        <p:spPr>
          <a:xfrm>
            <a:off x="381000" y="685800"/>
            <a:ext cx="6096000" cy="3429000"/>
          </a:xfrm>
          <a:ln/>
        </p:spPr>
      </p:sp>
      <p:sp>
        <p:nvSpPr>
          <p:cNvPr id="1212419" name="Rectangle 3">
            <a:extLst>
              <a:ext uri="{FF2B5EF4-FFF2-40B4-BE49-F238E27FC236}">
                <a16:creationId xmlns:a16="http://schemas.microsoft.com/office/drawing/2014/main" id="{418F410C-D238-994F-8555-5B9FCFBC3F29}"/>
              </a:ext>
            </a:extLst>
          </p:cNvPr>
          <p:cNvSpPr>
            <a:spLocks noGrp="1" noChangeArrowheads="1"/>
          </p:cNvSpPr>
          <p:nvPr>
            <p:ph type="body" idx="1"/>
          </p:nvPr>
        </p:nvSpPr>
        <p:spPr>
          <a:xfrm>
            <a:off x="152400" y="4114800"/>
            <a:ext cx="6553200" cy="4876800"/>
          </a:xfrm>
        </p:spPr>
        <p:txBody>
          <a:bodyPr/>
          <a:lstStyle/>
          <a:p>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523653-878D-51CA-C45C-781EEBA53972}"/>
            </a:ext>
          </a:extLst>
        </p:cNvPr>
        <p:cNvGrpSpPr/>
        <p:nvPr/>
      </p:nvGrpSpPr>
      <p:grpSpPr>
        <a:xfrm>
          <a:off x="0" y="0"/>
          <a:ext cx="0" cy="0"/>
          <a:chOff x="0" y="0"/>
          <a:chExt cx="0" cy="0"/>
        </a:xfrm>
      </p:grpSpPr>
      <p:sp>
        <p:nvSpPr>
          <p:cNvPr id="2" name="Rectangle 2">
            <a:extLst>
              <a:ext uri="{FF2B5EF4-FFF2-40B4-BE49-F238E27FC236}">
                <a16:creationId xmlns:a16="http://schemas.microsoft.com/office/drawing/2014/main" id="{BD50AFF8-E3CF-253B-23D0-F1F41CD069E3}"/>
              </a:ext>
            </a:extLst>
          </p:cNvPr>
          <p:cNvSpPr>
            <a:spLocks noGrp="1" noChangeArrowheads="1"/>
          </p:cNvSpPr>
          <p:nvPr>
            <p:ph type="hdr" sz="quarter"/>
          </p:nvPr>
        </p:nvSpPr>
        <p:spPr>
          <a:ln/>
        </p:spPr>
        <p:txBody>
          <a:bodyPr/>
          <a:lstStyle/>
          <a:p>
            <a:r>
              <a:rPr lang="en-US" altLang="en-US"/>
              <a:t>Pesakh 5785 controversies</a:t>
            </a:r>
          </a:p>
        </p:txBody>
      </p:sp>
      <p:sp>
        <p:nvSpPr>
          <p:cNvPr id="3" name="Rectangle 3">
            <a:extLst>
              <a:ext uri="{FF2B5EF4-FFF2-40B4-BE49-F238E27FC236}">
                <a16:creationId xmlns:a16="http://schemas.microsoft.com/office/drawing/2014/main" id="{EB235A82-DC00-60F7-C3E1-2741BF34AA0F}"/>
              </a:ext>
            </a:extLst>
          </p:cNvPr>
          <p:cNvSpPr>
            <a:spLocks noGrp="1" noChangeArrowheads="1"/>
          </p:cNvSpPr>
          <p:nvPr>
            <p:ph type="dt" idx="1"/>
          </p:nvPr>
        </p:nvSpPr>
        <p:spPr>
          <a:ln/>
        </p:spPr>
        <p:txBody>
          <a:bodyPr/>
          <a:lstStyle/>
          <a:p>
            <a:r>
              <a:rPr lang="en-US" altLang="en-US"/>
              <a:t>April 12, 2025 5785</a:t>
            </a:r>
          </a:p>
        </p:txBody>
      </p:sp>
      <p:sp>
        <p:nvSpPr>
          <p:cNvPr id="4" name="Rectangle 7">
            <a:extLst>
              <a:ext uri="{FF2B5EF4-FFF2-40B4-BE49-F238E27FC236}">
                <a16:creationId xmlns:a16="http://schemas.microsoft.com/office/drawing/2014/main" id="{306D50CE-E22F-E84E-6633-D7BC20167F81}"/>
              </a:ext>
            </a:extLst>
          </p:cNvPr>
          <p:cNvSpPr>
            <a:spLocks noGrp="1" noChangeArrowheads="1"/>
          </p:cNvSpPr>
          <p:nvPr>
            <p:ph type="sldNum" sz="quarter" idx="5"/>
          </p:nvPr>
        </p:nvSpPr>
        <p:spPr>
          <a:ln/>
        </p:spPr>
        <p:txBody>
          <a:bodyPr/>
          <a:lstStyle/>
          <a:p>
            <a:fld id="{13A3A8DE-D0F4-4EF4-8ABF-AED830008309}" type="slidenum">
              <a:rPr lang="en-US" altLang="en-US"/>
              <a:pPr/>
              <a:t>7</a:t>
            </a:fld>
            <a:endParaRPr lang="en-US" altLang="en-US"/>
          </a:p>
        </p:txBody>
      </p:sp>
      <p:sp>
        <p:nvSpPr>
          <p:cNvPr id="1248258" name="Rectangle 2">
            <a:extLst>
              <a:ext uri="{FF2B5EF4-FFF2-40B4-BE49-F238E27FC236}">
                <a16:creationId xmlns:a16="http://schemas.microsoft.com/office/drawing/2014/main" id="{BBDBB395-E492-E95A-1384-0B02CEBE9CB0}"/>
              </a:ext>
            </a:extLst>
          </p:cNvPr>
          <p:cNvSpPr>
            <a:spLocks noGrp="1" noRot="1" noChangeAspect="1" noChangeArrowheads="1" noTextEdit="1"/>
          </p:cNvSpPr>
          <p:nvPr>
            <p:ph type="sldImg"/>
          </p:nvPr>
        </p:nvSpPr>
        <p:spPr>
          <a:xfrm>
            <a:off x="381000" y="685800"/>
            <a:ext cx="6096000" cy="3429000"/>
          </a:xfrm>
          <a:ln/>
        </p:spPr>
      </p:sp>
      <p:sp>
        <p:nvSpPr>
          <p:cNvPr id="1248259" name="Rectangle 3">
            <a:extLst>
              <a:ext uri="{FF2B5EF4-FFF2-40B4-BE49-F238E27FC236}">
                <a16:creationId xmlns:a16="http://schemas.microsoft.com/office/drawing/2014/main" id="{159F0215-1A27-B166-6D45-92D64183F886}"/>
              </a:ext>
            </a:extLst>
          </p:cNvPr>
          <p:cNvSpPr>
            <a:spLocks noGrp="1" noChangeArrowheads="1"/>
          </p:cNvSpPr>
          <p:nvPr>
            <p:ph type="body" idx="1"/>
          </p:nvPr>
        </p:nvSpPr>
        <p:spPr/>
        <p:txBody>
          <a:bodyPr/>
          <a:lstStyle/>
          <a:p>
            <a:pPr>
              <a:lnSpc>
                <a:spcPct val="90000"/>
              </a:lnSpc>
            </a:pPr>
            <a:endParaRPr lang="en-US" altLang="en-US" dirty="0"/>
          </a:p>
        </p:txBody>
      </p:sp>
    </p:spTree>
    <p:extLst>
      <p:ext uri="{BB962C8B-B14F-4D97-AF65-F5344CB8AC3E}">
        <p14:creationId xmlns:p14="http://schemas.microsoft.com/office/powerpoint/2010/main" val="229708503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404897B-EF17-9E68-6C74-8915624059C2}"/>
              </a:ext>
            </a:extLst>
          </p:cNvPr>
          <p:cNvSpPr>
            <a:spLocks noGrp="1" noChangeArrowheads="1"/>
          </p:cNvSpPr>
          <p:nvPr>
            <p:ph type="hdr" sz="quarter"/>
          </p:nvPr>
        </p:nvSpPr>
        <p:spPr>
          <a:ln/>
        </p:spPr>
        <p:txBody>
          <a:bodyPr/>
          <a:lstStyle/>
          <a:p>
            <a:r>
              <a:rPr lang="en-US" altLang="en-US"/>
              <a:t>Pesakh 5785 controversies</a:t>
            </a:r>
          </a:p>
        </p:txBody>
      </p:sp>
      <p:sp>
        <p:nvSpPr>
          <p:cNvPr id="3" name="Rectangle 3">
            <a:extLst>
              <a:ext uri="{FF2B5EF4-FFF2-40B4-BE49-F238E27FC236}">
                <a16:creationId xmlns:a16="http://schemas.microsoft.com/office/drawing/2014/main" id="{77F86607-4753-A709-4F49-5ABD303E5588}"/>
              </a:ext>
            </a:extLst>
          </p:cNvPr>
          <p:cNvSpPr>
            <a:spLocks noGrp="1" noChangeArrowheads="1"/>
          </p:cNvSpPr>
          <p:nvPr>
            <p:ph type="dt" idx="1"/>
          </p:nvPr>
        </p:nvSpPr>
        <p:spPr>
          <a:ln/>
        </p:spPr>
        <p:txBody>
          <a:bodyPr/>
          <a:lstStyle/>
          <a:p>
            <a:r>
              <a:rPr lang="en-US" altLang="en-US"/>
              <a:t>April 12, 2025 5785</a:t>
            </a:r>
          </a:p>
        </p:txBody>
      </p:sp>
      <p:sp>
        <p:nvSpPr>
          <p:cNvPr id="4" name="Rectangle 7">
            <a:extLst>
              <a:ext uri="{FF2B5EF4-FFF2-40B4-BE49-F238E27FC236}">
                <a16:creationId xmlns:a16="http://schemas.microsoft.com/office/drawing/2014/main" id="{073AF8D8-5B6A-1D2D-D94E-707678CC881E}"/>
              </a:ext>
            </a:extLst>
          </p:cNvPr>
          <p:cNvSpPr>
            <a:spLocks noGrp="1" noChangeArrowheads="1"/>
          </p:cNvSpPr>
          <p:nvPr>
            <p:ph type="sldNum" sz="quarter" idx="5"/>
          </p:nvPr>
        </p:nvSpPr>
        <p:spPr>
          <a:ln/>
        </p:spPr>
        <p:txBody>
          <a:bodyPr/>
          <a:lstStyle/>
          <a:p>
            <a:fld id="{D2BFC145-B66E-4347-895B-5111DA089C58}" type="slidenum">
              <a:rPr lang="en-US" altLang="en-US"/>
              <a:pPr/>
              <a:t>70</a:t>
            </a:fld>
            <a:endParaRPr lang="en-US" altLang="en-US"/>
          </a:p>
        </p:txBody>
      </p:sp>
      <p:sp>
        <p:nvSpPr>
          <p:cNvPr id="1278978" name="Rectangle 2">
            <a:extLst>
              <a:ext uri="{FF2B5EF4-FFF2-40B4-BE49-F238E27FC236}">
                <a16:creationId xmlns:a16="http://schemas.microsoft.com/office/drawing/2014/main" id="{9207C5C6-6AEE-9971-3ED8-F7ED9998BE68}"/>
              </a:ext>
            </a:extLst>
          </p:cNvPr>
          <p:cNvSpPr>
            <a:spLocks noGrp="1" noRot="1" noChangeAspect="1" noChangeArrowheads="1" noTextEdit="1"/>
          </p:cNvSpPr>
          <p:nvPr>
            <p:ph type="sldImg"/>
          </p:nvPr>
        </p:nvSpPr>
        <p:spPr>
          <a:xfrm>
            <a:off x="381000" y="685800"/>
            <a:ext cx="6096000" cy="3429000"/>
          </a:xfrm>
          <a:ln/>
        </p:spPr>
      </p:sp>
      <p:sp>
        <p:nvSpPr>
          <p:cNvPr id="1278979" name="Rectangle 3">
            <a:extLst>
              <a:ext uri="{FF2B5EF4-FFF2-40B4-BE49-F238E27FC236}">
                <a16:creationId xmlns:a16="http://schemas.microsoft.com/office/drawing/2014/main" id="{0CBBD65D-C280-B3F4-0BA9-9A0E40167416}"/>
              </a:ext>
            </a:extLst>
          </p:cNvPr>
          <p:cNvSpPr>
            <a:spLocks noGrp="1" noChangeArrowheads="1"/>
          </p:cNvSpPr>
          <p:nvPr>
            <p:ph type="body" idx="1"/>
          </p:nvPr>
        </p:nvSpPr>
        <p:spPr>
          <a:xfrm>
            <a:off x="152400" y="4114800"/>
            <a:ext cx="6553200" cy="4876800"/>
          </a:xfrm>
        </p:spPr>
        <p:txBody>
          <a:bodyPr/>
          <a:lstStyle/>
          <a:p>
            <a:endParaRPr lang="en-US" alt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2B326F75-72D2-19C1-2396-C4B8B87DEAC7}"/>
              </a:ext>
            </a:extLst>
          </p:cNvPr>
          <p:cNvSpPr>
            <a:spLocks noGrp="1" noChangeArrowheads="1"/>
          </p:cNvSpPr>
          <p:nvPr>
            <p:ph type="hdr" sz="quarter"/>
          </p:nvPr>
        </p:nvSpPr>
        <p:spPr>
          <a:ln/>
        </p:spPr>
        <p:txBody>
          <a:bodyPr/>
          <a:lstStyle/>
          <a:p>
            <a:r>
              <a:rPr lang="en-US" altLang="en-US"/>
              <a:t>Pesakh 5785 controversies</a:t>
            </a:r>
          </a:p>
        </p:txBody>
      </p:sp>
      <p:sp>
        <p:nvSpPr>
          <p:cNvPr id="3" name="Rectangle 3">
            <a:extLst>
              <a:ext uri="{FF2B5EF4-FFF2-40B4-BE49-F238E27FC236}">
                <a16:creationId xmlns:a16="http://schemas.microsoft.com/office/drawing/2014/main" id="{2DB81CA9-91FA-ADA7-C26B-EA7E34DBF76C}"/>
              </a:ext>
            </a:extLst>
          </p:cNvPr>
          <p:cNvSpPr>
            <a:spLocks noGrp="1" noChangeArrowheads="1"/>
          </p:cNvSpPr>
          <p:nvPr>
            <p:ph type="dt" idx="1"/>
          </p:nvPr>
        </p:nvSpPr>
        <p:spPr>
          <a:ln/>
        </p:spPr>
        <p:txBody>
          <a:bodyPr/>
          <a:lstStyle/>
          <a:p>
            <a:r>
              <a:rPr lang="en-US" altLang="en-US"/>
              <a:t>April 12, 2025 5785</a:t>
            </a:r>
          </a:p>
        </p:txBody>
      </p:sp>
      <p:sp>
        <p:nvSpPr>
          <p:cNvPr id="4" name="Rectangle 7">
            <a:extLst>
              <a:ext uri="{FF2B5EF4-FFF2-40B4-BE49-F238E27FC236}">
                <a16:creationId xmlns:a16="http://schemas.microsoft.com/office/drawing/2014/main" id="{BC0682AC-A579-A2A7-C513-78554EB53997}"/>
              </a:ext>
            </a:extLst>
          </p:cNvPr>
          <p:cNvSpPr>
            <a:spLocks noGrp="1" noChangeArrowheads="1"/>
          </p:cNvSpPr>
          <p:nvPr>
            <p:ph type="sldNum" sz="quarter" idx="5"/>
          </p:nvPr>
        </p:nvSpPr>
        <p:spPr>
          <a:ln/>
        </p:spPr>
        <p:txBody>
          <a:bodyPr/>
          <a:lstStyle/>
          <a:p>
            <a:fld id="{027EA7D4-8176-430B-B0C9-EB3C27682CD9}" type="slidenum">
              <a:rPr lang="en-US" altLang="en-US"/>
              <a:pPr/>
              <a:t>71</a:t>
            </a:fld>
            <a:endParaRPr lang="en-US" altLang="en-US"/>
          </a:p>
        </p:txBody>
      </p:sp>
      <p:sp>
        <p:nvSpPr>
          <p:cNvPr id="1250306" name="Rectangle 2">
            <a:extLst>
              <a:ext uri="{FF2B5EF4-FFF2-40B4-BE49-F238E27FC236}">
                <a16:creationId xmlns:a16="http://schemas.microsoft.com/office/drawing/2014/main" id="{4D59AB42-B3B5-EBF9-B9C7-164D5261311E}"/>
              </a:ext>
            </a:extLst>
          </p:cNvPr>
          <p:cNvSpPr>
            <a:spLocks noGrp="1" noRot="1" noChangeAspect="1" noChangeArrowheads="1" noTextEdit="1"/>
          </p:cNvSpPr>
          <p:nvPr>
            <p:ph type="sldImg"/>
          </p:nvPr>
        </p:nvSpPr>
        <p:spPr>
          <a:xfrm>
            <a:off x="381000" y="685800"/>
            <a:ext cx="6096000" cy="3429000"/>
          </a:xfrm>
          <a:ln/>
        </p:spPr>
      </p:sp>
      <p:sp>
        <p:nvSpPr>
          <p:cNvPr id="1250307" name="Rectangle 3">
            <a:extLst>
              <a:ext uri="{FF2B5EF4-FFF2-40B4-BE49-F238E27FC236}">
                <a16:creationId xmlns:a16="http://schemas.microsoft.com/office/drawing/2014/main" id="{4CF5B44A-1208-BF67-4E86-5230AEB068F1}"/>
              </a:ext>
            </a:extLst>
          </p:cNvPr>
          <p:cNvSpPr>
            <a:spLocks noGrp="1" noChangeArrowheads="1"/>
          </p:cNvSpPr>
          <p:nvPr>
            <p:ph type="body" idx="1"/>
          </p:nvPr>
        </p:nvSpPr>
        <p:spPr>
          <a:xfrm>
            <a:off x="152400" y="4114800"/>
            <a:ext cx="6553200" cy="4876800"/>
          </a:xfrm>
        </p:spPr>
        <p:txBody>
          <a:bodyPr/>
          <a:lstStyle/>
          <a:p>
            <a:endParaRPr lang="en-US" alt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4C55CAEF-A824-0E74-9BD4-0E212037DCE9}"/>
              </a:ext>
            </a:extLst>
          </p:cNvPr>
          <p:cNvSpPr>
            <a:spLocks noGrp="1" noChangeArrowheads="1"/>
          </p:cNvSpPr>
          <p:nvPr>
            <p:ph type="hdr" sz="quarter"/>
          </p:nvPr>
        </p:nvSpPr>
        <p:spPr>
          <a:ln/>
        </p:spPr>
        <p:txBody>
          <a:bodyPr/>
          <a:lstStyle/>
          <a:p>
            <a:r>
              <a:rPr lang="en-US" altLang="en-US"/>
              <a:t>Pesakh 5785 controversies</a:t>
            </a:r>
          </a:p>
        </p:txBody>
      </p:sp>
      <p:sp>
        <p:nvSpPr>
          <p:cNvPr id="3" name="Rectangle 3">
            <a:extLst>
              <a:ext uri="{FF2B5EF4-FFF2-40B4-BE49-F238E27FC236}">
                <a16:creationId xmlns:a16="http://schemas.microsoft.com/office/drawing/2014/main" id="{9C51193B-7506-478D-91DE-CE6C52534D9C}"/>
              </a:ext>
            </a:extLst>
          </p:cNvPr>
          <p:cNvSpPr>
            <a:spLocks noGrp="1" noChangeArrowheads="1"/>
          </p:cNvSpPr>
          <p:nvPr>
            <p:ph type="dt" idx="1"/>
          </p:nvPr>
        </p:nvSpPr>
        <p:spPr>
          <a:ln/>
        </p:spPr>
        <p:txBody>
          <a:bodyPr/>
          <a:lstStyle/>
          <a:p>
            <a:r>
              <a:rPr lang="en-US" altLang="en-US"/>
              <a:t>April 12, 2025 5785</a:t>
            </a:r>
          </a:p>
        </p:txBody>
      </p:sp>
      <p:sp>
        <p:nvSpPr>
          <p:cNvPr id="4" name="Rectangle 7">
            <a:extLst>
              <a:ext uri="{FF2B5EF4-FFF2-40B4-BE49-F238E27FC236}">
                <a16:creationId xmlns:a16="http://schemas.microsoft.com/office/drawing/2014/main" id="{A2024F2E-0ADA-97E7-4CDB-4DCCA56A0527}"/>
              </a:ext>
            </a:extLst>
          </p:cNvPr>
          <p:cNvSpPr>
            <a:spLocks noGrp="1" noChangeArrowheads="1"/>
          </p:cNvSpPr>
          <p:nvPr>
            <p:ph type="sldNum" sz="quarter" idx="5"/>
          </p:nvPr>
        </p:nvSpPr>
        <p:spPr>
          <a:ln/>
        </p:spPr>
        <p:txBody>
          <a:bodyPr/>
          <a:lstStyle/>
          <a:p>
            <a:fld id="{0837BA3F-04FB-4C20-8122-8D46DEA76279}" type="slidenum">
              <a:rPr lang="en-US" altLang="en-US"/>
              <a:pPr/>
              <a:t>72</a:t>
            </a:fld>
            <a:endParaRPr lang="en-US" altLang="en-US"/>
          </a:p>
        </p:txBody>
      </p:sp>
      <p:sp>
        <p:nvSpPr>
          <p:cNvPr id="1281026" name="Rectangle 2">
            <a:extLst>
              <a:ext uri="{FF2B5EF4-FFF2-40B4-BE49-F238E27FC236}">
                <a16:creationId xmlns:a16="http://schemas.microsoft.com/office/drawing/2014/main" id="{37A75827-C47D-73E8-C2EE-AE4D74383EBC}"/>
              </a:ext>
            </a:extLst>
          </p:cNvPr>
          <p:cNvSpPr>
            <a:spLocks noGrp="1" noRot="1" noChangeAspect="1" noChangeArrowheads="1" noTextEdit="1"/>
          </p:cNvSpPr>
          <p:nvPr>
            <p:ph type="sldImg"/>
          </p:nvPr>
        </p:nvSpPr>
        <p:spPr>
          <a:xfrm>
            <a:off x="381000" y="685800"/>
            <a:ext cx="6096000" cy="3429000"/>
          </a:xfrm>
          <a:ln/>
        </p:spPr>
      </p:sp>
      <p:sp>
        <p:nvSpPr>
          <p:cNvPr id="1281027" name="Rectangle 3">
            <a:extLst>
              <a:ext uri="{FF2B5EF4-FFF2-40B4-BE49-F238E27FC236}">
                <a16:creationId xmlns:a16="http://schemas.microsoft.com/office/drawing/2014/main" id="{48DFF485-A131-24F1-450B-6D3FA10CDBE3}"/>
              </a:ext>
            </a:extLst>
          </p:cNvPr>
          <p:cNvSpPr>
            <a:spLocks noGrp="1" noChangeArrowheads="1"/>
          </p:cNvSpPr>
          <p:nvPr>
            <p:ph type="body" idx="1"/>
          </p:nvPr>
        </p:nvSpPr>
        <p:spPr>
          <a:xfrm>
            <a:off x="152400" y="4114800"/>
            <a:ext cx="6553200" cy="4876800"/>
          </a:xfrm>
        </p:spPr>
        <p:txBody>
          <a:bodyPr/>
          <a:lstStyle/>
          <a:p>
            <a:endParaRPr lang="en-US" alt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DEB0595C-7A93-C57E-2739-C52D05482263}"/>
              </a:ext>
            </a:extLst>
          </p:cNvPr>
          <p:cNvSpPr>
            <a:spLocks noGrp="1" noChangeArrowheads="1"/>
          </p:cNvSpPr>
          <p:nvPr>
            <p:ph type="hdr" sz="quarter"/>
          </p:nvPr>
        </p:nvSpPr>
        <p:spPr>
          <a:ln/>
        </p:spPr>
        <p:txBody>
          <a:bodyPr/>
          <a:lstStyle/>
          <a:p>
            <a:r>
              <a:rPr lang="en-US" altLang="en-US"/>
              <a:t>Pesakh 5785 controversies</a:t>
            </a:r>
          </a:p>
        </p:txBody>
      </p:sp>
      <p:sp>
        <p:nvSpPr>
          <p:cNvPr id="3" name="Rectangle 3">
            <a:extLst>
              <a:ext uri="{FF2B5EF4-FFF2-40B4-BE49-F238E27FC236}">
                <a16:creationId xmlns:a16="http://schemas.microsoft.com/office/drawing/2014/main" id="{4F8D5470-AB30-0BE1-6A14-7F182AF3F263}"/>
              </a:ext>
            </a:extLst>
          </p:cNvPr>
          <p:cNvSpPr>
            <a:spLocks noGrp="1" noChangeArrowheads="1"/>
          </p:cNvSpPr>
          <p:nvPr>
            <p:ph type="dt" idx="1"/>
          </p:nvPr>
        </p:nvSpPr>
        <p:spPr>
          <a:ln/>
        </p:spPr>
        <p:txBody>
          <a:bodyPr/>
          <a:lstStyle/>
          <a:p>
            <a:r>
              <a:rPr lang="en-US" altLang="en-US"/>
              <a:t>April 12, 2025 5785</a:t>
            </a:r>
          </a:p>
        </p:txBody>
      </p:sp>
      <p:sp>
        <p:nvSpPr>
          <p:cNvPr id="4" name="Rectangle 7">
            <a:extLst>
              <a:ext uri="{FF2B5EF4-FFF2-40B4-BE49-F238E27FC236}">
                <a16:creationId xmlns:a16="http://schemas.microsoft.com/office/drawing/2014/main" id="{6B5D8D14-5459-3911-F8FC-3547ADBE810D}"/>
              </a:ext>
            </a:extLst>
          </p:cNvPr>
          <p:cNvSpPr>
            <a:spLocks noGrp="1" noChangeArrowheads="1"/>
          </p:cNvSpPr>
          <p:nvPr>
            <p:ph type="sldNum" sz="quarter" idx="5"/>
          </p:nvPr>
        </p:nvSpPr>
        <p:spPr>
          <a:ln/>
        </p:spPr>
        <p:txBody>
          <a:bodyPr/>
          <a:lstStyle/>
          <a:p>
            <a:fld id="{4175FB03-E562-4B90-974B-0481AF977B0B}" type="slidenum">
              <a:rPr lang="en-US" altLang="en-US"/>
              <a:pPr/>
              <a:t>73</a:t>
            </a:fld>
            <a:endParaRPr lang="en-US" altLang="en-US"/>
          </a:p>
        </p:txBody>
      </p:sp>
      <p:sp>
        <p:nvSpPr>
          <p:cNvPr id="1283074" name="Rectangle 2">
            <a:extLst>
              <a:ext uri="{FF2B5EF4-FFF2-40B4-BE49-F238E27FC236}">
                <a16:creationId xmlns:a16="http://schemas.microsoft.com/office/drawing/2014/main" id="{619B3A78-0598-0A05-11FA-182FA6A905B9}"/>
              </a:ext>
            </a:extLst>
          </p:cNvPr>
          <p:cNvSpPr>
            <a:spLocks noGrp="1" noRot="1" noChangeAspect="1" noChangeArrowheads="1" noTextEdit="1"/>
          </p:cNvSpPr>
          <p:nvPr>
            <p:ph type="sldImg"/>
          </p:nvPr>
        </p:nvSpPr>
        <p:spPr>
          <a:xfrm>
            <a:off x="381000" y="685800"/>
            <a:ext cx="6096000" cy="3429000"/>
          </a:xfrm>
          <a:ln/>
        </p:spPr>
      </p:sp>
      <p:sp>
        <p:nvSpPr>
          <p:cNvPr id="1283075" name="Rectangle 3">
            <a:extLst>
              <a:ext uri="{FF2B5EF4-FFF2-40B4-BE49-F238E27FC236}">
                <a16:creationId xmlns:a16="http://schemas.microsoft.com/office/drawing/2014/main" id="{F6A55E7D-DCA9-C922-0E7F-FE533DDF3C24}"/>
              </a:ext>
            </a:extLst>
          </p:cNvPr>
          <p:cNvSpPr>
            <a:spLocks noGrp="1" noChangeArrowheads="1"/>
          </p:cNvSpPr>
          <p:nvPr>
            <p:ph type="body" idx="1"/>
          </p:nvPr>
        </p:nvSpPr>
        <p:spPr>
          <a:xfrm>
            <a:off x="152400" y="4114800"/>
            <a:ext cx="6553200" cy="4876800"/>
          </a:xfrm>
        </p:spPr>
        <p:txBody>
          <a:bodyPr/>
          <a:lstStyle/>
          <a:p>
            <a:r>
              <a:rPr lang="en-US" altLang="en-US"/>
              <a:t>Resurrection is among the MOST evidence supported events in history.  </a:t>
            </a: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850330-6430-3CD5-8481-938D95DEE515}"/>
            </a:ext>
          </a:extLst>
        </p:cNvPr>
        <p:cNvGrpSpPr/>
        <p:nvPr/>
      </p:nvGrpSpPr>
      <p:grpSpPr>
        <a:xfrm>
          <a:off x="0" y="0"/>
          <a:ext cx="0" cy="0"/>
          <a:chOff x="0" y="0"/>
          <a:chExt cx="0" cy="0"/>
        </a:xfrm>
      </p:grpSpPr>
      <p:sp>
        <p:nvSpPr>
          <p:cNvPr id="2" name="Rectangle 2">
            <a:extLst>
              <a:ext uri="{FF2B5EF4-FFF2-40B4-BE49-F238E27FC236}">
                <a16:creationId xmlns:a16="http://schemas.microsoft.com/office/drawing/2014/main" id="{4F2F14DA-BF3A-5954-E9C5-0A66681B23D4}"/>
              </a:ext>
            </a:extLst>
          </p:cNvPr>
          <p:cNvSpPr>
            <a:spLocks noGrp="1" noChangeArrowheads="1"/>
          </p:cNvSpPr>
          <p:nvPr>
            <p:ph type="hdr" sz="quarter"/>
          </p:nvPr>
        </p:nvSpPr>
        <p:spPr>
          <a:ln/>
        </p:spPr>
        <p:txBody>
          <a:bodyPr/>
          <a:lstStyle/>
          <a:p>
            <a:r>
              <a:rPr lang="en-US" altLang="en-US"/>
              <a:t>Pesakh 5785 controversies</a:t>
            </a:r>
          </a:p>
        </p:txBody>
      </p:sp>
      <p:sp>
        <p:nvSpPr>
          <p:cNvPr id="3" name="Rectangle 3">
            <a:extLst>
              <a:ext uri="{FF2B5EF4-FFF2-40B4-BE49-F238E27FC236}">
                <a16:creationId xmlns:a16="http://schemas.microsoft.com/office/drawing/2014/main" id="{AC28A6AE-0327-0D3F-37F2-7A0B4581D41D}"/>
              </a:ext>
            </a:extLst>
          </p:cNvPr>
          <p:cNvSpPr>
            <a:spLocks noGrp="1" noChangeArrowheads="1"/>
          </p:cNvSpPr>
          <p:nvPr>
            <p:ph type="dt" idx="1"/>
          </p:nvPr>
        </p:nvSpPr>
        <p:spPr>
          <a:ln/>
        </p:spPr>
        <p:txBody>
          <a:bodyPr/>
          <a:lstStyle/>
          <a:p>
            <a:r>
              <a:rPr lang="en-US" altLang="en-US"/>
              <a:t>April 12, 2025 5785</a:t>
            </a:r>
          </a:p>
        </p:txBody>
      </p:sp>
      <p:sp>
        <p:nvSpPr>
          <p:cNvPr id="4" name="Rectangle 7">
            <a:extLst>
              <a:ext uri="{FF2B5EF4-FFF2-40B4-BE49-F238E27FC236}">
                <a16:creationId xmlns:a16="http://schemas.microsoft.com/office/drawing/2014/main" id="{8154F237-B668-FF04-A439-C806CF6F7D1A}"/>
              </a:ext>
            </a:extLst>
          </p:cNvPr>
          <p:cNvSpPr>
            <a:spLocks noGrp="1" noChangeArrowheads="1"/>
          </p:cNvSpPr>
          <p:nvPr>
            <p:ph type="sldNum" sz="quarter" idx="5"/>
          </p:nvPr>
        </p:nvSpPr>
        <p:spPr>
          <a:ln/>
        </p:spPr>
        <p:txBody>
          <a:bodyPr/>
          <a:lstStyle/>
          <a:p>
            <a:fld id="{13A3A8DE-D0F4-4EF4-8ABF-AED830008309}" type="slidenum">
              <a:rPr lang="en-US" altLang="en-US"/>
              <a:pPr/>
              <a:t>74</a:t>
            </a:fld>
            <a:endParaRPr lang="en-US" altLang="en-US"/>
          </a:p>
        </p:txBody>
      </p:sp>
      <p:sp>
        <p:nvSpPr>
          <p:cNvPr id="1248258" name="Rectangle 2">
            <a:extLst>
              <a:ext uri="{FF2B5EF4-FFF2-40B4-BE49-F238E27FC236}">
                <a16:creationId xmlns:a16="http://schemas.microsoft.com/office/drawing/2014/main" id="{5B703EAE-106C-9BFE-766A-8F8A5B999976}"/>
              </a:ext>
            </a:extLst>
          </p:cNvPr>
          <p:cNvSpPr>
            <a:spLocks noGrp="1" noRot="1" noChangeAspect="1" noChangeArrowheads="1" noTextEdit="1"/>
          </p:cNvSpPr>
          <p:nvPr>
            <p:ph type="sldImg"/>
          </p:nvPr>
        </p:nvSpPr>
        <p:spPr>
          <a:xfrm>
            <a:off x="381000" y="685800"/>
            <a:ext cx="6096000" cy="3429000"/>
          </a:xfrm>
          <a:ln/>
        </p:spPr>
      </p:sp>
      <p:sp>
        <p:nvSpPr>
          <p:cNvPr id="1248259" name="Rectangle 3">
            <a:extLst>
              <a:ext uri="{FF2B5EF4-FFF2-40B4-BE49-F238E27FC236}">
                <a16:creationId xmlns:a16="http://schemas.microsoft.com/office/drawing/2014/main" id="{07DA55A2-C086-4D05-88C3-D29B3FED0A99}"/>
              </a:ext>
            </a:extLst>
          </p:cNvPr>
          <p:cNvSpPr>
            <a:spLocks noGrp="1" noChangeArrowheads="1"/>
          </p:cNvSpPr>
          <p:nvPr>
            <p:ph type="body" idx="1"/>
          </p:nvPr>
        </p:nvSpPr>
        <p:spPr/>
        <p:txBody>
          <a:bodyPr/>
          <a:lstStyle/>
          <a:p>
            <a:pPr>
              <a:lnSpc>
                <a:spcPct val="90000"/>
              </a:lnSpc>
            </a:pPr>
            <a:endParaRPr lang="en-US" altLang="en-US" dirty="0"/>
          </a:p>
        </p:txBody>
      </p:sp>
    </p:spTree>
    <p:extLst>
      <p:ext uri="{BB962C8B-B14F-4D97-AF65-F5344CB8AC3E}">
        <p14:creationId xmlns:p14="http://schemas.microsoft.com/office/powerpoint/2010/main" val="269185382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D77D69-0619-5839-F9D3-225E52E2B21F}"/>
            </a:ext>
          </a:extLst>
        </p:cNvPr>
        <p:cNvGrpSpPr/>
        <p:nvPr/>
      </p:nvGrpSpPr>
      <p:grpSpPr>
        <a:xfrm>
          <a:off x="0" y="0"/>
          <a:ext cx="0" cy="0"/>
          <a:chOff x="0" y="0"/>
          <a:chExt cx="0" cy="0"/>
        </a:xfrm>
      </p:grpSpPr>
      <p:sp>
        <p:nvSpPr>
          <p:cNvPr id="2" name="Rectangle 2">
            <a:extLst>
              <a:ext uri="{FF2B5EF4-FFF2-40B4-BE49-F238E27FC236}">
                <a16:creationId xmlns:a16="http://schemas.microsoft.com/office/drawing/2014/main" id="{4127790F-3178-8DDC-04AD-DDAE2A1239B3}"/>
              </a:ext>
            </a:extLst>
          </p:cNvPr>
          <p:cNvSpPr>
            <a:spLocks noGrp="1" noChangeArrowheads="1"/>
          </p:cNvSpPr>
          <p:nvPr>
            <p:ph type="hdr" sz="quarter"/>
          </p:nvPr>
        </p:nvSpPr>
        <p:spPr>
          <a:ln/>
        </p:spPr>
        <p:txBody>
          <a:bodyPr/>
          <a:lstStyle/>
          <a:p>
            <a:r>
              <a:rPr lang="en-US" altLang="en-US"/>
              <a:t>Pesakh 5785 controversies</a:t>
            </a:r>
          </a:p>
        </p:txBody>
      </p:sp>
      <p:sp>
        <p:nvSpPr>
          <p:cNvPr id="3" name="Rectangle 3">
            <a:extLst>
              <a:ext uri="{FF2B5EF4-FFF2-40B4-BE49-F238E27FC236}">
                <a16:creationId xmlns:a16="http://schemas.microsoft.com/office/drawing/2014/main" id="{B1FF1E20-6A08-A8B4-D22F-025D2EA76F5C}"/>
              </a:ext>
            </a:extLst>
          </p:cNvPr>
          <p:cNvSpPr>
            <a:spLocks noGrp="1" noChangeArrowheads="1"/>
          </p:cNvSpPr>
          <p:nvPr>
            <p:ph type="dt" idx="1"/>
          </p:nvPr>
        </p:nvSpPr>
        <p:spPr>
          <a:ln/>
        </p:spPr>
        <p:txBody>
          <a:bodyPr/>
          <a:lstStyle/>
          <a:p>
            <a:r>
              <a:rPr lang="en-US" altLang="en-US"/>
              <a:t>April 12, 2025 5785</a:t>
            </a:r>
          </a:p>
        </p:txBody>
      </p:sp>
      <p:sp>
        <p:nvSpPr>
          <p:cNvPr id="4" name="Rectangle 7">
            <a:extLst>
              <a:ext uri="{FF2B5EF4-FFF2-40B4-BE49-F238E27FC236}">
                <a16:creationId xmlns:a16="http://schemas.microsoft.com/office/drawing/2014/main" id="{12471169-FDFE-89E6-C98B-A3A70B4D8C7D}"/>
              </a:ext>
            </a:extLst>
          </p:cNvPr>
          <p:cNvSpPr>
            <a:spLocks noGrp="1" noChangeArrowheads="1"/>
          </p:cNvSpPr>
          <p:nvPr>
            <p:ph type="sldNum" sz="quarter" idx="5"/>
          </p:nvPr>
        </p:nvSpPr>
        <p:spPr>
          <a:ln/>
        </p:spPr>
        <p:txBody>
          <a:bodyPr/>
          <a:lstStyle/>
          <a:p>
            <a:fld id="{13A3A8DE-D0F4-4EF4-8ABF-AED830008309}" type="slidenum">
              <a:rPr lang="en-US" altLang="en-US"/>
              <a:pPr/>
              <a:t>75</a:t>
            </a:fld>
            <a:endParaRPr lang="en-US" altLang="en-US"/>
          </a:p>
        </p:txBody>
      </p:sp>
      <p:sp>
        <p:nvSpPr>
          <p:cNvPr id="1248258" name="Rectangle 2">
            <a:extLst>
              <a:ext uri="{FF2B5EF4-FFF2-40B4-BE49-F238E27FC236}">
                <a16:creationId xmlns:a16="http://schemas.microsoft.com/office/drawing/2014/main" id="{B40D7BCE-C40C-EC86-DE6D-EA99B8EAFE3E}"/>
              </a:ext>
            </a:extLst>
          </p:cNvPr>
          <p:cNvSpPr>
            <a:spLocks noGrp="1" noRot="1" noChangeAspect="1" noChangeArrowheads="1" noTextEdit="1"/>
          </p:cNvSpPr>
          <p:nvPr>
            <p:ph type="sldImg"/>
          </p:nvPr>
        </p:nvSpPr>
        <p:spPr>
          <a:xfrm>
            <a:off x="381000" y="685800"/>
            <a:ext cx="6096000" cy="3429000"/>
          </a:xfrm>
          <a:ln/>
        </p:spPr>
      </p:sp>
      <p:sp>
        <p:nvSpPr>
          <p:cNvPr id="1248259" name="Rectangle 3">
            <a:extLst>
              <a:ext uri="{FF2B5EF4-FFF2-40B4-BE49-F238E27FC236}">
                <a16:creationId xmlns:a16="http://schemas.microsoft.com/office/drawing/2014/main" id="{54752310-B963-53ED-BF3A-813848232FE4}"/>
              </a:ext>
            </a:extLst>
          </p:cNvPr>
          <p:cNvSpPr>
            <a:spLocks noGrp="1" noChangeArrowheads="1"/>
          </p:cNvSpPr>
          <p:nvPr>
            <p:ph type="body" idx="1"/>
          </p:nvPr>
        </p:nvSpPr>
        <p:spPr/>
        <p:txBody>
          <a:bodyPr/>
          <a:lstStyle/>
          <a:p>
            <a:pPr>
              <a:lnSpc>
                <a:spcPct val="90000"/>
              </a:lnSpc>
            </a:pPr>
            <a:endParaRPr lang="en-US" altLang="en-US" dirty="0"/>
          </a:p>
        </p:txBody>
      </p:sp>
    </p:spTree>
    <p:extLst>
      <p:ext uri="{BB962C8B-B14F-4D97-AF65-F5344CB8AC3E}">
        <p14:creationId xmlns:p14="http://schemas.microsoft.com/office/powerpoint/2010/main" val="160231743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EFF07E-1540-515A-C059-DE375390E445}"/>
            </a:ext>
          </a:extLst>
        </p:cNvPr>
        <p:cNvGrpSpPr/>
        <p:nvPr/>
      </p:nvGrpSpPr>
      <p:grpSpPr>
        <a:xfrm>
          <a:off x="0" y="0"/>
          <a:ext cx="0" cy="0"/>
          <a:chOff x="0" y="0"/>
          <a:chExt cx="0" cy="0"/>
        </a:xfrm>
      </p:grpSpPr>
      <p:sp>
        <p:nvSpPr>
          <p:cNvPr id="2" name="Rectangle 2">
            <a:extLst>
              <a:ext uri="{FF2B5EF4-FFF2-40B4-BE49-F238E27FC236}">
                <a16:creationId xmlns:a16="http://schemas.microsoft.com/office/drawing/2014/main" id="{2AF1956A-C0EE-E451-0702-B33369870795}"/>
              </a:ext>
            </a:extLst>
          </p:cNvPr>
          <p:cNvSpPr>
            <a:spLocks noGrp="1" noChangeArrowheads="1"/>
          </p:cNvSpPr>
          <p:nvPr>
            <p:ph type="hdr" sz="quarter"/>
          </p:nvPr>
        </p:nvSpPr>
        <p:spPr>
          <a:ln/>
        </p:spPr>
        <p:txBody>
          <a:bodyPr/>
          <a:lstStyle/>
          <a:p>
            <a:r>
              <a:rPr lang="en-US" altLang="en-US"/>
              <a:t>Pesakh 5785 controversies</a:t>
            </a:r>
          </a:p>
        </p:txBody>
      </p:sp>
      <p:sp>
        <p:nvSpPr>
          <p:cNvPr id="3" name="Rectangle 3">
            <a:extLst>
              <a:ext uri="{FF2B5EF4-FFF2-40B4-BE49-F238E27FC236}">
                <a16:creationId xmlns:a16="http://schemas.microsoft.com/office/drawing/2014/main" id="{0165B38D-34B8-7301-ACC5-A2AADBA31157}"/>
              </a:ext>
            </a:extLst>
          </p:cNvPr>
          <p:cNvSpPr>
            <a:spLocks noGrp="1" noChangeArrowheads="1"/>
          </p:cNvSpPr>
          <p:nvPr>
            <p:ph type="dt" idx="1"/>
          </p:nvPr>
        </p:nvSpPr>
        <p:spPr>
          <a:ln/>
        </p:spPr>
        <p:txBody>
          <a:bodyPr/>
          <a:lstStyle/>
          <a:p>
            <a:r>
              <a:rPr lang="en-US" altLang="en-US"/>
              <a:t>April 12, 2025 5785</a:t>
            </a:r>
          </a:p>
        </p:txBody>
      </p:sp>
      <p:sp>
        <p:nvSpPr>
          <p:cNvPr id="4" name="Rectangle 7">
            <a:extLst>
              <a:ext uri="{FF2B5EF4-FFF2-40B4-BE49-F238E27FC236}">
                <a16:creationId xmlns:a16="http://schemas.microsoft.com/office/drawing/2014/main" id="{5CD3FA32-C110-2ACB-E114-7707CED50D5A}"/>
              </a:ext>
            </a:extLst>
          </p:cNvPr>
          <p:cNvSpPr>
            <a:spLocks noGrp="1" noChangeArrowheads="1"/>
          </p:cNvSpPr>
          <p:nvPr>
            <p:ph type="sldNum" sz="quarter" idx="5"/>
          </p:nvPr>
        </p:nvSpPr>
        <p:spPr>
          <a:ln/>
        </p:spPr>
        <p:txBody>
          <a:bodyPr/>
          <a:lstStyle/>
          <a:p>
            <a:fld id="{13A3A8DE-D0F4-4EF4-8ABF-AED830008309}" type="slidenum">
              <a:rPr lang="en-US" altLang="en-US"/>
              <a:pPr/>
              <a:t>76</a:t>
            </a:fld>
            <a:endParaRPr lang="en-US" altLang="en-US"/>
          </a:p>
        </p:txBody>
      </p:sp>
      <p:sp>
        <p:nvSpPr>
          <p:cNvPr id="1248258" name="Rectangle 2">
            <a:extLst>
              <a:ext uri="{FF2B5EF4-FFF2-40B4-BE49-F238E27FC236}">
                <a16:creationId xmlns:a16="http://schemas.microsoft.com/office/drawing/2014/main" id="{73F261FB-55D0-A798-5A04-1D1DE1055233}"/>
              </a:ext>
            </a:extLst>
          </p:cNvPr>
          <p:cNvSpPr>
            <a:spLocks noGrp="1" noRot="1" noChangeAspect="1" noChangeArrowheads="1" noTextEdit="1"/>
          </p:cNvSpPr>
          <p:nvPr>
            <p:ph type="sldImg"/>
          </p:nvPr>
        </p:nvSpPr>
        <p:spPr>
          <a:xfrm>
            <a:off x="381000" y="685800"/>
            <a:ext cx="6096000" cy="3429000"/>
          </a:xfrm>
          <a:ln/>
        </p:spPr>
      </p:sp>
      <p:sp>
        <p:nvSpPr>
          <p:cNvPr id="1248259" name="Rectangle 3">
            <a:extLst>
              <a:ext uri="{FF2B5EF4-FFF2-40B4-BE49-F238E27FC236}">
                <a16:creationId xmlns:a16="http://schemas.microsoft.com/office/drawing/2014/main" id="{109D4643-5CBD-F983-B4CA-FABCF69313E7}"/>
              </a:ext>
            </a:extLst>
          </p:cNvPr>
          <p:cNvSpPr>
            <a:spLocks noGrp="1" noChangeArrowheads="1"/>
          </p:cNvSpPr>
          <p:nvPr>
            <p:ph type="body" idx="1"/>
          </p:nvPr>
        </p:nvSpPr>
        <p:spPr>
          <a:xfrm>
            <a:off x="457200" y="4343400"/>
            <a:ext cx="6172200" cy="4495800"/>
          </a:xfrm>
        </p:spPr>
        <p:txBody>
          <a:bodyPr/>
          <a:lstStyle/>
          <a:p>
            <a:pPr>
              <a:lnSpc>
                <a:spcPct val="90000"/>
              </a:lnSpc>
            </a:pPr>
            <a:endParaRPr lang="en-US" altLang="en-US" dirty="0"/>
          </a:p>
        </p:txBody>
      </p:sp>
    </p:spTree>
    <p:extLst>
      <p:ext uri="{BB962C8B-B14F-4D97-AF65-F5344CB8AC3E}">
        <p14:creationId xmlns:p14="http://schemas.microsoft.com/office/powerpoint/2010/main" val="301162205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3BC9B1-D4F9-693E-CA5B-B2E6D725FCFD}"/>
            </a:ext>
          </a:extLst>
        </p:cNvPr>
        <p:cNvGrpSpPr/>
        <p:nvPr/>
      </p:nvGrpSpPr>
      <p:grpSpPr>
        <a:xfrm>
          <a:off x="0" y="0"/>
          <a:ext cx="0" cy="0"/>
          <a:chOff x="0" y="0"/>
          <a:chExt cx="0" cy="0"/>
        </a:xfrm>
      </p:grpSpPr>
      <p:sp>
        <p:nvSpPr>
          <p:cNvPr id="2" name="Rectangle 2">
            <a:extLst>
              <a:ext uri="{FF2B5EF4-FFF2-40B4-BE49-F238E27FC236}">
                <a16:creationId xmlns:a16="http://schemas.microsoft.com/office/drawing/2014/main" id="{9C0B72A1-1824-D751-01A2-303E611B4848}"/>
              </a:ext>
            </a:extLst>
          </p:cNvPr>
          <p:cNvSpPr>
            <a:spLocks noGrp="1" noChangeArrowheads="1"/>
          </p:cNvSpPr>
          <p:nvPr>
            <p:ph type="hdr" sz="quarter"/>
          </p:nvPr>
        </p:nvSpPr>
        <p:spPr>
          <a:ln/>
        </p:spPr>
        <p:txBody>
          <a:bodyPr/>
          <a:lstStyle/>
          <a:p>
            <a:r>
              <a:rPr lang="en-US" altLang="en-US"/>
              <a:t>Pesakh 5785 controversies</a:t>
            </a:r>
          </a:p>
        </p:txBody>
      </p:sp>
      <p:sp>
        <p:nvSpPr>
          <p:cNvPr id="3" name="Rectangle 3">
            <a:extLst>
              <a:ext uri="{FF2B5EF4-FFF2-40B4-BE49-F238E27FC236}">
                <a16:creationId xmlns:a16="http://schemas.microsoft.com/office/drawing/2014/main" id="{D6F7D2D5-B940-4967-5CA5-FF36032F9C7E}"/>
              </a:ext>
            </a:extLst>
          </p:cNvPr>
          <p:cNvSpPr>
            <a:spLocks noGrp="1" noChangeArrowheads="1"/>
          </p:cNvSpPr>
          <p:nvPr>
            <p:ph type="dt" idx="1"/>
          </p:nvPr>
        </p:nvSpPr>
        <p:spPr>
          <a:ln/>
        </p:spPr>
        <p:txBody>
          <a:bodyPr/>
          <a:lstStyle/>
          <a:p>
            <a:r>
              <a:rPr lang="en-US" altLang="en-US"/>
              <a:t>April 12, 2025 5785</a:t>
            </a:r>
          </a:p>
        </p:txBody>
      </p:sp>
      <p:sp>
        <p:nvSpPr>
          <p:cNvPr id="4" name="Rectangle 7">
            <a:extLst>
              <a:ext uri="{FF2B5EF4-FFF2-40B4-BE49-F238E27FC236}">
                <a16:creationId xmlns:a16="http://schemas.microsoft.com/office/drawing/2014/main" id="{11F43228-57CD-1E93-CACA-F9D2DBA5934E}"/>
              </a:ext>
            </a:extLst>
          </p:cNvPr>
          <p:cNvSpPr>
            <a:spLocks noGrp="1" noChangeArrowheads="1"/>
          </p:cNvSpPr>
          <p:nvPr>
            <p:ph type="sldNum" sz="quarter" idx="5"/>
          </p:nvPr>
        </p:nvSpPr>
        <p:spPr>
          <a:ln/>
        </p:spPr>
        <p:txBody>
          <a:bodyPr/>
          <a:lstStyle/>
          <a:p>
            <a:fld id="{13A3A8DE-D0F4-4EF4-8ABF-AED830008309}" type="slidenum">
              <a:rPr lang="en-US" altLang="en-US"/>
              <a:pPr/>
              <a:t>77</a:t>
            </a:fld>
            <a:endParaRPr lang="en-US" altLang="en-US"/>
          </a:p>
        </p:txBody>
      </p:sp>
      <p:sp>
        <p:nvSpPr>
          <p:cNvPr id="1248258" name="Rectangle 2">
            <a:extLst>
              <a:ext uri="{FF2B5EF4-FFF2-40B4-BE49-F238E27FC236}">
                <a16:creationId xmlns:a16="http://schemas.microsoft.com/office/drawing/2014/main" id="{EC477903-F944-A3C8-539F-9162B3468A32}"/>
              </a:ext>
            </a:extLst>
          </p:cNvPr>
          <p:cNvSpPr>
            <a:spLocks noGrp="1" noRot="1" noChangeAspect="1" noChangeArrowheads="1" noTextEdit="1"/>
          </p:cNvSpPr>
          <p:nvPr>
            <p:ph type="sldImg"/>
          </p:nvPr>
        </p:nvSpPr>
        <p:spPr>
          <a:xfrm>
            <a:off x="381000" y="685800"/>
            <a:ext cx="6096000" cy="3429000"/>
          </a:xfrm>
          <a:ln/>
        </p:spPr>
      </p:sp>
      <p:sp>
        <p:nvSpPr>
          <p:cNvPr id="1248259" name="Rectangle 3">
            <a:extLst>
              <a:ext uri="{FF2B5EF4-FFF2-40B4-BE49-F238E27FC236}">
                <a16:creationId xmlns:a16="http://schemas.microsoft.com/office/drawing/2014/main" id="{5EC275E6-29D9-C23E-014A-AE0AE0684321}"/>
              </a:ext>
            </a:extLst>
          </p:cNvPr>
          <p:cNvSpPr>
            <a:spLocks noGrp="1" noChangeArrowheads="1"/>
          </p:cNvSpPr>
          <p:nvPr>
            <p:ph type="body" idx="1"/>
          </p:nvPr>
        </p:nvSpPr>
        <p:spPr/>
        <p:txBody>
          <a:bodyPr/>
          <a:lstStyle/>
          <a:p>
            <a:pPr>
              <a:lnSpc>
                <a:spcPct val="90000"/>
              </a:lnSpc>
            </a:pPr>
            <a:r>
              <a:rPr lang="en-US" altLang="en-US" dirty="0"/>
              <a:t>https://youtu.be/X--CsZtAl0o</a:t>
            </a:r>
          </a:p>
        </p:txBody>
      </p:sp>
    </p:spTree>
    <p:extLst>
      <p:ext uri="{BB962C8B-B14F-4D97-AF65-F5344CB8AC3E}">
        <p14:creationId xmlns:p14="http://schemas.microsoft.com/office/powerpoint/2010/main" val="24070806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9B9398-10E2-D46C-B3D7-95AD2B76F73F}"/>
            </a:ext>
          </a:extLst>
        </p:cNvPr>
        <p:cNvGrpSpPr/>
        <p:nvPr/>
      </p:nvGrpSpPr>
      <p:grpSpPr>
        <a:xfrm>
          <a:off x="0" y="0"/>
          <a:ext cx="0" cy="0"/>
          <a:chOff x="0" y="0"/>
          <a:chExt cx="0" cy="0"/>
        </a:xfrm>
      </p:grpSpPr>
      <p:sp>
        <p:nvSpPr>
          <p:cNvPr id="2" name="Rectangle 2">
            <a:extLst>
              <a:ext uri="{FF2B5EF4-FFF2-40B4-BE49-F238E27FC236}">
                <a16:creationId xmlns:a16="http://schemas.microsoft.com/office/drawing/2014/main" id="{68A85CB0-629E-7640-55A1-9C1E1A09A055}"/>
              </a:ext>
            </a:extLst>
          </p:cNvPr>
          <p:cNvSpPr>
            <a:spLocks noGrp="1" noChangeArrowheads="1"/>
          </p:cNvSpPr>
          <p:nvPr>
            <p:ph type="hdr" sz="quarter"/>
          </p:nvPr>
        </p:nvSpPr>
        <p:spPr>
          <a:ln/>
        </p:spPr>
        <p:txBody>
          <a:bodyPr/>
          <a:lstStyle/>
          <a:p>
            <a:r>
              <a:rPr lang="en-US" altLang="en-US"/>
              <a:t>Pesakh 5785 controversies</a:t>
            </a:r>
          </a:p>
        </p:txBody>
      </p:sp>
      <p:sp>
        <p:nvSpPr>
          <p:cNvPr id="3" name="Rectangle 3">
            <a:extLst>
              <a:ext uri="{FF2B5EF4-FFF2-40B4-BE49-F238E27FC236}">
                <a16:creationId xmlns:a16="http://schemas.microsoft.com/office/drawing/2014/main" id="{B6F25ECD-DB0A-CFF6-3359-36A85FB83AD9}"/>
              </a:ext>
            </a:extLst>
          </p:cNvPr>
          <p:cNvSpPr>
            <a:spLocks noGrp="1" noChangeArrowheads="1"/>
          </p:cNvSpPr>
          <p:nvPr>
            <p:ph type="dt" idx="1"/>
          </p:nvPr>
        </p:nvSpPr>
        <p:spPr>
          <a:ln/>
        </p:spPr>
        <p:txBody>
          <a:bodyPr/>
          <a:lstStyle/>
          <a:p>
            <a:r>
              <a:rPr lang="en-US" altLang="en-US"/>
              <a:t>April 12, 2025 5785</a:t>
            </a:r>
          </a:p>
        </p:txBody>
      </p:sp>
      <p:sp>
        <p:nvSpPr>
          <p:cNvPr id="4" name="Rectangle 7">
            <a:extLst>
              <a:ext uri="{FF2B5EF4-FFF2-40B4-BE49-F238E27FC236}">
                <a16:creationId xmlns:a16="http://schemas.microsoft.com/office/drawing/2014/main" id="{FE62684D-6F46-35CB-8037-1793A56FA7DD}"/>
              </a:ext>
            </a:extLst>
          </p:cNvPr>
          <p:cNvSpPr>
            <a:spLocks noGrp="1" noChangeArrowheads="1"/>
          </p:cNvSpPr>
          <p:nvPr>
            <p:ph type="sldNum" sz="quarter" idx="5"/>
          </p:nvPr>
        </p:nvSpPr>
        <p:spPr>
          <a:ln/>
        </p:spPr>
        <p:txBody>
          <a:bodyPr/>
          <a:lstStyle/>
          <a:p>
            <a:fld id="{13A3A8DE-D0F4-4EF4-8ABF-AED830008309}" type="slidenum">
              <a:rPr lang="en-US" altLang="en-US"/>
              <a:pPr/>
              <a:t>78</a:t>
            </a:fld>
            <a:endParaRPr lang="en-US" altLang="en-US"/>
          </a:p>
        </p:txBody>
      </p:sp>
      <p:sp>
        <p:nvSpPr>
          <p:cNvPr id="1248258" name="Rectangle 2">
            <a:extLst>
              <a:ext uri="{FF2B5EF4-FFF2-40B4-BE49-F238E27FC236}">
                <a16:creationId xmlns:a16="http://schemas.microsoft.com/office/drawing/2014/main" id="{608052F1-86C5-AE91-1D6F-33671B744F1A}"/>
              </a:ext>
            </a:extLst>
          </p:cNvPr>
          <p:cNvSpPr>
            <a:spLocks noGrp="1" noRot="1" noChangeAspect="1" noChangeArrowheads="1" noTextEdit="1"/>
          </p:cNvSpPr>
          <p:nvPr>
            <p:ph type="sldImg"/>
          </p:nvPr>
        </p:nvSpPr>
        <p:spPr>
          <a:xfrm>
            <a:off x="381000" y="685800"/>
            <a:ext cx="6096000" cy="3429000"/>
          </a:xfrm>
          <a:ln/>
        </p:spPr>
      </p:sp>
      <p:sp>
        <p:nvSpPr>
          <p:cNvPr id="1248259" name="Rectangle 3">
            <a:extLst>
              <a:ext uri="{FF2B5EF4-FFF2-40B4-BE49-F238E27FC236}">
                <a16:creationId xmlns:a16="http://schemas.microsoft.com/office/drawing/2014/main" id="{ADFAC692-C693-CE49-BBE1-3EEEF5FB0A5C}"/>
              </a:ext>
            </a:extLst>
          </p:cNvPr>
          <p:cNvSpPr>
            <a:spLocks noGrp="1" noChangeArrowheads="1"/>
          </p:cNvSpPr>
          <p:nvPr>
            <p:ph type="body" idx="1"/>
          </p:nvPr>
        </p:nvSpPr>
        <p:spPr/>
        <p:txBody>
          <a:bodyPr/>
          <a:lstStyle/>
          <a:p>
            <a:pPr>
              <a:lnSpc>
                <a:spcPct val="90000"/>
              </a:lnSpc>
            </a:pPr>
            <a:endParaRPr lang="en-US" altLang="en-US" dirty="0"/>
          </a:p>
        </p:txBody>
      </p:sp>
    </p:spTree>
    <p:extLst>
      <p:ext uri="{BB962C8B-B14F-4D97-AF65-F5344CB8AC3E}">
        <p14:creationId xmlns:p14="http://schemas.microsoft.com/office/powerpoint/2010/main" val="248614734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E29458-4596-64B1-9E9F-FA00E9CA81BF}"/>
            </a:ext>
          </a:extLst>
        </p:cNvPr>
        <p:cNvGrpSpPr/>
        <p:nvPr/>
      </p:nvGrpSpPr>
      <p:grpSpPr>
        <a:xfrm>
          <a:off x="0" y="0"/>
          <a:ext cx="0" cy="0"/>
          <a:chOff x="0" y="0"/>
          <a:chExt cx="0" cy="0"/>
        </a:xfrm>
      </p:grpSpPr>
      <p:sp>
        <p:nvSpPr>
          <p:cNvPr id="2" name="Rectangle 2">
            <a:extLst>
              <a:ext uri="{FF2B5EF4-FFF2-40B4-BE49-F238E27FC236}">
                <a16:creationId xmlns:a16="http://schemas.microsoft.com/office/drawing/2014/main" id="{6DDBEA3F-2ADA-F52C-873C-9FF8478159FA}"/>
              </a:ext>
            </a:extLst>
          </p:cNvPr>
          <p:cNvSpPr>
            <a:spLocks noGrp="1" noChangeArrowheads="1"/>
          </p:cNvSpPr>
          <p:nvPr>
            <p:ph type="hdr" sz="quarter"/>
          </p:nvPr>
        </p:nvSpPr>
        <p:spPr>
          <a:ln/>
        </p:spPr>
        <p:txBody>
          <a:bodyPr/>
          <a:lstStyle/>
          <a:p>
            <a:r>
              <a:rPr lang="en-US" altLang="en-US"/>
              <a:t>Pesakh 5785 controversies</a:t>
            </a:r>
          </a:p>
        </p:txBody>
      </p:sp>
      <p:sp>
        <p:nvSpPr>
          <p:cNvPr id="3" name="Rectangle 3">
            <a:extLst>
              <a:ext uri="{FF2B5EF4-FFF2-40B4-BE49-F238E27FC236}">
                <a16:creationId xmlns:a16="http://schemas.microsoft.com/office/drawing/2014/main" id="{8187ED25-6DD4-44FB-AFF3-F607450DB6B2}"/>
              </a:ext>
            </a:extLst>
          </p:cNvPr>
          <p:cNvSpPr>
            <a:spLocks noGrp="1" noChangeArrowheads="1"/>
          </p:cNvSpPr>
          <p:nvPr>
            <p:ph type="dt" idx="1"/>
          </p:nvPr>
        </p:nvSpPr>
        <p:spPr>
          <a:ln/>
        </p:spPr>
        <p:txBody>
          <a:bodyPr/>
          <a:lstStyle/>
          <a:p>
            <a:r>
              <a:rPr lang="en-US" altLang="en-US"/>
              <a:t>April 12, 2025 5785</a:t>
            </a:r>
          </a:p>
        </p:txBody>
      </p:sp>
      <p:sp>
        <p:nvSpPr>
          <p:cNvPr id="4" name="Rectangle 7">
            <a:extLst>
              <a:ext uri="{FF2B5EF4-FFF2-40B4-BE49-F238E27FC236}">
                <a16:creationId xmlns:a16="http://schemas.microsoft.com/office/drawing/2014/main" id="{2B66D538-449F-C4E8-2A2A-743D3E37842D}"/>
              </a:ext>
            </a:extLst>
          </p:cNvPr>
          <p:cNvSpPr>
            <a:spLocks noGrp="1" noChangeArrowheads="1"/>
          </p:cNvSpPr>
          <p:nvPr>
            <p:ph type="sldNum" sz="quarter" idx="5"/>
          </p:nvPr>
        </p:nvSpPr>
        <p:spPr>
          <a:ln/>
        </p:spPr>
        <p:txBody>
          <a:bodyPr/>
          <a:lstStyle/>
          <a:p>
            <a:fld id="{13A3A8DE-D0F4-4EF4-8ABF-AED830008309}" type="slidenum">
              <a:rPr lang="en-US" altLang="en-US"/>
              <a:pPr/>
              <a:t>79</a:t>
            </a:fld>
            <a:endParaRPr lang="en-US" altLang="en-US"/>
          </a:p>
        </p:txBody>
      </p:sp>
      <p:sp>
        <p:nvSpPr>
          <p:cNvPr id="1248258" name="Rectangle 2">
            <a:extLst>
              <a:ext uri="{FF2B5EF4-FFF2-40B4-BE49-F238E27FC236}">
                <a16:creationId xmlns:a16="http://schemas.microsoft.com/office/drawing/2014/main" id="{E0725927-6039-0F3B-9CC2-4A56AF851D39}"/>
              </a:ext>
            </a:extLst>
          </p:cNvPr>
          <p:cNvSpPr>
            <a:spLocks noGrp="1" noRot="1" noChangeAspect="1" noChangeArrowheads="1" noTextEdit="1"/>
          </p:cNvSpPr>
          <p:nvPr>
            <p:ph type="sldImg"/>
          </p:nvPr>
        </p:nvSpPr>
        <p:spPr>
          <a:xfrm>
            <a:off x="381000" y="685800"/>
            <a:ext cx="6096000" cy="3429000"/>
          </a:xfrm>
          <a:ln/>
        </p:spPr>
      </p:sp>
      <p:sp>
        <p:nvSpPr>
          <p:cNvPr id="1248259" name="Rectangle 3">
            <a:extLst>
              <a:ext uri="{FF2B5EF4-FFF2-40B4-BE49-F238E27FC236}">
                <a16:creationId xmlns:a16="http://schemas.microsoft.com/office/drawing/2014/main" id="{E7C5AC3F-AB12-94BD-1E0A-271B622C1757}"/>
              </a:ext>
            </a:extLst>
          </p:cNvPr>
          <p:cNvSpPr>
            <a:spLocks noGrp="1" noChangeArrowheads="1"/>
          </p:cNvSpPr>
          <p:nvPr>
            <p:ph type="body" idx="1"/>
          </p:nvPr>
        </p:nvSpPr>
        <p:spPr/>
        <p:txBody>
          <a:bodyPr/>
          <a:lstStyle/>
          <a:p>
            <a:pPr>
              <a:lnSpc>
                <a:spcPct val="90000"/>
              </a:lnSpc>
            </a:pPr>
            <a:endParaRPr lang="en-US" altLang="en-US" dirty="0"/>
          </a:p>
        </p:txBody>
      </p:sp>
    </p:spTree>
    <p:extLst>
      <p:ext uri="{BB962C8B-B14F-4D97-AF65-F5344CB8AC3E}">
        <p14:creationId xmlns:p14="http://schemas.microsoft.com/office/powerpoint/2010/main" val="42814507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4991B9-70FB-4823-AA1F-DD93720F8190}"/>
            </a:ext>
          </a:extLst>
        </p:cNvPr>
        <p:cNvGrpSpPr/>
        <p:nvPr/>
      </p:nvGrpSpPr>
      <p:grpSpPr>
        <a:xfrm>
          <a:off x="0" y="0"/>
          <a:ext cx="0" cy="0"/>
          <a:chOff x="0" y="0"/>
          <a:chExt cx="0" cy="0"/>
        </a:xfrm>
      </p:grpSpPr>
      <p:sp>
        <p:nvSpPr>
          <p:cNvPr id="2" name="Rectangle 2">
            <a:extLst>
              <a:ext uri="{FF2B5EF4-FFF2-40B4-BE49-F238E27FC236}">
                <a16:creationId xmlns:a16="http://schemas.microsoft.com/office/drawing/2014/main" id="{A075D22F-AB16-D64A-C781-0A8F886A7BA7}"/>
              </a:ext>
            </a:extLst>
          </p:cNvPr>
          <p:cNvSpPr>
            <a:spLocks noGrp="1" noChangeArrowheads="1"/>
          </p:cNvSpPr>
          <p:nvPr>
            <p:ph type="hdr" sz="quarter"/>
          </p:nvPr>
        </p:nvSpPr>
        <p:spPr>
          <a:ln/>
        </p:spPr>
        <p:txBody>
          <a:bodyPr/>
          <a:lstStyle/>
          <a:p>
            <a:r>
              <a:rPr lang="en-US" altLang="en-US"/>
              <a:t>Pesakh 5785 controversies</a:t>
            </a:r>
          </a:p>
        </p:txBody>
      </p:sp>
      <p:sp>
        <p:nvSpPr>
          <p:cNvPr id="3" name="Rectangle 3">
            <a:extLst>
              <a:ext uri="{FF2B5EF4-FFF2-40B4-BE49-F238E27FC236}">
                <a16:creationId xmlns:a16="http://schemas.microsoft.com/office/drawing/2014/main" id="{AED6DFDF-1A68-0C51-23BA-47182138DEA2}"/>
              </a:ext>
            </a:extLst>
          </p:cNvPr>
          <p:cNvSpPr>
            <a:spLocks noGrp="1" noChangeArrowheads="1"/>
          </p:cNvSpPr>
          <p:nvPr>
            <p:ph type="dt" idx="1"/>
          </p:nvPr>
        </p:nvSpPr>
        <p:spPr>
          <a:ln/>
        </p:spPr>
        <p:txBody>
          <a:bodyPr/>
          <a:lstStyle/>
          <a:p>
            <a:r>
              <a:rPr lang="en-US" altLang="en-US"/>
              <a:t>April 12, 2025 5785</a:t>
            </a:r>
          </a:p>
        </p:txBody>
      </p:sp>
      <p:sp>
        <p:nvSpPr>
          <p:cNvPr id="4" name="Rectangle 7">
            <a:extLst>
              <a:ext uri="{FF2B5EF4-FFF2-40B4-BE49-F238E27FC236}">
                <a16:creationId xmlns:a16="http://schemas.microsoft.com/office/drawing/2014/main" id="{EDF56036-85CB-148F-FF12-F18C633AC532}"/>
              </a:ext>
            </a:extLst>
          </p:cNvPr>
          <p:cNvSpPr>
            <a:spLocks noGrp="1" noChangeArrowheads="1"/>
          </p:cNvSpPr>
          <p:nvPr>
            <p:ph type="sldNum" sz="quarter" idx="5"/>
          </p:nvPr>
        </p:nvSpPr>
        <p:spPr>
          <a:ln/>
        </p:spPr>
        <p:txBody>
          <a:bodyPr/>
          <a:lstStyle/>
          <a:p>
            <a:fld id="{13A3A8DE-D0F4-4EF4-8ABF-AED830008309}" type="slidenum">
              <a:rPr lang="en-US" altLang="en-US"/>
              <a:pPr/>
              <a:t>8</a:t>
            </a:fld>
            <a:endParaRPr lang="en-US" altLang="en-US"/>
          </a:p>
        </p:txBody>
      </p:sp>
      <p:sp>
        <p:nvSpPr>
          <p:cNvPr id="1248258" name="Rectangle 2">
            <a:extLst>
              <a:ext uri="{FF2B5EF4-FFF2-40B4-BE49-F238E27FC236}">
                <a16:creationId xmlns:a16="http://schemas.microsoft.com/office/drawing/2014/main" id="{7DABA693-A35B-ADD7-81C8-22D335D4A531}"/>
              </a:ext>
            </a:extLst>
          </p:cNvPr>
          <p:cNvSpPr>
            <a:spLocks noGrp="1" noRot="1" noChangeAspect="1" noChangeArrowheads="1" noTextEdit="1"/>
          </p:cNvSpPr>
          <p:nvPr>
            <p:ph type="sldImg"/>
          </p:nvPr>
        </p:nvSpPr>
        <p:spPr>
          <a:xfrm>
            <a:off x="381000" y="685800"/>
            <a:ext cx="6096000" cy="3429000"/>
          </a:xfrm>
          <a:ln/>
        </p:spPr>
      </p:sp>
      <p:sp>
        <p:nvSpPr>
          <p:cNvPr id="1248259" name="Rectangle 3">
            <a:extLst>
              <a:ext uri="{FF2B5EF4-FFF2-40B4-BE49-F238E27FC236}">
                <a16:creationId xmlns:a16="http://schemas.microsoft.com/office/drawing/2014/main" id="{44449D96-A1B2-BBE0-650E-31717CA634FC}"/>
              </a:ext>
            </a:extLst>
          </p:cNvPr>
          <p:cNvSpPr>
            <a:spLocks noGrp="1" noChangeArrowheads="1"/>
          </p:cNvSpPr>
          <p:nvPr>
            <p:ph type="body" idx="1"/>
          </p:nvPr>
        </p:nvSpPr>
        <p:spPr/>
        <p:txBody>
          <a:bodyPr/>
          <a:lstStyle/>
          <a:p>
            <a:pPr>
              <a:lnSpc>
                <a:spcPct val="90000"/>
              </a:lnSpc>
            </a:pPr>
            <a:endParaRPr lang="en-US" altLang="en-US" dirty="0"/>
          </a:p>
        </p:txBody>
      </p:sp>
    </p:spTree>
    <p:extLst>
      <p:ext uri="{BB962C8B-B14F-4D97-AF65-F5344CB8AC3E}">
        <p14:creationId xmlns:p14="http://schemas.microsoft.com/office/powerpoint/2010/main" val="4245757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910A21-89C5-22E7-5D91-9B803DF347A9}"/>
            </a:ext>
          </a:extLst>
        </p:cNvPr>
        <p:cNvGrpSpPr/>
        <p:nvPr/>
      </p:nvGrpSpPr>
      <p:grpSpPr>
        <a:xfrm>
          <a:off x="0" y="0"/>
          <a:ext cx="0" cy="0"/>
          <a:chOff x="0" y="0"/>
          <a:chExt cx="0" cy="0"/>
        </a:xfrm>
      </p:grpSpPr>
      <p:sp>
        <p:nvSpPr>
          <p:cNvPr id="2" name="Rectangle 2">
            <a:extLst>
              <a:ext uri="{FF2B5EF4-FFF2-40B4-BE49-F238E27FC236}">
                <a16:creationId xmlns:a16="http://schemas.microsoft.com/office/drawing/2014/main" id="{3BAB27A7-EDC8-81AE-BA6B-69F5464D341B}"/>
              </a:ext>
            </a:extLst>
          </p:cNvPr>
          <p:cNvSpPr>
            <a:spLocks noGrp="1" noChangeArrowheads="1"/>
          </p:cNvSpPr>
          <p:nvPr>
            <p:ph type="hdr" sz="quarter"/>
          </p:nvPr>
        </p:nvSpPr>
        <p:spPr>
          <a:ln/>
        </p:spPr>
        <p:txBody>
          <a:bodyPr/>
          <a:lstStyle/>
          <a:p>
            <a:r>
              <a:rPr lang="en-US" altLang="en-US"/>
              <a:t>Pesakh 5785 controversies</a:t>
            </a:r>
          </a:p>
        </p:txBody>
      </p:sp>
      <p:sp>
        <p:nvSpPr>
          <p:cNvPr id="3" name="Rectangle 3">
            <a:extLst>
              <a:ext uri="{FF2B5EF4-FFF2-40B4-BE49-F238E27FC236}">
                <a16:creationId xmlns:a16="http://schemas.microsoft.com/office/drawing/2014/main" id="{907B7F63-C757-3455-880B-F4CD96E604C7}"/>
              </a:ext>
            </a:extLst>
          </p:cNvPr>
          <p:cNvSpPr>
            <a:spLocks noGrp="1" noChangeArrowheads="1"/>
          </p:cNvSpPr>
          <p:nvPr>
            <p:ph type="dt" idx="1"/>
          </p:nvPr>
        </p:nvSpPr>
        <p:spPr>
          <a:ln/>
        </p:spPr>
        <p:txBody>
          <a:bodyPr/>
          <a:lstStyle/>
          <a:p>
            <a:r>
              <a:rPr lang="en-US" altLang="en-US"/>
              <a:t>April 12, 2025 5785</a:t>
            </a:r>
          </a:p>
        </p:txBody>
      </p:sp>
      <p:sp>
        <p:nvSpPr>
          <p:cNvPr id="4" name="Rectangle 7">
            <a:extLst>
              <a:ext uri="{FF2B5EF4-FFF2-40B4-BE49-F238E27FC236}">
                <a16:creationId xmlns:a16="http://schemas.microsoft.com/office/drawing/2014/main" id="{7C03F607-1521-D95A-38DD-1B39FEABDD9E}"/>
              </a:ext>
            </a:extLst>
          </p:cNvPr>
          <p:cNvSpPr>
            <a:spLocks noGrp="1" noChangeArrowheads="1"/>
          </p:cNvSpPr>
          <p:nvPr>
            <p:ph type="sldNum" sz="quarter" idx="5"/>
          </p:nvPr>
        </p:nvSpPr>
        <p:spPr>
          <a:ln/>
        </p:spPr>
        <p:txBody>
          <a:bodyPr/>
          <a:lstStyle/>
          <a:p>
            <a:fld id="{13A3A8DE-D0F4-4EF4-8ABF-AED830008309}" type="slidenum">
              <a:rPr lang="en-US" altLang="en-US"/>
              <a:pPr/>
              <a:t>80</a:t>
            </a:fld>
            <a:endParaRPr lang="en-US" altLang="en-US"/>
          </a:p>
        </p:txBody>
      </p:sp>
      <p:sp>
        <p:nvSpPr>
          <p:cNvPr id="1248258" name="Rectangle 2">
            <a:extLst>
              <a:ext uri="{FF2B5EF4-FFF2-40B4-BE49-F238E27FC236}">
                <a16:creationId xmlns:a16="http://schemas.microsoft.com/office/drawing/2014/main" id="{D0DDCA92-836B-605F-D0AE-44198708F193}"/>
              </a:ext>
            </a:extLst>
          </p:cNvPr>
          <p:cNvSpPr>
            <a:spLocks noGrp="1" noRot="1" noChangeAspect="1" noChangeArrowheads="1" noTextEdit="1"/>
          </p:cNvSpPr>
          <p:nvPr>
            <p:ph type="sldImg"/>
          </p:nvPr>
        </p:nvSpPr>
        <p:spPr>
          <a:xfrm>
            <a:off x="381000" y="685800"/>
            <a:ext cx="6096000" cy="3429000"/>
          </a:xfrm>
          <a:ln/>
        </p:spPr>
      </p:sp>
      <p:sp>
        <p:nvSpPr>
          <p:cNvPr id="1248259" name="Rectangle 3">
            <a:extLst>
              <a:ext uri="{FF2B5EF4-FFF2-40B4-BE49-F238E27FC236}">
                <a16:creationId xmlns:a16="http://schemas.microsoft.com/office/drawing/2014/main" id="{F5B7F034-0D30-95E9-66AF-151B7BE7AC5B}"/>
              </a:ext>
            </a:extLst>
          </p:cNvPr>
          <p:cNvSpPr>
            <a:spLocks noGrp="1" noChangeArrowheads="1"/>
          </p:cNvSpPr>
          <p:nvPr>
            <p:ph type="body" idx="1"/>
          </p:nvPr>
        </p:nvSpPr>
        <p:spPr/>
        <p:txBody>
          <a:bodyPr/>
          <a:lstStyle/>
          <a:p>
            <a:pPr>
              <a:lnSpc>
                <a:spcPct val="90000"/>
              </a:lnSpc>
            </a:pPr>
            <a:r>
              <a:rPr lang="en-US" altLang="en-US" dirty="0"/>
              <a:t>https://www.fieldsofwheat.org/</a:t>
            </a:r>
          </a:p>
        </p:txBody>
      </p:sp>
    </p:spTree>
    <p:extLst>
      <p:ext uri="{BB962C8B-B14F-4D97-AF65-F5344CB8AC3E}">
        <p14:creationId xmlns:p14="http://schemas.microsoft.com/office/powerpoint/2010/main" val="313078365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CE9EF6-524F-2A65-13DF-B0CF128BBFAF}"/>
            </a:ext>
          </a:extLst>
        </p:cNvPr>
        <p:cNvGrpSpPr/>
        <p:nvPr/>
      </p:nvGrpSpPr>
      <p:grpSpPr>
        <a:xfrm>
          <a:off x="0" y="0"/>
          <a:ext cx="0" cy="0"/>
          <a:chOff x="0" y="0"/>
          <a:chExt cx="0" cy="0"/>
        </a:xfrm>
      </p:grpSpPr>
      <p:sp>
        <p:nvSpPr>
          <p:cNvPr id="2" name="Rectangle 2">
            <a:extLst>
              <a:ext uri="{FF2B5EF4-FFF2-40B4-BE49-F238E27FC236}">
                <a16:creationId xmlns:a16="http://schemas.microsoft.com/office/drawing/2014/main" id="{F1A232D1-5333-2A0D-1EAD-C0643F9ECE48}"/>
              </a:ext>
            </a:extLst>
          </p:cNvPr>
          <p:cNvSpPr>
            <a:spLocks noGrp="1" noChangeArrowheads="1"/>
          </p:cNvSpPr>
          <p:nvPr>
            <p:ph type="hdr" sz="quarter"/>
          </p:nvPr>
        </p:nvSpPr>
        <p:spPr>
          <a:ln/>
        </p:spPr>
        <p:txBody>
          <a:bodyPr/>
          <a:lstStyle/>
          <a:p>
            <a:r>
              <a:rPr lang="en-US" altLang="en-US"/>
              <a:t>Pesakh 5785 controversies</a:t>
            </a:r>
          </a:p>
        </p:txBody>
      </p:sp>
      <p:sp>
        <p:nvSpPr>
          <p:cNvPr id="3" name="Rectangle 3">
            <a:extLst>
              <a:ext uri="{FF2B5EF4-FFF2-40B4-BE49-F238E27FC236}">
                <a16:creationId xmlns:a16="http://schemas.microsoft.com/office/drawing/2014/main" id="{FD288104-453A-AAAA-BC56-EA07FF6B8D0D}"/>
              </a:ext>
            </a:extLst>
          </p:cNvPr>
          <p:cNvSpPr>
            <a:spLocks noGrp="1" noChangeArrowheads="1"/>
          </p:cNvSpPr>
          <p:nvPr>
            <p:ph type="dt" idx="1"/>
          </p:nvPr>
        </p:nvSpPr>
        <p:spPr>
          <a:ln/>
        </p:spPr>
        <p:txBody>
          <a:bodyPr/>
          <a:lstStyle/>
          <a:p>
            <a:r>
              <a:rPr lang="en-US" altLang="en-US"/>
              <a:t>April 12, 2025 5785</a:t>
            </a:r>
          </a:p>
        </p:txBody>
      </p:sp>
      <p:sp>
        <p:nvSpPr>
          <p:cNvPr id="4" name="Rectangle 7">
            <a:extLst>
              <a:ext uri="{FF2B5EF4-FFF2-40B4-BE49-F238E27FC236}">
                <a16:creationId xmlns:a16="http://schemas.microsoft.com/office/drawing/2014/main" id="{0C0228E7-AE1D-A2E0-68FA-2E6AF291EB8A}"/>
              </a:ext>
            </a:extLst>
          </p:cNvPr>
          <p:cNvSpPr>
            <a:spLocks noGrp="1" noChangeArrowheads="1"/>
          </p:cNvSpPr>
          <p:nvPr>
            <p:ph type="sldNum" sz="quarter" idx="5"/>
          </p:nvPr>
        </p:nvSpPr>
        <p:spPr>
          <a:ln/>
        </p:spPr>
        <p:txBody>
          <a:bodyPr/>
          <a:lstStyle/>
          <a:p>
            <a:fld id="{13A3A8DE-D0F4-4EF4-8ABF-AED830008309}" type="slidenum">
              <a:rPr lang="en-US" altLang="en-US"/>
              <a:pPr/>
              <a:t>81</a:t>
            </a:fld>
            <a:endParaRPr lang="en-US" altLang="en-US"/>
          </a:p>
        </p:txBody>
      </p:sp>
      <p:sp>
        <p:nvSpPr>
          <p:cNvPr id="1248258" name="Rectangle 2">
            <a:extLst>
              <a:ext uri="{FF2B5EF4-FFF2-40B4-BE49-F238E27FC236}">
                <a16:creationId xmlns:a16="http://schemas.microsoft.com/office/drawing/2014/main" id="{DC9BF644-D4B6-6954-C8D6-AB17D7882944}"/>
              </a:ext>
            </a:extLst>
          </p:cNvPr>
          <p:cNvSpPr>
            <a:spLocks noGrp="1" noRot="1" noChangeAspect="1" noChangeArrowheads="1" noTextEdit="1"/>
          </p:cNvSpPr>
          <p:nvPr>
            <p:ph type="sldImg"/>
          </p:nvPr>
        </p:nvSpPr>
        <p:spPr>
          <a:xfrm>
            <a:off x="381000" y="685800"/>
            <a:ext cx="6096000" cy="3429000"/>
          </a:xfrm>
          <a:ln/>
        </p:spPr>
      </p:sp>
      <p:sp>
        <p:nvSpPr>
          <p:cNvPr id="1248259" name="Rectangle 3">
            <a:extLst>
              <a:ext uri="{FF2B5EF4-FFF2-40B4-BE49-F238E27FC236}">
                <a16:creationId xmlns:a16="http://schemas.microsoft.com/office/drawing/2014/main" id="{19F1C150-2B65-299C-EDD5-B5EE157DDFC0}"/>
              </a:ext>
            </a:extLst>
          </p:cNvPr>
          <p:cNvSpPr>
            <a:spLocks noGrp="1" noChangeArrowheads="1"/>
          </p:cNvSpPr>
          <p:nvPr>
            <p:ph type="body" idx="1"/>
          </p:nvPr>
        </p:nvSpPr>
        <p:spPr/>
        <p:txBody>
          <a:bodyPr/>
          <a:lstStyle/>
          <a:p>
            <a:pPr>
              <a:lnSpc>
                <a:spcPct val="90000"/>
              </a:lnSpc>
            </a:pPr>
            <a:r>
              <a:rPr lang="en-US" altLang="en-US" dirty="0"/>
              <a:t>https://www.fieldsofwheat.org/</a:t>
            </a:r>
          </a:p>
        </p:txBody>
      </p:sp>
    </p:spTree>
    <p:extLst>
      <p:ext uri="{BB962C8B-B14F-4D97-AF65-F5344CB8AC3E}">
        <p14:creationId xmlns:p14="http://schemas.microsoft.com/office/powerpoint/2010/main" val="133863050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0BE8C4-14D5-9824-21C7-BD04288D7B34}"/>
            </a:ext>
          </a:extLst>
        </p:cNvPr>
        <p:cNvGrpSpPr/>
        <p:nvPr/>
      </p:nvGrpSpPr>
      <p:grpSpPr>
        <a:xfrm>
          <a:off x="0" y="0"/>
          <a:ext cx="0" cy="0"/>
          <a:chOff x="0" y="0"/>
          <a:chExt cx="0" cy="0"/>
        </a:xfrm>
      </p:grpSpPr>
      <p:sp>
        <p:nvSpPr>
          <p:cNvPr id="2" name="Rectangle 2">
            <a:extLst>
              <a:ext uri="{FF2B5EF4-FFF2-40B4-BE49-F238E27FC236}">
                <a16:creationId xmlns:a16="http://schemas.microsoft.com/office/drawing/2014/main" id="{80CDF9C7-2FF8-B75A-258E-64922438460B}"/>
              </a:ext>
            </a:extLst>
          </p:cNvPr>
          <p:cNvSpPr>
            <a:spLocks noGrp="1" noChangeArrowheads="1"/>
          </p:cNvSpPr>
          <p:nvPr>
            <p:ph type="hdr" sz="quarter"/>
          </p:nvPr>
        </p:nvSpPr>
        <p:spPr>
          <a:ln/>
        </p:spPr>
        <p:txBody>
          <a:bodyPr/>
          <a:lstStyle/>
          <a:p>
            <a:r>
              <a:rPr lang="en-US" altLang="en-US"/>
              <a:t>Pesakh 5785 controversies</a:t>
            </a:r>
          </a:p>
        </p:txBody>
      </p:sp>
      <p:sp>
        <p:nvSpPr>
          <p:cNvPr id="3" name="Rectangle 3">
            <a:extLst>
              <a:ext uri="{FF2B5EF4-FFF2-40B4-BE49-F238E27FC236}">
                <a16:creationId xmlns:a16="http://schemas.microsoft.com/office/drawing/2014/main" id="{025F0073-F179-BAE0-A697-BC554233A6E4}"/>
              </a:ext>
            </a:extLst>
          </p:cNvPr>
          <p:cNvSpPr>
            <a:spLocks noGrp="1" noChangeArrowheads="1"/>
          </p:cNvSpPr>
          <p:nvPr>
            <p:ph type="dt" idx="1"/>
          </p:nvPr>
        </p:nvSpPr>
        <p:spPr>
          <a:ln/>
        </p:spPr>
        <p:txBody>
          <a:bodyPr/>
          <a:lstStyle/>
          <a:p>
            <a:r>
              <a:rPr lang="en-US" altLang="en-US"/>
              <a:t>April 12, 2025 5785</a:t>
            </a:r>
          </a:p>
        </p:txBody>
      </p:sp>
      <p:sp>
        <p:nvSpPr>
          <p:cNvPr id="4" name="Rectangle 7">
            <a:extLst>
              <a:ext uri="{FF2B5EF4-FFF2-40B4-BE49-F238E27FC236}">
                <a16:creationId xmlns:a16="http://schemas.microsoft.com/office/drawing/2014/main" id="{999C0FBD-8C38-2A79-5B2F-4DBD8079C334}"/>
              </a:ext>
            </a:extLst>
          </p:cNvPr>
          <p:cNvSpPr>
            <a:spLocks noGrp="1" noChangeArrowheads="1"/>
          </p:cNvSpPr>
          <p:nvPr>
            <p:ph type="sldNum" sz="quarter" idx="5"/>
          </p:nvPr>
        </p:nvSpPr>
        <p:spPr>
          <a:ln/>
        </p:spPr>
        <p:txBody>
          <a:bodyPr/>
          <a:lstStyle/>
          <a:p>
            <a:fld id="{13A3A8DE-D0F4-4EF4-8ABF-AED830008309}" type="slidenum">
              <a:rPr lang="en-US" altLang="en-US"/>
              <a:pPr/>
              <a:t>82</a:t>
            </a:fld>
            <a:endParaRPr lang="en-US" altLang="en-US"/>
          </a:p>
        </p:txBody>
      </p:sp>
      <p:sp>
        <p:nvSpPr>
          <p:cNvPr id="1248258" name="Rectangle 2">
            <a:extLst>
              <a:ext uri="{FF2B5EF4-FFF2-40B4-BE49-F238E27FC236}">
                <a16:creationId xmlns:a16="http://schemas.microsoft.com/office/drawing/2014/main" id="{23A8345F-00A3-7888-F6E6-56293725DB0F}"/>
              </a:ext>
            </a:extLst>
          </p:cNvPr>
          <p:cNvSpPr>
            <a:spLocks noGrp="1" noRot="1" noChangeAspect="1" noChangeArrowheads="1" noTextEdit="1"/>
          </p:cNvSpPr>
          <p:nvPr>
            <p:ph type="sldImg"/>
          </p:nvPr>
        </p:nvSpPr>
        <p:spPr>
          <a:xfrm>
            <a:off x="381000" y="685800"/>
            <a:ext cx="6096000" cy="3429000"/>
          </a:xfrm>
          <a:ln/>
        </p:spPr>
      </p:sp>
      <p:sp>
        <p:nvSpPr>
          <p:cNvPr id="1248259" name="Rectangle 3">
            <a:extLst>
              <a:ext uri="{FF2B5EF4-FFF2-40B4-BE49-F238E27FC236}">
                <a16:creationId xmlns:a16="http://schemas.microsoft.com/office/drawing/2014/main" id="{876C99CF-7D13-D055-EEBE-08168991AE05}"/>
              </a:ext>
            </a:extLst>
          </p:cNvPr>
          <p:cNvSpPr>
            <a:spLocks noGrp="1" noChangeArrowheads="1"/>
          </p:cNvSpPr>
          <p:nvPr>
            <p:ph type="body" idx="1"/>
          </p:nvPr>
        </p:nvSpPr>
        <p:spPr/>
        <p:txBody>
          <a:bodyPr/>
          <a:lstStyle/>
          <a:p>
            <a:pPr>
              <a:lnSpc>
                <a:spcPct val="90000"/>
              </a:lnSpc>
            </a:pPr>
            <a:r>
              <a:rPr lang="en-US" altLang="en-US" dirty="0"/>
              <a:t>https://www.fieldsofwheat.org/</a:t>
            </a:r>
          </a:p>
        </p:txBody>
      </p:sp>
    </p:spTree>
    <p:extLst>
      <p:ext uri="{BB962C8B-B14F-4D97-AF65-F5344CB8AC3E}">
        <p14:creationId xmlns:p14="http://schemas.microsoft.com/office/powerpoint/2010/main" val="406603157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D999B9-975F-FF2C-4436-E9C0AD7B6DE9}"/>
            </a:ext>
          </a:extLst>
        </p:cNvPr>
        <p:cNvGrpSpPr/>
        <p:nvPr/>
      </p:nvGrpSpPr>
      <p:grpSpPr>
        <a:xfrm>
          <a:off x="0" y="0"/>
          <a:ext cx="0" cy="0"/>
          <a:chOff x="0" y="0"/>
          <a:chExt cx="0" cy="0"/>
        </a:xfrm>
      </p:grpSpPr>
      <p:sp>
        <p:nvSpPr>
          <p:cNvPr id="2" name="Rectangle 2">
            <a:extLst>
              <a:ext uri="{FF2B5EF4-FFF2-40B4-BE49-F238E27FC236}">
                <a16:creationId xmlns:a16="http://schemas.microsoft.com/office/drawing/2014/main" id="{9746224A-0EFF-0078-C65D-D4A4535E76C5}"/>
              </a:ext>
            </a:extLst>
          </p:cNvPr>
          <p:cNvSpPr>
            <a:spLocks noGrp="1" noChangeArrowheads="1"/>
          </p:cNvSpPr>
          <p:nvPr>
            <p:ph type="hdr" sz="quarter"/>
          </p:nvPr>
        </p:nvSpPr>
        <p:spPr>
          <a:ln/>
        </p:spPr>
        <p:txBody>
          <a:bodyPr/>
          <a:lstStyle/>
          <a:p>
            <a:r>
              <a:rPr lang="en-US" altLang="en-US"/>
              <a:t>Pesakh 5785 controversies</a:t>
            </a:r>
          </a:p>
        </p:txBody>
      </p:sp>
      <p:sp>
        <p:nvSpPr>
          <p:cNvPr id="3" name="Rectangle 3">
            <a:extLst>
              <a:ext uri="{FF2B5EF4-FFF2-40B4-BE49-F238E27FC236}">
                <a16:creationId xmlns:a16="http://schemas.microsoft.com/office/drawing/2014/main" id="{71C1FA92-4818-0F74-B3DC-64161B4C609E}"/>
              </a:ext>
            </a:extLst>
          </p:cNvPr>
          <p:cNvSpPr>
            <a:spLocks noGrp="1" noChangeArrowheads="1"/>
          </p:cNvSpPr>
          <p:nvPr>
            <p:ph type="dt" idx="1"/>
          </p:nvPr>
        </p:nvSpPr>
        <p:spPr>
          <a:ln/>
        </p:spPr>
        <p:txBody>
          <a:bodyPr/>
          <a:lstStyle/>
          <a:p>
            <a:r>
              <a:rPr lang="en-US" altLang="en-US"/>
              <a:t>April 12, 2025 5785</a:t>
            </a:r>
          </a:p>
        </p:txBody>
      </p:sp>
      <p:sp>
        <p:nvSpPr>
          <p:cNvPr id="4" name="Rectangle 7">
            <a:extLst>
              <a:ext uri="{FF2B5EF4-FFF2-40B4-BE49-F238E27FC236}">
                <a16:creationId xmlns:a16="http://schemas.microsoft.com/office/drawing/2014/main" id="{AC398E87-B1E3-6B2C-48F9-063C730E2EF0}"/>
              </a:ext>
            </a:extLst>
          </p:cNvPr>
          <p:cNvSpPr>
            <a:spLocks noGrp="1" noChangeArrowheads="1"/>
          </p:cNvSpPr>
          <p:nvPr>
            <p:ph type="sldNum" sz="quarter" idx="5"/>
          </p:nvPr>
        </p:nvSpPr>
        <p:spPr>
          <a:ln/>
        </p:spPr>
        <p:txBody>
          <a:bodyPr/>
          <a:lstStyle/>
          <a:p>
            <a:fld id="{02D8C8AD-9354-4975-AE0C-42D798358956}" type="slidenum">
              <a:rPr lang="en-US" altLang="en-US"/>
              <a:pPr/>
              <a:t>83</a:t>
            </a:fld>
            <a:endParaRPr lang="en-US" altLang="en-US"/>
          </a:p>
        </p:txBody>
      </p:sp>
      <p:sp>
        <p:nvSpPr>
          <p:cNvPr id="1235970" name="Rectangle 2">
            <a:extLst>
              <a:ext uri="{FF2B5EF4-FFF2-40B4-BE49-F238E27FC236}">
                <a16:creationId xmlns:a16="http://schemas.microsoft.com/office/drawing/2014/main" id="{70D7903C-72A3-AD93-008F-48FDF273AD79}"/>
              </a:ext>
            </a:extLst>
          </p:cNvPr>
          <p:cNvSpPr>
            <a:spLocks noGrp="1" noRot="1" noChangeAspect="1" noChangeArrowheads="1" noTextEdit="1"/>
          </p:cNvSpPr>
          <p:nvPr>
            <p:ph type="sldImg"/>
          </p:nvPr>
        </p:nvSpPr>
        <p:spPr>
          <a:xfrm>
            <a:off x="381000" y="685800"/>
            <a:ext cx="6096000" cy="3429000"/>
          </a:xfrm>
          <a:ln/>
        </p:spPr>
      </p:sp>
      <p:sp>
        <p:nvSpPr>
          <p:cNvPr id="1235971" name="Rectangle 3">
            <a:extLst>
              <a:ext uri="{FF2B5EF4-FFF2-40B4-BE49-F238E27FC236}">
                <a16:creationId xmlns:a16="http://schemas.microsoft.com/office/drawing/2014/main" id="{80CB1B53-8DB2-E3D4-0151-AE5A416B72EB}"/>
              </a:ext>
            </a:extLst>
          </p:cNvPr>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105905711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DF9903-B558-EE71-678C-87255F789E4D}"/>
            </a:ext>
          </a:extLst>
        </p:cNvPr>
        <p:cNvGrpSpPr/>
        <p:nvPr/>
      </p:nvGrpSpPr>
      <p:grpSpPr>
        <a:xfrm>
          <a:off x="0" y="0"/>
          <a:ext cx="0" cy="0"/>
          <a:chOff x="0" y="0"/>
          <a:chExt cx="0" cy="0"/>
        </a:xfrm>
      </p:grpSpPr>
      <p:sp>
        <p:nvSpPr>
          <p:cNvPr id="2" name="Rectangle 2">
            <a:extLst>
              <a:ext uri="{FF2B5EF4-FFF2-40B4-BE49-F238E27FC236}">
                <a16:creationId xmlns:a16="http://schemas.microsoft.com/office/drawing/2014/main" id="{3F71807E-7F2E-D0BC-5940-BCD00455CDD0}"/>
              </a:ext>
            </a:extLst>
          </p:cNvPr>
          <p:cNvSpPr>
            <a:spLocks noGrp="1" noChangeArrowheads="1"/>
          </p:cNvSpPr>
          <p:nvPr>
            <p:ph type="hdr" sz="quarter"/>
          </p:nvPr>
        </p:nvSpPr>
        <p:spPr>
          <a:ln/>
        </p:spPr>
        <p:txBody>
          <a:bodyPr/>
          <a:lstStyle/>
          <a:p>
            <a:r>
              <a:rPr lang="en-US" altLang="en-US"/>
              <a:t>Pesakh 5785 controversies</a:t>
            </a:r>
          </a:p>
        </p:txBody>
      </p:sp>
      <p:sp>
        <p:nvSpPr>
          <p:cNvPr id="3" name="Rectangle 3">
            <a:extLst>
              <a:ext uri="{FF2B5EF4-FFF2-40B4-BE49-F238E27FC236}">
                <a16:creationId xmlns:a16="http://schemas.microsoft.com/office/drawing/2014/main" id="{5D0700FA-EC2B-F3A4-DF19-F1BFA5F91D34}"/>
              </a:ext>
            </a:extLst>
          </p:cNvPr>
          <p:cNvSpPr>
            <a:spLocks noGrp="1" noChangeArrowheads="1"/>
          </p:cNvSpPr>
          <p:nvPr>
            <p:ph type="dt" idx="1"/>
          </p:nvPr>
        </p:nvSpPr>
        <p:spPr>
          <a:ln/>
        </p:spPr>
        <p:txBody>
          <a:bodyPr/>
          <a:lstStyle/>
          <a:p>
            <a:r>
              <a:rPr lang="en-US" altLang="en-US"/>
              <a:t>April 12, 2025 5785</a:t>
            </a:r>
          </a:p>
        </p:txBody>
      </p:sp>
      <p:sp>
        <p:nvSpPr>
          <p:cNvPr id="4" name="Rectangle 7">
            <a:extLst>
              <a:ext uri="{FF2B5EF4-FFF2-40B4-BE49-F238E27FC236}">
                <a16:creationId xmlns:a16="http://schemas.microsoft.com/office/drawing/2014/main" id="{AFD933D5-ECCC-2F3A-32F3-15D4E295A2CC}"/>
              </a:ext>
            </a:extLst>
          </p:cNvPr>
          <p:cNvSpPr>
            <a:spLocks noGrp="1" noChangeArrowheads="1"/>
          </p:cNvSpPr>
          <p:nvPr>
            <p:ph type="sldNum" sz="quarter" idx="5"/>
          </p:nvPr>
        </p:nvSpPr>
        <p:spPr>
          <a:ln/>
        </p:spPr>
        <p:txBody>
          <a:bodyPr/>
          <a:lstStyle/>
          <a:p>
            <a:fld id="{13A3A8DE-D0F4-4EF4-8ABF-AED830008309}" type="slidenum">
              <a:rPr lang="en-US" altLang="en-US"/>
              <a:pPr/>
              <a:t>84</a:t>
            </a:fld>
            <a:endParaRPr lang="en-US" altLang="en-US"/>
          </a:p>
        </p:txBody>
      </p:sp>
      <p:sp>
        <p:nvSpPr>
          <p:cNvPr id="1248258" name="Rectangle 2">
            <a:extLst>
              <a:ext uri="{FF2B5EF4-FFF2-40B4-BE49-F238E27FC236}">
                <a16:creationId xmlns:a16="http://schemas.microsoft.com/office/drawing/2014/main" id="{B8E3A9CC-8D24-E05F-E6DB-7E71B605EF7C}"/>
              </a:ext>
            </a:extLst>
          </p:cNvPr>
          <p:cNvSpPr>
            <a:spLocks noGrp="1" noRot="1" noChangeAspect="1" noChangeArrowheads="1" noTextEdit="1"/>
          </p:cNvSpPr>
          <p:nvPr>
            <p:ph type="sldImg"/>
          </p:nvPr>
        </p:nvSpPr>
        <p:spPr>
          <a:xfrm>
            <a:off x="381000" y="685800"/>
            <a:ext cx="6096000" cy="3429000"/>
          </a:xfrm>
          <a:ln/>
        </p:spPr>
      </p:sp>
      <p:sp>
        <p:nvSpPr>
          <p:cNvPr id="1248259" name="Rectangle 3">
            <a:extLst>
              <a:ext uri="{FF2B5EF4-FFF2-40B4-BE49-F238E27FC236}">
                <a16:creationId xmlns:a16="http://schemas.microsoft.com/office/drawing/2014/main" id="{930E3850-6B71-098C-4A72-F9FE88B8C110}"/>
              </a:ext>
            </a:extLst>
          </p:cNvPr>
          <p:cNvSpPr>
            <a:spLocks noGrp="1" noChangeArrowheads="1"/>
          </p:cNvSpPr>
          <p:nvPr>
            <p:ph type="body" idx="1"/>
          </p:nvPr>
        </p:nvSpPr>
        <p:spPr/>
        <p:txBody>
          <a:bodyPr/>
          <a:lstStyle/>
          <a:p>
            <a:pPr>
              <a:lnSpc>
                <a:spcPct val="90000"/>
              </a:lnSpc>
            </a:pPr>
            <a:endParaRPr lang="en-US" altLang="en-US" dirty="0"/>
          </a:p>
        </p:txBody>
      </p:sp>
    </p:spTree>
    <p:extLst>
      <p:ext uri="{BB962C8B-B14F-4D97-AF65-F5344CB8AC3E}">
        <p14:creationId xmlns:p14="http://schemas.microsoft.com/office/powerpoint/2010/main" val="2184570586"/>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E00B3F-32FD-B38E-3C85-9686E1258921}"/>
            </a:ext>
          </a:extLst>
        </p:cNvPr>
        <p:cNvGrpSpPr/>
        <p:nvPr/>
      </p:nvGrpSpPr>
      <p:grpSpPr>
        <a:xfrm>
          <a:off x="0" y="0"/>
          <a:ext cx="0" cy="0"/>
          <a:chOff x="0" y="0"/>
          <a:chExt cx="0" cy="0"/>
        </a:xfrm>
      </p:grpSpPr>
      <p:sp>
        <p:nvSpPr>
          <p:cNvPr id="2" name="Rectangle 2">
            <a:extLst>
              <a:ext uri="{FF2B5EF4-FFF2-40B4-BE49-F238E27FC236}">
                <a16:creationId xmlns:a16="http://schemas.microsoft.com/office/drawing/2014/main" id="{219E2E86-64EB-0B31-2253-DD76ECAA12F1}"/>
              </a:ext>
            </a:extLst>
          </p:cNvPr>
          <p:cNvSpPr>
            <a:spLocks noGrp="1" noChangeArrowheads="1"/>
          </p:cNvSpPr>
          <p:nvPr>
            <p:ph type="hdr" sz="quarter"/>
          </p:nvPr>
        </p:nvSpPr>
        <p:spPr>
          <a:ln/>
        </p:spPr>
        <p:txBody>
          <a:bodyPr/>
          <a:lstStyle/>
          <a:p>
            <a:r>
              <a:rPr lang="en-US" altLang="en-US"/>
              <a:t>Pesakh 5785 controversies</a:t>
            </a:r>
          </a:p>
        </p:txBody>
      </p:sp>
      <p:sp>
        <p:nvSpPr>
          <p:cNvPr id="3" name="Rectangle 3">
            <a:extLst>
              <a:ext uri="{FF2B5EF4-FFF2-40B4-BE49-F238E27FC236}">
                <a16:creationId xmlns:a16="http://schemas.microsoft.com/office/drawing/2014/main" id="{3782DE88-39C2-B95B-0834-8586675DB141}"/>
              </a:ext>
            </a:extLst>
          </p:cNvPr>
          <p:cNvSpPr>
            <a:spLocks noGrp="1" noChangeArrowheads="1"/>
          </p:cNvSpPr>
          <p:nvPr>
            <p:ph type="dt" idx="1"/>
          </p:nvPr>
        </p:nvSpPr>
        <p:spPr>
          <a:ln/>
        </p:spPr>
        <p:txBody>
          <a:bodyPr/>
          <a:lstStyle/>
          <a:p>
            <a:r>
              <a:rPr lang="en-US" altLang="en-US"/>
              <a:t>April 12, 2025 5785</a:t>
            </a:r>
          </a:p>
        </p:txBody>
      </p:sp>
      <p:sp>
        <p:nvSpPr>
          <p:cNvPr id="4" name="Rectangle 7">
            <a:extLst>
              <a:ext uri="{FF2B5EF4-FFF2-40B4-BE49-F238E27FC236}">
                <a16:creationId xmlns:a16="http://schemas.microsoft.com/office/drawing/2014/main" id="{5EC36429-0F16-29D9-AFEE-7681B77A02B4}"/>
              </a:ext>
            </a:extLst>
          </p:cNvPr>
          <p:cNvSpPr>
            <a:spLocks noGrp="1" noChangeArrowheads="1"/>
          </p:cNvSpPr>
          <p:nvPr>
            <p:ph type="sldNum" sz="quarter" idx="5"/>
          </p:nvPr>
        </p:nvSpPr>
        <p:spPr>
          <a:ln/>
        </p:spPr>
        <p:txBody>
          <a:bodyPr/>
          <a:lstStyle/>
          <a:p>
            <a:fld id="{13A3A8DE-D0F4-4EF4-8ABF-AED830008309}" type="slidenum">
              <a:rPr lang="en-US" altLang="en-US"/>
              <a:pPr/>
              <a:t>85</a:t>
            </a:fld>
            <a:endParaRPr lang="en-US" altLang="en-US"/>
          </a:p>
        </p:txBody>
      </p:sp>
      <p:sp>
        <p:nvSpPr>
          <p:cNvPr id="1248258" name="Rectangle 2">
            <a:extLst>
              <a:ext uri="{FF2B5EF4-FFF2-40B4-BE49-F238E27FC236}">
                <a16:creationId xmlns:a16="http://schemas.microsoft.com/office/drawing/2014/main" id="{6752A77A-23CD-FA73-4B78-F9324FE6512D}"/>
              </a:ext>
            </a:extLst>
          </p:cNvPr>
          <p:cNvSpPr>
            <a:spLocks noGrp="1" noRot="1" noChangeAspect="1" noChangeArrowheads="1" noTextEdit="1"/>
          </p:cNvSpPr>
          <p:nvPr>
            <p:ph type="sldImg"/>
          </p:nvPr>
        </p:nvSpPr>
        <p:spPr>
          <a:xfrm>
            <a:off x="381000" y="685800"/>
            <a:ext cx="6096000" cy="3429000"/>
          </a:xfrm>
          <a:ln/>
        </p:spPr>
      </p:sp>
      <p:sp>
        <p:nvSpPr>
          <p:cNvPr id="1248259" name="Rectangle 3">
            <a:extLst>
              <a:ext uri="{FF2B5EF4-FFF2-40B4-BE49-F238E27FC236}">
                <a16:creationId xmlns:a16="http://schemas.microsoft.com/office/drawing/2014/main" id="{0A35DBDF-E17D-C269-60A6-6EACDF23F1A0}"/>
              </a:ext>
            </a:extLst>
          </p:cNvPr>
          <p:cNvSpPr>
            <a:spLocks noGrp="1" noChangeArrowheads="1"/>
          </p:cNvSpPr>
          <p:nvPr>
            <p:ph type="body" idx="1"/>
          </p:nvPr>
        </p:nvSpPr>
        <p:spPr>
          <a:xfrm>
            <a:off x="457200" y="4343400"/>
            <a:ext cx="6172200" cy="4495800"/>
          </a:xfrm>
        </p:spPr>
        <p:txBody>
          <a:bodyPr/>
          <a:lstStyle/>
          <a:p>
            <a:pPr>
              <a:lnSpc>
                <a:spcPct val="90000"/>
              </a:lnSpc>
            </a:pPr>
            <a:endParaRPr lang="en-US" altLang="en-US" dirty="0"/>
          </a:p>
        </p:txBody>
      </p:sp>
    </p:spTree>
    <p:extLst>
      <p:ext uri="{BB962C8B-B14F-4D97-AF65-F5344CB8AC3E}">
        <p14:creationId xmlns:p14="http://schemas.microsoft.com/office/powerpoint/2010/main" val="12924257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955424-9BC6-85FC-8454-E63FF19B3688}"/>
            </a:ext>
          </a:extLst>
        </p:cNvPr>
        <p:cNvGrpSpPr/>
        <p:nvPr/>
      </p:nvGrpSpPr>
      <p:grpSpPr>
        <a:xfrm>
          <a:off x="0" y="0"/>
          <a:ext cx="0" cy="0"/>
          <a:chOff x="0" y="0"/>
          <a:chExt cx="0" cy="0"/>
        </a:xfrm>
      </p:grpSpPr>
      <p:sp>
        <p:nvSpPr>
          <p:cNvPr id="2" name="Rectangle 2">
            <a:extLst>
              <a:ext uri="{FF2B5EF4-FFF2-40B4-BE49-F238E27FC236}">
                <a16:creationId xmlns:a16="http://schemas.microsoft.com/office/drawing/2014/main" id="{553CCAE0-8645-AFA4-6694-25CE39BF750B}"/>
              </a:ext>
            </a:extLst>
          </p:cNvPr>
          <p:cNvSpPr>
            <a:spLocks noGrp="1" noChangeArrowheads="1"/>
          </p:cNvSpPr>
          <p:nvPr>
            <p:ph type="hdr" sz="quarter"/>
          </p:nvPr>
        </p:nvSpPr>
        <p:spPr>
          <a:ln/>
        </p:spPr>
        <p:txBody>
          <a:bodyPr/>
          <a:lstStyle/>
          <a:p>
            <a:r>
              <a:rPr lang="en-US" altLang="en-US"/>
              <a:t>Pesakh 5785 controversies</a:t>
            </a:r>
          </a:p>
        </p:txBody>
      </p:sp>
      <p:sp>
        <p:nvSpPr>
          <p:cNvPr id="3" name="Rectangle 3">
            <a:extLst>
              <a:ext uri="{FF2B5EF4-FFF2-40B4-BE49-F238E27FC236}">
                <a16:creationId xmlns:a16="http://schemas.microsoft.com/office/drawing/2014/main" id="{907408A7-6604-26A0-CE61-F6C56368BEF9}"/>
              </a:ext>
            </a:extLst>
          </p:cNvPr>
          <p:cNvSpPr>
            <a:spLocks noGrp="1" noChangeArrowheads="1"/>
          </p:cNvSpPr>
          <p:nvPr>
            <p:ph type="dt" idx="1"/>
          </p:nvPr>
        </p:nvSpPr>
        <p:spPr>
          <a:ln/>
        </p:spPr>
        <p:txBody>
          <a:bodyPr/>
          <a:lstStyle/>
          <a:p>
            <a:r>
              <a:rPr lang="en-US" altLang="en-US"/>
              <a:t>April 12, 2025 5785</a:t>
            </a:r>
          </a:p>
        </p:txBody>
      </p:sp>
      <p:sp>
        <p:nvSpPr>
          <p:cNvPr id="4" name="Rectangle 7">
            <a:extLst>
              <a:ext uri="{FF2B5EF4-FFF2-40B4-BE49-F238E27FC236}">
                <a16:creationId xmlns:a16="http://schemas.microsoft.com/office/drawing/2014/main" id="{32B3F129-FD88-45F5-2D74-068280ADB1E7}"/>
              </a:ext>
            </a:extLst>
          </p:cNvPr>
          <p:cNvSpPr>
            <a:spLocks noGrp="1" noChangeArrowheads="1"/>
          </p:cNvSpPr>
          <p:nvPr>
            <p:ph type="sldNum" sz="quarter" idx="5"/>
          </p:nvPr>
        </p:nvSpPr>
        <p:spPr>
          <a:ln/>
        </p:spPr>
        <p:txBody>
          <a:bodyPr/>
          <a:lstStyle/>
          <a:p>
            <a:fld id="{13A3A8DE-D0F4-4EF4-8ABF-AED830008309}" type="slidenum">
              <a:rPr lang="en-US" altLang="en-US"/>
              <a:pPr/>
              <a:t>9</a:t>
            </a:fld>
            <a:endParaRPr lang="en-US" altLang="en-US"/>
          </a:p>
        </p:txBody>
      </p:sp>
      <p:sp>
        <p:nvSpPr>
          <p:cNvPr id="1248258" name="Rectangle 2">
            <a:extLst>
              <a:ext uri="{FF2B5EF4-FFF2-40B4-BE49-F238E27FC236}">
                <a16:creationId xmlns:a16="http://schemas.microsoft.com/office/drawing/2014/main" id="{87F15EA9-4DE9-ED41-7238-D5CF3BE597EB}"/>
              </a:ext>
            </a:extLst>
          </p:cNvPr>
          <p:cNvSpPr>
            <a:spLocks noGrp="1" noRot="1" noChangeAspect="1" noChangeArrowheads="1" noTextEdit="1"/>
          </p:cNvSpPr>
          <p:nvPr>
            <p:ph type="sldImg"/>
          </p:nvPr>
        </p:nvSpPr>
        <p:spPr>
          <a:xfrm>
            <a:off x="381000" y="685800"/>
            <a:ext cx="6096000" cy="3429000"/>
          </a:xfrm>
          <a:ln/>
        </p:spPr>
      </p:sp>
      <p:sp>
        <p:nvSpPr>
          <p:cNvPr id="1248259" name="Rectangle 3">
            <a:extLst>
              <a:ext uri="{FF2B5EF4-FFF2-40B4-BE49-F238E27FC236}">
                <a16:creationId xmlns:a16="http://schemas.microsoft.com/office/drawing/2014/main" id="{6EC393AA-CE33-6670-83CE-1DCCAF133234}"/>
              </a:ext>
            </a:extLst>
          </p:cNvPr>
          <p:cNvSpPr>
            <a:spLocks noGrp="1" noChangeArrowheads="1"/>
          </p:cNvSpPr>
          <p:nvPr>
            <p:ph type="body" idx="1"/>
          </p:nvPr>
        </p:nvSpPr>
        <p:spPr/>
        <p:txBody>
          <a:bodyPr/>
          <a:lstStyle/>
          <a:p>
            <a:pPr>
              <a:lnSpc>
                <a:spcPct val="90000"/>
              </a:lnSpc>
            </a:pPr>
            <a:endParaRPr lang="en-US" altLang="en-US" dirty="0"/>
          </a:p>
        </p:txBody>
      </p:sp>
    </p:spTree>
    <p:extLst>
      <p:ext uri="{BB962C8B-B14F-4D97-AF65-F5344CB8AC3E}">
        <p14:creationId xmlns:p14="http://schemas.microsoft.com/office/powerpoint/2010/main" val="39830294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DA45C881-358C-49B8-B8DE-3FA8C512EF5D}" type="slidenum">
              <a:rPr lang="en-US" altLang="en-US" smtClean="0"/>
              <a:pPr/>
              <a:t>‹#›</a:t>
            </a:fld>
            <a:endParaRPr lang="en-US" altLang="en-US"/>
          </a:p>
        </p:txBody>
      </p:sp>
    </p:spTree>
    <p:extLst>
      <p:ext uri="{BB962C8B-B14F-4D97-AF65-F5344CB8AC3E}">
        <p14:creationId xmlns:p14="http://schemas.microsoft.com/office/powerpoint/2010/main" val="29952941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ltLang="en-US"/>
          </a:p>
        </p:txBody>
      </p:sp>
      <p:sp>
        <p:nvSpPr>
          <p:cNvPr id="6" name="Footer Placeholder 5"/>
          <p:cNvSpPr>
            <a:spLocks noGrp="1"/>
          </p:cNvSpPr>
          <p:nvPr>
            <p:ph type="ftr" sz="quarter" idx="11"/>
          </p:nvPr>
        </p:nvSpPr>
        <p:spPr/>
        <p:txBody>
          <a:bodyPr/>
          <a:lstStyle/>
          <a:p>
            <a:endParaRPr lang="en-US" altLang="en-US"/>
          </a:p>
        </p:txBody>
      </p:sp>
      <p:sp>
        <p:nvSpPr>
          <p:cNvPr id="7" name="Slide Number Placeholder 6"/>
          <p:cNvSpPr>
            <a:spLocks noGrp="1"/>
          </p:cNvSpPr>
          <p:nvPr>
            <p:ph type="sldNum" sz="quarter" idx="12"/>
          </p:nvPr>
        </p:nvSpPr>
        <p:spPr/>
        <p:txBody>
          <a:bodyPr/>
          <a:lstStyle/>
          <a:p>
            <a:fld id="{4BA33EDF-C54B-412B-B06F-A15F85FBC113}" type="slidenum">
              <a:rPr lang="en-US" altLang="en-US" smtClean="0"/>
              <a:pPr/>
              <a:t>‹#›</a:t>
            </a:fld>
            <a:endParaRPr lang="en-US" altLang="en-US"/>
          </a:p>
        </p:txBody>
      </p:sp>
    </p:spTree>
    <p:extLst>
      <p:ext uri="{BB962C8B-B14F-4D97-AF65-F5344CB8AC3E}">
        <p14:creationId xmlns:p14="http://schemas.microsoft.com/office/powerpoint/2010/main" val="16016400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4BA33EDF-C54B-412B-B06F-A15F85FBC113}" type="slidenum">
              <a:rPr lang="en-US" altLang="en-US" smtClean="0"/>
              <a:pPr/>
              <a:t>‹#›</a:t>
            </a:fld>
            <a:endParaRPr lang="en-US" altLang="en-US"/>
          </a:p>
        </p:txBody>
      </p:sp>
    </p:spTree>
    <p:extLst>
      <p:ext uri="{BB962C8B-B14F-4D97-AF65-F5344CB8AC3E}">
        <p14:creationId xmlns:p14="http://schemas.microsoft.com/office/powerpoint/2010/main" val="10727881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4" name="Text Placeholder 3"/>
          <p:cNvSpPr>
            <a:spLocks noGrp="1"/>
          </p:cNvSpPr>
          <p:nvPr>
            <p:ph type="body" sz="half" idx="13"/>
          </p:nvPr>
        </p:nvSpPr>
        <p:spPr>
          <a:xfrm>
            <a:off x="1930400" y="3771174"/>
            <a:ext cx="7279649" cy="342174"/>
          </a:xfrm>
        </p:spPr>
        <p:txBody>
          <a:bodyPr anchor="t">
            <a:normAutofit/>
          </a:bodyPr>
          <a:lstStyle>
            <a:lvl1pPr marL="0" indent="0">
              <a:buNone/>
              <a:defRPr lang="en-US" sz="1400" b="0" i="0" kern="1200" cap="small" dirty="0">
                <a:solidFill>
                  <a:schemeClr val="accent1"/>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4BA33EDF-C54B-412B-B06F-A15F85FBC113}" type="slidenum">
              <a:rPr lang="en-US" altLang="en-US" smtClean="0"/>
              <a:pPr/>
              <a:t>‹#›</a:t>
            </a:fld>
            <a:endParaRPr lang="en-US" altLang="en-US"/>
          </a:p>
        </p:txBody>
      </p:sp>
      <p:sp>
        <p:nvSpPr>
          <p:cNvPr id="9" name="TextBox 8"/>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sp>
        <p:nvSpPr>
          <p:cNvPr id="13" name="TextBox 12"/>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12718339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4BA33EDF-C54B-412B-B06F-A15F85FBC113}" type="slidenum">
              <a:rPr lang="en-US" altLang="en-US" smtClean="0"/>
              <a:pPr/>
              <a:t>‹#›</a:t>
            </a:fld>
            <a:endParaRPr lang="en-US" altLang="en-US"/>
          </a:p>
        </p:txBody>
      </p:sp>
    </p:spTree>
    <p:extLst>
      <p:ext uri="{BB962C8B-B14F-4D97-AF65-F5344CB8AC3E}">
        <p14:creationId xmlns:p14="http://schemas.microsoft.com/office/powerpoint/2010/main" val="16655543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endParaRPr lang="en-US" altLang="en-US"/>
          </a:p>
        </p:txBody>
      </p:sp>
      <p:sp>
        <p:nvSpPr>
          <p:cNvPr id="4"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4BA33EDF-C54B-412B-B06F-A15F85FBC113}" type="slidenum">
              <a:rPr lang="en-US" altLang="en-US" smtClean="0"/>
              <a:pPr/>
              <a:t>‹#›</a:t>
            </a:fld>
            <a:endParaRPr lang="en-US" altLang="en-US"/>
          </a:p>
        </p:txBody>
      </p:sp>
    </p:spTree>
    <p:extLst>
      <p:ext uri="{BB962C8B-B14F-4D97-AF65-F5344CB8AC3E}">
        <p14:creationId xmlns:p14="http://schemas.microsoft.com/office/powerpoint/2010/main" val="40793762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endParaRPr lang="en-US" altLang="en-US"/>
          </a:p>
        </p:txBody>
      </p:sp>
      <p:sp>
        <p:nvSpPr>
          <p:cNvPr id="4"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4BA33EDF-C54B-412B-B06F-A15F85FBC113}" type="slidenum">
              <a:rPr lang="en-US" altLang="en-US" smtClean="0"/>
              <a:pPr/>
              <a:t>‹#›</a:t>
            </a:fld>
            <a:endParaRPr lang="en-US" altLang="en-US"/>
          </a:p>
        </p:txBody>
      </p:sp>
    </p:spTree>
    <p:extLst>
      <p:ext uri="{BB962C8B-B14F-4D97-AF65-F5344CB8AC3E}">
        <p14:creationId xmlns:p14="http://schemas.microsoft.com/office/powerpoint/2010/main" val="2625999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79020551-407A-476D-AF7F-8BB93242EB63}" type="slidenum">
              <a:rPr lang="en-US" altLang="en-US" smtClean="0"/>
              <a:pPr/>
              <a:t>‹#›</a:t>
            </a:fld>
            <a:endParaRPr lang="en-US" altLang="en-US"/>
          </a:p>
        </p:txBody>
      </p:sp>
    </p:spTree>
    <p:extLst>
      <p:ext uri="{BB962C8B-B14F-4D97-AF65-F5344CB8AC3E}">
        <p14:creationId xmlns:p14="http://schemas.microsoft.com/office/powerpoint/2010/main" val="17674699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21F00384-BB2C-4468-9273-F5E68D7B736C}" type="slidenum">
              <a:rPr lang="en-US" altLang="en-US" smtClean="0"/>
              <a:pPr/>
              <a:t>‹#›</a:t>
            </a:fld>
            <a:endParaRPr lang="en-US" altLang="en-US"/>
          </a:p>
        </p:txBody>
      </p:sp>
    </p:spTree>
    <p:extLst>
      <p:ext uri="{BB962C8B-B14F-4D97-AF65-F5344CB8AC3E}">
        <p14:creationId xmlns:p14="http://schemas.microsoft.com/office/powerpoint/2010/main" val="2179534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623941FF-6EF3-4BF2-91D6-1EA5FC199553}" type="slidenum">
              <a:rPr lang="en-US" altLang="en-US" smtClean="0"/>
              <a:pPr/>
              <a:t>‹#›</a:t>
            </a:fld>
            <a:endParaRPr lang="en-US" altLang="en-US"/>
          </a:p>
        </p:txBody>
      </p:sp>
    </p:spTree>
    <p:extLst>
      <p:ext uri="{BB962C8B-B14F-4D97-AF65-F5344CB8AC3E}">
        <p14:creationId xmlns:p14="http://schemas.microsoft.com/office/powerpoint/2010/main" val="890895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2D8E033E-7636-4365-B40E-1A415CE2A3CC}" type="slidenum">
              <a:rPr lang="en-US" altLang="en-US" smtClean="0"/>
              <a:pPr/>
              <a:t>‹#›</a:t>
            </a:fld>
            <a:endParaRPr lang="en-US" altLang="en-US"/>
          </a:p>
        </p:txBody>
      </p:sp>
    </p:spTree>
    <p:extLst>
      <p:ext uri="{BB962C8B-B14F-4D97-AF65-F5344CB8AC3E}">
        <p14:creationId xmlns:p14="http://schemas.microsoft.com/office/powerpoint/2010/main" val="2175041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ltLang="en-US"/>
          </a:p>
        </p:txBody>
      </p:sp>
      <p:sp>
        <p:nvSpPr>
          <p:cNvPr id="6" name="Footer Placeholder 5"/>
          <p:cNvSpPr>
            <a:spLocks noGrp="1"/>
          </p:cNvSpPr>
          <p:nvPr>
            <p:ph type="ftr" sz="quarter" idx="11"/>
          </p:nvPr>
        </p:nvSpPr>
        <p:spPr/>
        <p:txBody>
          <a:bodyPr/>
          <a:lstStyle/>
          <a:p>
            <a:endParaRPr lang="en-US" altLang="en-US"/>
          </a:p>
        </p:txBody>
      </p:sp>
      <p:sp>
        <p:nvSpPr>
          <p:cNvPr id="7" name="Slide Number Placeholder 6"/>
          <p:cNvSpPr>
            <a:spLocks noGrp="1"/>
          </p:cNvSpPr>
          <p:nvPr>
            <p:ph type="sldNum" sz="quarter" idx="12"/>
          </p:nvPr>
        </p:nvSpPr>
        <p:spPr/>
        <p:txBody>
          <a:bodyPr/>
          <a:lstStyle/>
          <a:p>
            <a:fld id="{60BE87B2-93F2-44B7-BAAD-6FCFAB6784A6}" type="slidenum">
              <a:rPr lang="en-US" altLang="en-US" smtClean="0"/>
              <a:pPr/>
              <a:t>‹#›</a:t>
            </a:fld>
            <a:endParaRPr lang="en-US" altLang="en-US"/>
          </a:p>
        </p:txBody>
      </p:sp>
    </p:spTree>
    <p:extLst>
      <p:ext uri="{BB962C8B-B14F-4D97-AF65-F5344CB8AC3E}">
        <p14:creationId xmlns:p14="http://schemas.microsoft.com/office/powerpoint/2010/main" val="41173311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ltLang="en-US"/>
          </a:p>
        </p:txBody>
      </p:sp>
      <p:sp>
        <p:nvSpPr>
          <p:cNvPr id="8" name="Footer Placeholder 7"/>
          <p:cNvSpPr>
            <a:spLocks noGrp="1"/>
          </p:cNvSpPr>
          <p:nvPr>
            <p:ph type="ftr" sz="quarter" idx="11"/>
          </p:nvPr>
        </p:nvSpPr>
        <p:spPr/>
        <p:txBody>
          <a:bodyPr/>
          <a:lstStyle/>
          <a:p>
            <a:endParaRPr lang="en-US" altLang="en-US"/>
          </a:p>
        </p:txBody>
      </p:sp>
      <p:sp>
        <p:nvSpPr>
          <p:cNvPr id="9" name="Slide Number Placeholder 8"/>
          <p:cNvSpPr>
            <a:spLocks noGrp="1"/>
          </p:cNvSpPr>
          <p:nvPr>
            <p:ph type="sldNum" sz="quarter" idx="12"/>
          </p:nvPr>
        </p:nvSpPr>
        <p:spPr/>
        <p:txBody>
          <a:bodyPr/>
          <a:lstStyle/>
          <a:p>
            <a:fld id="{06888E11-6A74-4418-A22D-81FDF6E541AD}" type="slidenum">
              <a:rPr lang="en-US" altLang="en-US" smtClean="0"/>
              <a:pPr/>
              <a:t>‹#›</a:t>
            </a:fld>
            <a:endParaRPr lang="en-US" altLang="en-US"/>
          </a:p>
        </p:txBody>
      </p:sp>
    </p:spTree>
    <p:extLst>
      <p:ext uri="{BB962C8B-B14F-4D97-AF65-F5344CB8AC3E}">
        <p14:creationId xmlns:p14="http://schemas.microsoft.com/office/powerpoint/2010/main" val="3655797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endParaRPr lang="en-US" altLang="en-US"/>
          </a:p>
        </p:txBody>
      </p:sp>
      <p:sp>
        <p:nvSpPr>
          <p:cNvPr id="5" name="Footer Placeholder 3"/>
          <p:cNvSpPr>
            <a:spLocks noGrp="1"/>
          </p:cNvSpPr>
          <p:nvPr>
            <p:ph type="ftr" sz="quarter" idx="11"/>
          </p:nvPr>
        </p:nvSpPr>
        <p:spPr/>
        <p:txBody>
          <a:bodyPr/>
          <a:lstStyle/>
          <a:p>
            <a:endParaRPr lang="en-US" altLang="en-US"/>
          </a:p>
        </p:txBody>
      </p:sp>
      <p:sp>
        <p:nvSpPr>
          <p:cNvPr id="6" name="Slide Number Placeholder 4"/>
          <p:cNvSpPr>
            <a:spLocks noGrp="1"/>
          </p:cNvSpPr>
          <p:nvPr>
            <p:ph type="sldNum" sz="quarter" idx="12"/>
          </p:nvPr>
        </p:nvSpPr>
        <p:spPr/>
        <p:txBody>
          <a:bodyPr/>
          <a:lstStyle/>
          <a:p>
            <a:fld id="{4A64C870-A22F-4BCC-A4F1-A879D8A91096}" type="slidenum">
              <a:rPr lang="en-US" altLang="en-US" smtClean="0"/>
              <a:pPr/>
              <a:t>‹#›</a:t>
            </a:fld>
            <a:endParaRPr lang="en-US" altLang="en-US"/>
          </a:p>
        </p:txBody>
      </p:sp>
    </p:spTree>
    <p:extLst>
      <p:ext uri="{BB962C8B-B14F-4D97-AF65-F5344CB8AC3E}">
        <p14:creationId xmlns:p14="http://schemas.microsoft.com/office/powerpoint/2010/main" val="32706313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endParaRPr lang="en-US" altLang="en-US"/>
          </a:p>
        </p:txBody>
      </p:sp>
      <p:sp>
        <p:nvSpPr>
          <p:cNvPr id="5" name="Footer Placeholder 2"/>
          <p:cNvSpPr>
            <a:spLocks noGrp="1"/>
          </p:cNvSpPr>
          <p:nvPr>
            <p:ph type="ftr" sz="quarter" idx="11"/>
          </p:nvPr>
        </p:nvSpPr>
        <p:spPr/>
        <p:txBody>
          <a:bodyPr/>
          <a:lstStyle/>
          <a:p>
            <a:endParaRPr lang="en-US" altLang="en-US"/>
          </a:p>
        </p:txBody>
      </p:sp>
      <p:sp>
        <p:nvSpPr>
          <p:cNvPr id="6" name="Slide Number Placeholder 3"/>
          <p:cNvSpPr>
            <a:spLocks noGrp="1"/>
          </p:cNvSpPr>
          <p:nvPr>
            <p:ph type="sldNum" sz="quarter" idx="12"/>
          </p:nvPr>
        </p:nvSpPr>
        <p:spPr/>
        <p:txBody>
          <a:bodyPr/>
          <a:lstStyle/>
          <a:p>
            <a:fld id="{3D8696A9-7E21-4519-A7A0-688780D70AA0}" type="slidenum">
              <a:rPr lang="en-US" altLang="en-US" smtClean="0"/>
              <a:pPr/>
              <a:t>‹#›</a:t>
            </a:fld>
            <a:endParaRPr lang="en-US" altLang="en-US"/>
          </a:p>
        </p:txBody>
      </p:sp>
    </p:spTree>
    <p:extLst>
      <p:ext uri="{BB962C8B-B14F-4D97-AF65-F5344CB8AC3E}">
        <p14:creationId xmlns:p14="http://schemas.microsoft.com/office/powerpoint/2010/main" val="33718067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4"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endParaRPr lang="en-US" altLang="en-US"/>
          </a:p>
        </p:txBody>
      </p:sp>
      <p:sp>
        <p:nvSpPr>
          <p:cNvPr id="5" name="Footer Placeholder 5"/>
          <p:cNvSpPr>
            <a:spLocks noGrp="1"/>
          </p:cNvSpPr>
          <p:nvPr>
            <p:ph type="ftr" sz="quarter" idx="11"/>
          </p:nvPr>
        </p:nvSpPr>
        <p:spPr/>
        <p:txBody>
          <a:bodyPr/>
          <a:lstStyle/>
          <a:p>
            <a:endParaRPr lang="en-US" altLang="en-US"/>
          </a:p>
        </p:txBody>
      </p:sp>
      <p:sp>
        <p:nvSpPr>
          <p:cNvPr id="6" name="Slide Number Placeholder 6"/>
          <p:cNvSpPr>
            <a:spLocks noGrp="1"/>
          </p:cNvSpPr>
          <p:nvPr>
            <p:ph type="sldNum" sz="quarter" idx="12"/>
          </p:nvPr>
        </p:nvSpPr>
        <p:spPr/>
        <p:txBody>
          <a:bodyPr/>
          <a:lstStyle/>
          <a:p>
            <a:fld id="{81C34E99-518A-410D-B948-B42C01AF6C76}" type="slidenum">
              <a:rPr lang="en-US" altLang="en-US" smtClean="0"/>
              <a:pPr/>
              <a:t>‹#›</a:t>
            </a:fld>
            <a:endParaRPr lang="en-US" altLang="en-US"/>
          </a:p>
        </p:txBody>
      </p:sp>
    </p:spTree>
    <p:extLst>
      <p:ext uri="{BB962C8B-B14F-4D97-AF65-F5344CB8AC3E}">
        <p14:creationId xmlns:p14="http://schemas.microsoft.com/office/powerpoint/2010/main" val="33884346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ltLang="en-US"/>
          </a:p>
        </p:txBody>
      </p:sp>
      <p:sp>
        <p:nvSpPr>
          <p:cNvPr id="6" name="Footer Placeholder 5"/>
          <p:cNvSpPr>
            <a:spLocks noGrp="1"/>
          </p:cNvSpPr>
          <p:nvPr>
            <p:ph type="ftr" sz="quarter" idx="11"/>
          </p:nvPr>
        </p:nvSpPr>
        <p:spPr/>
        <p:txBody>
          <a:bodyPr/>
          <a:lstStyle/>
          <a:p>
            <a:endParaRPr lang="en-US" altLang="en-US"/>
          </a:p>
        </p:txBody>
      </p:sp>
      <p:sp>
        <p:nvSpPr>
          <p:cNvPr id="7" name="Slide Number Placeholder 6"/>
          <p:cNvSpPr>
            <a:spLocks noGrp="1"/>
          </p:cNvSpPr>
          <p:nvPr>
            <p:ph type="sldNum" sz="quarter" idx="12"/>
          </p:nvPr>
        </p:nvSpPr>
        <p:spPr/>
        <p:txBody>
          <a:bodyPr/>
          <a:lstStyle/>
          <a:p>
            <a:fld id="{DC69C836-EC97-4C2F-A0DD-2ADC7F240314}" type="slidenum">
              <a:rPr lang="en-US" altLang="en-US" smtClean="0"/>
              <a:pPr/>
              <a:t>‹#›</a:t>
            </a:fld>
            <a:endParaRPr lang="en-US" altLang="en-US"/>
          </a:p>
        </p:txBody>
      </p:sp>
    </p:spTree>
    <p:extLst>
      <p:ext uri="{BB962C8B-B14F-4D97-AF65-F5344CB8AC3E}">
        <p14:creationId xmlns:p14="http://schemas.microsoft.com/office/powerpoint/2010/main" val="39827315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9012"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endParaRPr lang="en-US" altLang="en-US"/>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altLang="en-US"/>
          </a:p>
        </p:txBody>
      </p:sp>
      <p:sp>
        <p:nvSpPr>
          <p:cNvPr id="6" name="Slide Number Placeholder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4BA33EDF-C54B-412B-B06F-A15F85FBC113}" type="slidenum">
              <a:rPr lang="en-US" altLang="en-US" smtClean="0"/>
              <a:pPr/>
              <a:t>‹#›</a:t>
            </a:fld>
            <a:endParaRPr lang="en-US" altLang="en-US"/>
          </a:p>
        </p:txBody>
      </p:sp>
    </p:spTree>
    <p:extLst>
      <p:ext uri="{BB962C8B-B14F-4D97-AF65-F5344CB8AC3E}">
        <p14:creationId xmlns:p14="http://schemas.microsoft.com/office/powerpoint/2010/main" val="2992999496"/>
      </p:ext>
    </p:extLst>
  </p:cSld>
  <p:clrMap bg1="dk1" tx1="lt1" bg2="dk2" tx2="lt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 id="2147483948" r:id="rId12"/>
    <p:sldLayoutId id="2147483949" r:id="rId13"/>
    <p:sldLayoutId id="2147483950" r:id="rId14"/>
    <p:sldLayoutId id="2147483951" r:id="rId15"/>
    <p:sldLayoutId id="2147483952" r:id="rId16"/>
    <p:sldLayoutId id="2147483953" r:id="rId17"/>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wipe(left)">
                                      <p:cBhvr>
                                        <p:cTn id="15" dur="500"/>
                                        <p:tgtEl>
                                          <p:spTgt spid="3">
                                            <p:txEl>
                                              <p:pRg st="1" end="1"/>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wipe(left)">
                                      <p:cBhvr>
                                        <p:cTn id="18" dur="500"/>
                                        <p:tgtEl>
                                          <p:spTgt spid="3">
                                            <p:txEl>
                                              <p:pRg st="2" end="2"/>
                                            </p:txEl>
                                          </p:spTgt>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wipe(left)">
                                      <p:cBhvr>
                                        <p:cTn id="21" dur="500"/>
                                        <p:tgtEl>
                                          <p:spTgt spid="3">
                                            <p:txEl>
                                              <p:pRg st="3" end="3"/>
                                            </p:txEl>
                                          </p:spTgt>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wipe(left)">
                                      <p:cBhvr>
                                        <p:cTn id="24"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1.xml"/><Relationship Id="rId1" Type="http://schemas.openxmlformats.org/officeDocument/2006/relationships/video" Target="https://www.youtube.com/embed/6xq9ul8P3mQ?feature=oembed" TargetMode="External"/><Relationship Id="rId4" Type="http://schemas.openxmlformats.org/officeDocument/2006/relationships/image" Target="../media/image19.jpeg"/></Relationships>
</file>

<file path=ppt/slides/_rels/slide4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5.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6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77.xml"/><Relationship Id="rId2" Type="http://schemas.openxmlformats.org/officeDocument/2006/relationships/slideLayout" Target="../slideLayouts/slideLayout7.xml"/><Relationship Id="rId1" Type="http://schemas.openxmlformats.org/officeDocument/2006/relationships/video" Target="https://www.youtube.com/embed/X--CsZtAl0o?feature=oembed" TargetMode="External"/><Relationship Id="rId4" Type="http://schemas.openxmlformats.org/officeDocument/2006/relationships/image" Target="../media/image25.jpeg"/></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0.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1.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4.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5.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304800" y="279400"/>
            <a:ext cx="11582400" cy="6400800"/>
          </a:xfrm>
        </p:spPr>
        <p:txBody>
          <a:bodyPr>
            <a:normAutofit/>
          </a:bodyPr>
          <a:lstStyle/>
          <a:p>
            <a:pPr algn="ctr"/>
            <a:r>
              <a:rPr lang="en-US" sz="5333" cap="none" dirty="0">
                <a:solidFill>
                  <a:srgbClr val="FFFF00"/>
                </a:solidFill>
                <a:latin typeface="Arial Rounded MT Bold" panose="020F0704030504030204" pitchFamily="34" charset="0"/>
              </a:rPr>
              <a:t>E-handout</a:t>
            </a:r>
          </a:p>
          <a:p>
            <a:pPr algn="ctr"/>
            <a:r>
              <a:rPr lang="en-US" sz="5333" cap="none" dirty="0">
                <a:solidFill>
                  <a:srgbClr val="FFFF00"/>
                </a:solidFill>
                <a:latin typeface="Arial Rounded MT Bold" panose="020F0704030504030204" pitchFamily="34" charset="0"/>
              </a:rPr>
              <a:t>To have these notes </a:t>
            </a:r>
          </a:p>
          <a:p>
            <a:pPr algn="ctr"/>
            <a:r>
              <a:rPr lang="en-US" sz="5333" cap="none" dirty="0">
                <a:solidFill>
                  <a:srgbClr val="FFFF00"/>
                </a:solidFill>
                <a:latin typeface="Arial Rounded MT Bold" panose="020F0704030504030204" pitchFamily="34" charset="0"/>
              </a:rPr>
              <a:t>without taking notes</a:t>
            </a:r>
          </a:p>
          <a:p>
            <a:pPr algn="ctr"/>
            <a:r>
              <a:rPr lang="en-US" sz="5333" cap="none" dirty="0">
                <a:solidFill>
                  <a:srgbClr val="FFFF00"/>
                </a:solidFill>
                <a:latin typeface="Arial Rounded MT Bold" panose="020F0704030504030204" pitchFamily="34" charset="0"/>
              </a:rPr>
              <a:t>go to orhaolam.com</a:t>
            </a:r>
          </a:p>
          <a:p>
            <a:pPr algn="ctr"/>
            <a:r>
              <a:rPr lang="en-US" sz="5333" cap="none" dirty="0">
                <a:solidFill>
                  <a:srgbClr val="FFFF00"/>
                </a:solidFill>
                <a:latin typeface="Arial Rounded MT Bold" panose="020F0704030504030204" pitchFamily="34" charset="0"/>
              </a:rPr>
              <a:t>Click on messages tab, </a:t>
            </a:r>
          </a:p>
          <a:p>
            <a:pPr algn="ctr"/>
            <a:r>
              <a:rPr lang="en-US" sz="5333" cap="none" dirty="0">
                <a:solidFill>
                  <a:srgbClr val="FFFF00"/>
                </a:solidFill>
                <a:latin typeface="Arial Rounded MT Bold" panose="020F0704030504030204" pitchFamily="34" charset="0"/>
              </a:rPr>
              <a:t> 2025 messages</a:t>
            </a:r>
          </a:p>
        </p:txBody>
      </p:sp>
      <p:sp>
        <p:nvSpPr>
          <p:cNvPr id="3" name="TextBox 2">
            <a:extLst>
              <a:ext uri="{FF2B5EF4-FFF2-40B4-BE49-F238E27FC236}">
                <a16:creationId xmlns:a16="http://schemas.microsoft.com/office/drawing/2014/main" id="{254F1738-1AAF-2A9D-E471-BD40F8265357}"/>
              </a:ext>
            </a:extLst>
          </p:cNvPr>
          <p:cNvSpPr txBox="1"/>
          <p:nvPr/>
        </p:nvSpPr>
        <p:spPr>
          <a:xfrm>
            <a:off x="3048000" y="2955521"/>
            <a:ext cx="6096000" cy="461665"/>
          </a:xfrm>
          <a:prstGeom prst="rect">
            <a:avLst/>
          </a:prstGeom>
          <a:noFill/>
        </p:spPr>
        <p:txBody>
          <a:bodyPr wrap="square">
            <a:spAutoFit/>
          </a:bodyPr>
          <a:lstStyle/>
          <a:p>
            <a:endParaRPr lang="en-US" sz="2400" dirty="0"/>
          </a:p>
        </p:txBody>
      </p:sp>
      <p:sp>
        <p:nvSpPr>
          <p:cNvPr id="5" name="TextBox 4">
            <a:extLst>
              <a:ext uri="{FF2B5EF4-FFF2-40B4-BE49-F238E27FC236}">
                <a16:creationId xmlns:a16="http://schemas.microsoft.com/office/drawing/2014/main" id="{159B9275-A410-D205-180E-99EAD8429E8C}"/>
              </a:ext>
            </a:extLst>
          </p:cNvPr>
          <p:cNvSpPr txBox="1"/>
          <p:nvPr/>
        </p:nvSpPr>
        <p:spPr>
          <a:xfrm>
            <a:off x="3048000" y="2955521"/>
            <a:ext cx="6096000" cy="461665"/>
          </a:xfrm>
          <a:prstGeom prst="rect">
            <a:avLst/>
          </a:prstGeom>
          <a:noFill/>
        </p:spPr>
        <p:txBody>
          <a:bodyPr wrap="square">
            <a:spAutoFit/>
          </a:bodyPr>
          <a:lstStyle/>
          <a:p>
            <a:endParaRPr lang="en-US" sz="2400" dirty="0"/>
          </a:p>
        </p:txBody>
      </p:sp>
    </p:spTree>
    <p:extLst>
      <p:ext uri="{BB962C8B-B14F-4D97-AF65-F5344CB8AC3E}">
        <p14:creationId xmlns:p14="http://schemas.microsoft.com/office/powerpoint/2010/main" val="32040191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805102-691E-3AEA-2A7B-C88F2C1D015A}"/>
            </a:ext>
          </a:extLst>
        </p:cNvPr>
        <p:cNvGrpSpPr/>
        <p:nvPr/>
      </p:nvGrpSpPr>
      <p:grpSpPr>
        <a:xfrm>
          <a:off x="0" y="0"/>
          <a:ext cx="0" cy="0"/>
          <a:chOff x="0" y="0"/>
          <a:chExt cx="0" cy="0"/>
        </a:xfrm>
      </p:grpSpPr>
      <p:sp>
        <p:nvSpPr>
          <p:cNvPr id="5123" name="Rectangle 3">
            <a:extLst>
              <a:ext uri="{FF2B5EF4-FFF2-40B4-BE49-F238E27FC236}">
                <a16:creationId xmlns:a16="http://schemas.microsoft.com/office/drawing/2014/main" id="{EA95AD33-F736-2CDD-3E15-8AC552C2FFE1}"/>
              </a:ext>
            </a:extLst>
          </p:cNvPr>
          <p:cNvSpPr>
            <a:spLocks noGrp="1" noChangeArrowheads="1"/>
          </p:cNvSpPr>
          <p:nvPr>
            <p:ph type="body" idx="4294967295"/>
          </p:nvPr>
        </p:nvSpPr>
        <p:spPr>
          <a:xfrm>
            <a:off x="381000" y="457200"/>
            <a:ext cx="11277600" cy="6172200"/>
          </a:xfrm>
        </p:spPr>
        <p:txBody>
          <a:bodyPr/>
          <a:lstStyle/>
          <a:p>
            <a:pPr marL="0" indent="0" algn="just">
              <a:spcBef>
                <a:spcPts val="0"/>
              </a:spcBef>
              <a:buNone/>
            </a:pPr>
            <a:r>
              <a:rPr lang="en-US" altLang="en-US" sz="4000" dirty="0">
                <a:latin typeface="Arial Rounded MT Bold" panose="020F0704030504030204" pitchFamily="34" charset="0"/>
              </a:rPr>
              <a:t> </a:t>
            </a:r>
          </a:p>
        </p:txBody>
      </p:sp>
      <p:pic>
        <p:nvPicPr>
          <p:cNvPr id="3" name="Picture 2">
            <a:extLst>
              <a:ext uri="{FF2B5EF4-FFF2-40B4-BE49-F238E27FC236}">
                <a16:creationId xmlns:a16="http://schemas.microsoft.com/office/drawing/2014/main" id="{EFC09011-B580-CC5C-6532-A8F7C53AA98F}"/>
              </a:ext>
            </a:extLst>
          </p:cNvPr>
          <p:cNvPicPr>
            <a:picLocks noChangeAspect="1"/>
          </p:cNvPicPr>
          <p:nvPr/>
        </p:nvPicPr>
        <p:blipFill>
          <a:blip r:embed="rId3"/>
          <a:stretch>
            <a:fillRect/>
          </a:stretch>
        </p:blipFill>
        <p:spPr>
          <a:xfrm>
            <a:off x="1295400" y="533400"/>
            <a:ext cx="8763000" cy="3974969"/>
          </a:xfrm>
          <a:prstGeom prst="rect">
            <a:avLst/>
          </a:prstGeom>
        </p:spPr>
      </p:pic>
    </p:spTree>
    <p:extLst>
      <p:ext uri="{BB962C8B-B14F-4D97-AF65-F5344CB8AC3E}">
        <p14:creationId xmlns:p14="http://schemas.microsoft.com/office/powerpoint/2010/main" val="26804974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14716C-6E1D-1AD5-7C15-0E9DF972C8F9}"/>
            </a:ext>
          </a:extLst>
        </p:cNvPr>
        <p:cNvGrpSpPr/>
        <p:nvPr/>
      </p:nvGrpSpPr>
      <p:grpSpPr>
        <a:xfrm>
          <a:off x="0" y="0"/>
          <a:ext cx="0" cy="0"/>
          <a:chOff x="0" y="0"/>
          <a:chExt cx="0" cy="0"/>
        </a:xfrm>
      </p:grpSpPr>
      <p:sp>
        <p:nvSpPr>
          <p:cNvPr id="5123" name="Rectangle 3">
            <a:extLst>
              <a:ext uri="{FF2B5EF4-FFF2-40B4-BE49-F238E27FC236}">
                <a16:creationId xmlns:a16="http://schemas.microsoft.com/office/drawing/2014/main" id="{9D4B6DCF-37BD-81A9-A119-0EC6EF1792B6}"/>
              </a:ext>
            </a:extLst>
          </p:cNvPr>
          <p:cNvSpPr>
            <a:spLocks noGrp="1" noChangeArrowheads="1"/>
          </p:cNvSpPr>
          <p:nvPr>
            <p:ph type="body" idx="4294967295"/>
          </p:nvPr>
        </p:nvSpPr>
        <p:spPr>
          <a:xfrm>
            <a:off x="381000" y="457200"/>
            <a:ext cx="11277600" cy="6172200"/>
          </a:xfrm>
        </p:spPr>
        <p:txBody>
          <a:bodyPr/>
          <a:lstStyle/>
          <a:p>
            <a:pPr marL="0" indent="0" algn="just">
              <a:spcBef>
                <a:spcPts val="0"/>
              </a:spcBef>
              <a:buNone/>
            </a:pPr>
            <a:endParaRPr lang="en-US" altLang="en-US" sz="4000" dirty="0">
              <a:latin typeface="Arial Rounded MT Bold" panose="020F0704030504030204" pitchFamily="34" charset="0"/>
            </a:endParaRPr>
          </a:p>
        </p:txBody>
      </p:sp>
      <p:pic>
        <p:nvPicPr>
          <p:cNvPr id="3" name="Picture 2">
            <a:extLst>
              <a:ext uri="{FF2B5EF4-FFF2-40B4-BE49-F238E27FC236}">
                <a16:creationId xmlns:a16="http://schemas.microsoft.com/office/drawing/2014/main" id="{A7317FB1-DB78-01A1-7153-BAECF3433B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28"/>
            <a:ext cx="12192000" cy="6857143"/>
          </a:xfrm>
          <a:prstGeom prst="rect">
            <a:avLst/>
          </a:prstGeom>
        </p:spPr>
      </p:pic>
    </p:spTree>
    <p:extLst>
      <p:ext uri="{BB962C8B-B14F-4D97-AF65-F5344CB8AC3E}">
        <p14:creationId xmlns:p14="http://schemas.microsoft.com/office/powerpoint/2010/main" val="15969165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4C7DD9-B292-8E9E-1CE1-3960F5ACA001}"/>
            </a:ext>
          </a:extLst>
        </p:cNvPr>
        <p:cNvGrpSpPr/>
        <p:nvPr/>
      </p:nvGrpSpPr>
      <p:grpSpPr>
        <a:xfrm>
          <a:off x="0" y="0"/>
          <a:ext cx="0" cy="0"/>
          <a:chOff x="0" y="0"/>
          <a:chExt cx="0" cy="0"/>
        </a:xfrm>
      </p:grpSpPr>
      <p:sp>
        <p:nvSpPr>
          <p:cNvPr id="5123" name="Rectangle 3">
            <a:extLst>
              <a:ext uri="{FF2B5EF4-FFF2-40B4-BE49-F238E27FC236}">
                <a16:creationId xmlns:a16="http://schemas.microsoft.com/office/drawing/2014/main" id="{62D8EDDA-2B38-A58F-979F-4EFB1BDE3831}"/>
              </a:ext>
            </a:extLst>
          </p:cNvPr>
          <p:cNvSpPr>
            <a:spLocks noGrp="1" noChangeArrowheads="1"/>
          </p:cNvSpPr>
          <p:nvPr>
            <p:ph type="body" idx="4294967295"/>
          </p:nvPr>
        </p:nvSpPr>
        <p:spPr>
          <a:xfrm>
            <a:off x="381000" y="457200"/>
            <a:ext cx="11277600" cy="6172200"/>
          </a:xfrm>
        </p:spPr>
        <p:txBody>
          <a:bodyPr/>
          <a:lstStyle/>
          <a:p>
            <a:pPr marL="0" indent="0" algn="just">
              <a:spcBef>
                <a:spcPts val="0"/>
              </a:spcBef>
              <a:buNone/>
            </a:pPr>
            <a:endParaRPr lang="en-US" altLang="en-US" sz="4000" dirty="0">
              <a:latin typeface="Arial Rounded MT Bold" panose="020F0704030504030204" pitchFamily="34" charset="0"/>
            </a:endParaRPr>
          </a:p>
        </p:txBody>
      </p:sp>
      <p:pic>
        <p:nvPicPr>
          <p:cNvPr id="3" name="Picture 2">
            <a:extLst>
              <a:ext uri="{FF2B5EF4-FFF2-40B4-BE49-F238E27FC236}">
                <a16:creationId xmlns:a16="http://schemas.microsoft.com/office/drawing/2014/main" id="{F38B2ED1-B453-E483-B310-7D901D2170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28"/>
            <a:ext cx="12192000" cy="6857143"/>
          </a:xfrm>
          <a:prstGeom prst="rect">
            <a:avLst/>
          </a:prstGeom>
        </p:spPr>
      </p:pic>
      <p:sp>
        <p:nvSpPr>
          <p:cNvPr id="2" name="TextBox 1">
            <a:extLst>
              <a:ext uri="{FF2B5EF4-FFF2-40B4-BE49-F238E27FC236}">
                <a16:creationId xmlns:a16="http://schemas.microsoft.com/office/drawing/2014/main" id="{15ACADF4-42D4-7AAE-43DB-EC896D7F90AB}"/>
              </a:ext>
            </a:extLst>
          </p:cNvPr>
          <p:cNvSpPr txBox="1"/>
          <p:nvPr/>
        </p:nvSpPr>
        <p:spPr>
          <a:xfrm>
            <a:off x="533400" y="457200"/>
            <a:ext cx="8692764" cy="1323439"/>
          </a:xfrm>
          <a:prstGeom prst="rect">
            <a:avLst/>
          </a:prstGeom>
          <a:noFill/>
        </p:spPr>
        <p:txBody>
          <a:bodyPr wrap="none" rtlCol="0">
            <a:spAutoFit/>
          </a:bodyPr>
          <a:lstStyle/>
          <a:p>
            <a:r>
              <a:rPr lang="en-US" sz="4000" u="sng" dirty="0">
                <a:solidFill>
                  <a:srgbClr val="FFFF00"/>
                </a:solidFill>
                <a:latin typeface="Arial Rounded MT Bold" panose="020F0704030504030204" pitchFamily="34" charset="0"/>
              </a:rPr>
              <a:t>Passover Controversies</a:t>
            </a:r>
          </a:p>
          <a:p>
            <a:pPr marL="342900" indent="-342900">
              <a:buFont typeface="+mj-lt"/>
              <a:buAutoNum type="arabicPeriod"/>
            </a:pPr>
            <a:r>
              <a:rPr lang="en-US" sz="4000" u="sng" dirty="0">
                <a:solidFill>
                  <a:srgbClr val="FFFF00"/>
                </a:solidFill>
                <a:latin typeface="Arial Rounded MT Bold" panose="020F0704030504030204" pitchFamily="34" charset="0"/>
              </a:rPr>
              <a:t>The importance of the challenge</a:t>
            </a:r>
          </a:p>
        </p:txBody>
      </p:sp>
    </p:spTree>
    <p:extLst>
      <p:ext uri="{BB962C8B-B14F-4D97-AF65-F5344CB8AC3E}">
        <p14:creationId xmlns:p14="http://schemas.microsoft.com/office/powerpoint/2010/main" val="31521250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EE9BDB-09A0-2F7F-4E74-4DD829DA3A1B}"/>
            </a:ext>
          </a:extLst>
        </p:cNvPr>
        <p:cNvGrpSpPr/>
        <p:nvPr/>
      </p:nvGrpSpPr>
      <p:grpSpPr>
        <a:xfrm>
          <a:off x="0" y="0"/>
          <a:ext cx="0" cy="0"/>
          <a:chOff x="0" y="0"/>
          <a:chExt cx="0" cy="0"/>
        </a:xfrm>
      </p:grpSpPr>
      <p:sp>
        <p:nvSpPr>
          <p:cNvPr id="1245186" name="Rectangle 2">
            <a:extLst>
              <a:ext uri="{FF2B5EF4-FFF2-40B4-BE49-F238E27FC236}">
                <a16:creationId xmlns:a16="http://schemas.microsoft.com/office/drawing/2014/main" id="{157E5087-DAF4-A884-3985-A67560340C63}"/>
              </a:ext>
            </a:extLst>
          </p:cNvPr>
          <p:cNvSpPr>
            <a:spLocks noGrp="1" noChangeArrowheads="1"/>
          </p:cNvSpPr>
          <p:nvPr>
            <p:ph type="subTitle" idx="1"/>
          </p:nvPr>
        </p:nvSpPr>
        <p:spPr>
          <a:xfrm>
            <a:off x="533400" y="381000"/>
            <a:ext cx="11353800" cy="6096000"/>
          </a:xfrm>
        </p:spPr>
        <p:txBody>
          <a:bodyPr>
            <a:normAutofit fontScale="92500"/>
          </a:bodyPr>
          <a:lstStyle/>
          <a:p>
            <a:pPr algn="l"/>
            <a:r>
              <a:rPr lang="en-US" altLang="en-US" sz="4000" cap="none" dirty="0">
                <a:solidFill>
                  <a:schemeClr val="tx1"/>
                </a:solidFill>
                <a:latin typeface="Arial Rounded MT Bold" panose="020F0704030504030204" pitchFamily="34" charset="0"/>
              </a:rPr>
              <a:t>When I came faith in April of 1969, I can’t say that I had a detailed study of all the evidences for Yeshua.  Just one evidence was convincing enough then: In the Bible, when the Jews were in right relationship to G-d, we were safe, secure, prosperous in our Land.   We had been exiled for 2000 years, so we missed SOMETHING.</a:t>
            </a:r>
          </a:p>
          <a:p>
            <a:pPr algn="l"/>
            <a:r>
              <a:rPr lang="en-US" altLang="en-US" sz="4000" cap="none" dirty="0">
                <a:solidFill>
                  <a:schemeClr val="tx1"/>
                </a:solidFill>
                <a:latin typeface="Arial Rounded MT Bold" panose="020F0704030504030204" pitchFamily="34" charset="0"/>
              </a:rPr>
              <a:t>My mother sent me to a rabbi in Schenectady, then another in Cincinnati before I got married.</a:t>
            </a:r>
          </a:p>
        </p:txBody>
      </p:sp>
    </p:spTree>
    <p:extLst>
      <p:ext uri="{BB962C8B-B14F-4D97-AF65-F5344CB8AC3E}">
        <p14:creationId xmlns:p14="http://schemas.microsoft.com/office/powerpoint/2010/main" val="12610152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78147A-B56C-ADF4-C9AB-AA6A495A738E}"/>
            </a:ext>
          </a:extLst>
        </p:cNvPr>
        <p:cNvGrpSpPr/>
        <p:nvPr/>
      </p:nvGrpSpPr>
      <p:grpSpPr>
        <a:xfrm>
          <a:off x="0" y="0"/>
          <a:ext cx="0" cy="0"/>
          <a:chOff x="0" y="0"/>
          <a:chExt cx="0" cy="0"/>
        </a:xfrm>
      </p:grpSpPr>
      <p:sp>
        <p:nvSpPr>
          <p:cNvPr id="1245186" name="Rectangle 2">
            <a:extLst>
              <a:ext uri="{FF2B5EF4-FFF2-40B4-BE49-F238E27FC236}">
                <a16:creationId xmlns:a16="http://schemas.microsoft.com/office/drawing/2014/main" id="{4726525E-EB7B-6D3F-0070-F5079A1FDF8E}"/>
              </a:ext>
            </a:extLst>
          </p:cNvPr>
          <p:cNvSpPr>
            <a:spLocks noGrp="1" noChangeArrowheads="1"/>
          </p:cNvSpPr>
          <p:nvPr>
            <p:ph type="subTitle" idx="1"/>
          </p:nvPr>
        </p:nvSpPr>
        <p:spPr>
          <a:xfrm>
            <a:off x="533400" y="381000"/>
            <a:ext cx="11353800" cy="6096000"/>
          </a:xfrm>
        </p:spPr>
        <p:txBody>
          <a:bodyPr>
            <a:normAutofit lnSpcReduction="10000"/>
          </a:bodyPr>
          <a:lstStyle/>
          <a:p>
            <a:pPr algn="l"/>
            <a:r>
              <a:rPr lang="en-US" altLang="en-US" sz="4000" cap="none" dirty="0">
                <a:solidFill>
                  <a:schemeClr val="tx1"/>
                </a:solidFill>
                <a:latin typeface="Arial Rounded MT Bold" panose="020F0704030504030204" pitchFamily="34" charset="0"/>
              </a:rPr>
              <a:t>In about 1996, we had started Or HaOlam, and I received a phone call from Reuven Jacobs, who had been Roger Johnson, inviting Or HaOlam to attend a Tovia Singer lecture at BIAV.</a:t>
            </a:r>
          </a:p>
          <a:p>
            <a:pPr algn="l"/>
            <a:r>
              <a:rPr lang="en-US" altLang="en-US" sz="4000" cap="none" dirty="0">
                <a:solidFill>
                  <a:schemeClr val="tx1"/>
                </a:solidFill>
                <a:latin typeface="Arial Rounded MT Bold" panose="020F0704030504030204" pitchFamily="34" charset="0"/>
              </a:rPr>
              <a:t>Roger/ Reuven was the son of Robert Johnson, the pastor then of the Grandview Assembly. Reuven and his also PK bride had renounced Yeshua, and converted to Orthodox Judaism, and changed their names.</a:t>
            </a:r>
          </a:p>
        </p:txBody>
      </p:sp>
    </p:spTree>
    <p:extLst>
      <p:ext uri="{BB962C8B-B14F-4D97-AF65-F5344CB8AC3E}">
        <p14:creationId xmlns:p14="http://schemas.microsoft.com/office/powerpoint/2010/main" val="26128800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15618F-8FE8-DE36-D168-DE8AF86EB24A}"/>
            </a:ext>
          </a:extLst>
        </p:cNvPr>
        <p:cNvGrpSpPr/>
        <p:nvPr/>
      </p:nvGrpSpPr>
      <p:grpSpPr>
        <a:xfrm>
          <a:off x="0" y="0"/>
          <a:ext cx="0" cy="0"/>
          <a:chOff x="0" y="0"/>
          <a:chExt cx="0" cy="0"/>
        </a:xfrm>
      </p:grpSpPr>
      <p:sp>
        <p:nvSpPr>
          <p:cNvPr id="1245186" name="Rectangle 2">
            <a:extLst>
              <a:ext uri="{FF2B5EF4-FFF2-40B4-BE49-F238E27FC236}">
                <a16:creationId xmlns:a16="http://schemas.microsoft.com/office/drawing/2014/main" id="{AAB973D2-B6FA-27E6-25CF-0F71F2250919}"/>
              </a:ext>
            </a:extLst>
          </p:cNvPr>
          <p:cNvSpPr>
            <a:spLocks noGrp="1" noChangeArrowheads="1"/>
          </p:cNvSpPr>
          <p:nvPr>
            <p:ph type="subTitle" idx="1"/>
          </p:nvPr>
        </p:nvSpPr>
        <p:spPr>
          <a:xfrm>
            <a:off x="533400" y="381000"/>
            <a:ext cx="11353800" cy="6096000"/>
          </a:xfrm>
        </p:spPr>
        <p:txBody>
          <a:bodyPr>
            <a:normAutofit/>
          </a:bodyPr>
          <a:lstStyle/>
          <a:p>
            <a:pPr algn="l"/>
            <a:r>
              <a:rPr lang="en-US" altLang="en-US" sz="4000" cap="none" dirty="0">
                <a:solidFill>
                  <a:schemeClr val="tx1"/>
                </a:solidFill>
                <a:latin typeface="Arial Rounded MT Bold" panose="020F0704030504030204" pitchFamily="34" charset="0"/>
              </a:rPr>
              <a:t>We couldn’t decline the offer, but nevertheless we were concerned what anti-Messianic arguments we would face.</a:t>
            </a:r>
          </a:p>
          <a:p>
            <a:pPr algn="l"/>
            <a:r>
              <a:rPr lang="en-US" altLang="en-US" sz="4000" cap="none" dirty="0">
                <a:solidFill>
                  <a:schemeClr val="tx1"/>
                </a:solidFill>
                <a:latin typeface="Arial Rounded MT Bold" panose="020F0704030504030204" pitchFamily="34" charset="0"/>
              </a:rPr>
              <a:t>One of our people, Steve Gelbart, had been given a complete set of Tovia Singers anti-Messiah presentation cassette tapes.  So we divided them up, and listened to them, and researched our responses.  I took Yeshayahu/ Isaiah 53. Some formidable statements.</a:t>
            </a:r>
          </a:p>
        </p:txBody>
      </p:sp>
    </p:spTree>
    <p:extLst>
      <p:ext uri="{BB962C8B-B14F-4D97-AF65-F5344CB8AC3E}">
        <p14:creationId xmlns:p14="http://schemas.microsoft.com/office/powerpoint/2010/main" val="21515398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BA69F4-B720-3C7B-3D2E-D3C868F3B416}"/>
            </a:ext>
          </a:extLst>
        </p:cNvPr>
        <p:cNvGrpSpPr/>
        <p:nvPr/>
      </p:nvGrpSpPr>
      <p:grpSpPr>
        <a:xfrm>
          <a:off x="0" y="0"/>
          <a:ext cx="0" cy="0"/>
          <a:chOff x="0" y="0"/>
          <a:chExt cx="0" cy="0"/>
        </a:xfrm>
      </p:grpSpPr>
      <p:sp>
        <p:nvSpPr>
          <p:cNvPr id="5123" name="Rectangle 3">
            <a:extLst>
              <a:ext uri="{FF2B5EF4-FFF2-40B4-BE49-F238E27FC236}">
                <a16:creationId xmlns:a16="http://schemas.microsoft.com/office/drawing/2014/main" id="{79B585D4-3E80-BC34-14DF-8457D054A8E3}"/>
              </a:ext>
            </a:extLst>
          </p:cNvPr>
          <p:cNvSpPr>
            <a:spLocks noGrp="1" noChangeArrowheads="1"/>
          </p:cNvSpPr>
          <p:nvPr>
            <p:ph type="body" idx="4294967295"/>
          </p:nvPr>
        </p:nvSpPr>
        <p:spPr>
          <a:xfrm>
            <a:off x="457200" y="457200"/>
            <a:ext cx="11277600" cy="6172200"/>
          </a:xfrm>
        </p:spPr>
        <p:txBody>
          <a:bodyPr/>
          <a:lstStyle/>
          <a:p>
            <a:pPr marL="0" indent="0" algn="just">
              <a:spcBef>
                <a:spcPts val="0"/>
              </a:spcBef>
              <a:buNone/>
            </a:pPr>
            <a:r>
              <a:rPr lang="en-US" altLang="en-US" sz="4000" dirty="0">
                <a:latin typeface="Arial Rounded MT Bold" panose="020F0704030504030204" pitchFamily="34" charset="0"/>
              </a:rPr>
              <a:t> Matt. 23.34</a:t>
            </a:r>
          </a:p>
        </p:txBody>
      </p:sp>
      <p:pic>
        <p:nvPicPr>
          <p:cNvPr id="3" name="Picture 2">
            <a:extLst>
              <a:ext uri="{FF2B5EF4-FFF2-40B4-BE49-F238E27FC236}">
                <a16:creationId xmlns:a16="http://schemas.microsoft.com/office/drawing/2014/main" id="{1ADD5F76-92D0-E323-AB70-2CDEFA195242}"/>
              </a:ext>
            </a:extLst>
          </p:cNvPr>
          <p:cNvPicPr>
            <a:picLocks noChangeAspect="1"/>
          </p:cNvPicPr>
          <p:nvPr/>
        </p:nvPicPr>
        <p:blipFill>
          <a:blip r:embed="rId3"/>
          <a:srcRect l="46053" b="-15564"/>
          <a:stretch/>
        </p:blipFill>
        <p:spPr>
          <a:xfrm>
            <a:off x="591542" y="4038599"/>
            <a:ext cx="10990858" cy="2362201"/>
          </a:xfrm>
          <a:prstGeom prst="rect">
            <a:avLst/>
          </a:prstGeom>
        </p:spPr>
      </p:pic>
      <p:pic>
        <p:nvPicPr>
          <p:cNvPr id="5" name="Picture 4">
            <a:extLst>
              <a:ext uri="{FF2B5EF4-FFF2-40B4-BE49-F238E27FC236}">
                <a16:creationId xmlns:a16="http://schemas.microsoft.com/office/drawing/2014/main" id="{CC0DA594-6B91-36CA-682D-48E8F2BBF166}"/>
              </a:ext>
            </a:extLst>
          </p:cNvPr>
          <p:cNvPicPr>
            <a:picLocks noChangeAspect="1"/>
          </p:cNvPicPr>
          <p:nvPr/>
        </p:nvPicPr>
        <p:blipFill>
          <a:blip r:embed="rId3"/>
          <a:srcRect r="52631"/>
          <a:stretch/>
        </p:blipFill>
        <p:spPr>
          <a:xfrm>
            <a:off x="990600" y="1788786"/>
            <a:ext cx="10134600" cy="2146548"/>
          </a:xfrm>
          <a:prstGeom prst="rect">
            <a:avLst/>
          </a:prstGeom>
        </p:spPr>
      </p:pic>
    </p:spTree>
    <p:extLst>
      <p:ext uri="{BB962C8B-B14F-4D97-AF65-F5344CB8AC3E}">
        <p14:creationId xmlns:p14="http://schemas.microsoft.com/office/powerpoint/2010/main" val="23330394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5C00D6-7882-155D-DBA3-2220EDF86AED}"/>
            </a:ext>
          </a:extLst>
        </p:cNvPr>
        <p:cNvGrpSpPr/>
        <p:nvPr/>
      </p:nvGrpSpPr>
      <p:grpSpPr>
        <a:xfrm>
          <a:off x="0" y="0"/>
          <a:ext cx="0" cy="0"/>
          <a:chOff x="0" y="0"/>
          <a:chExt cx="0" cy="0"/>
        </a:xfrm>
      </p:grpSpPr>
      <p:sp>
        <p:nvSpPr>
          <p:cNvPr id="5123" name="Rectangle 3">
            <a:extLst>
              <a:ext uri="{FF2B5EF4-FFF2-40B4-BE49-F238E27FC236}">
                <a16:creationId xmlns:a16="http://schemas.microsoft.com/office/drawing/2014/main" id="{D207580A-B657-80FA-AC31-5543425FD028}"/>
              </a:ext>
            </a:extLst>
          </p:cNvPr>
          <p:cNvSpPr>
            <a:spLocks noGrp="1" noChangeArrowheads="1"/>
          </p:cNvSpPr>
          <p:nvPr>
            <p:ph type="body" idx="4294967295"/>
          </p:nvPr>
        </p:nvSpPr>
        <p:spPr>
          <a:xfrm>
            <a:off x="381000" y="457200"/>
            <a:ext cx="11277600" cy="6172200"/>
          </a:xfrm>
        </p:spPr>
        <p:txBody>
          <a:bodyPr/>
          <a:lstStyle/>
          <a:p>
            <a:pPr marL="0" indent="0">
              <a:spcBef>
                <a:spcPts val="0"/>
              </a:spcBef>
              <a:buNone/>
            </a:pPr>
            <a:r>
              <a:rPr lang="el-GR" altLang="en-US" sz="4000" b="1" dirty="0">
                <a:latin typeface="Arial Rounded MT Bold" panose="020F0704030504030204" pitchFamily="34" charset="0"/>
              </a:rPr>
              <a:t>γραμματεῖς</a:t>
            </a:r>
            <a:r>
              <a:rPr lang="el-GR" altLang="en-US" sz="4000" dirty="0">
                <a:latin typeface="Arial Rounded MT Bold" panose="020F0704030504030204" pitchFamily="34" charset="0"/>
              </a:rPr>
              <a:t> (</a:t>
            </a:r>
            <a:r>
              <a:rPr lang="en-US" altLang="en-US" sz="4000" dirty="0" err="1">
                <a:latin typeface="Arial Rounded MT Bold" panose="020F0704030504030204" pitchFamily="34" charset="0"/>
              </a:rPr>
              <a:t>grammateis</a:t>
            </a:r>
            <a:r>
              <a:rPr lang="en-US" altLang="en-US" sz="4000" dirty="0">
                <a:latin typeface="Arial Rounded MT Bold" panose="020F0704030504030204" pitchFamily="34" charset="0"/>
              </a:rPr>
              <a:t>)</a:t>
            </a:r>
          </a:p>
          <a:p>
            <a:pPr marL="0" indent="0">
              <a:spcBef>
                <a:spcPts val="0"/>
              </a:spcBef>
              <a:buNone/>
            </a:pPr>
            <a:r>
              <a:rPr lang="en-US" altLang="en-US" sz="4000" dirty="0">
                <a:latin typeface="Arial Rounded MT Bold" panose="020F0704030504030204" pitchFamily="34" charset="0"/>
              </a:rPr>
              <a:t> sopher </a:t>
            </a:r>
            <a:r>
              <a:rPr lang="he-IL" altLang="en-US" sz="4000" b="1" dirty="0">
                <a:latin typeface="Arial Rounded MT Bold" panose="020F0704030504030204" pitchFamily="34" charset="0"/>
              </a:rPr>
              <a:t>סוֹפֵר</a:t>
            </a:r>
            <a:endParaRPr lang="en-US" altLang="en-US" sz="4000" b="1" dirty="0">
              <a:latin typeface="Arial Rounded MT Bold" panose="020F0704030504030204" pitchFamily="34" charset="0"/>
            </a:endParaRPr>
          </a:p>
          <a:p>
            <a:pPr marL="0" indent="0" algn="just">
              <a:spcBef>
                <a:spcPts val="0"/>
              </a:spcBef>
              <a:buNone/>
            </a:pPr>
            <a:r>
              <a:rPr lang="en-US" altLang="en-US" sz="4000" dirty="0">
                <a:latin typeface="Arial Rounded MT Bold" panose="020F0704030504030204" pitchFamily="34" charset="0"/>
              </a:rPr>
              <a:t>Their role extended beyond mere copying; they were teachers, legal experts, and sometimes members of the Sanhedrin, the Jewish ruling council.</a:t>
            </a:r>
          </a:p>
        </p:txBody>
      </p:sp>
    </p:spTree>
    <p:extLst>
      <p:ext uri="{BB962C8B-B14F-4D97-AF65-F5344CB8AC3E}">
        <p14:creationId xmlns:p14="http://schemas.microsoft.com/office/powerpoint/2010/main" val="25220373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2FC5B7-5439-DA83-41F6-6E0B762C774A}"/>
            </a:ext>
          </a:extLst>
        </p:cNvPr>
        <p:cNvGrpSpPr/>
        <p:nvPr/>
      </p:nvGrpSpPr>
      <p:grpSpPr>
        <a:xfrm>
          <a:off x="0" y="0"/>
          <a:ext cx="0" cy="0"/>
          <a:chOff x="0" y="0"/>
          <a:chExt cx="0" cy="0"/>
        </a:xfrm>
      </p:grpSpPr>
      <p:sp>
        <p:nvSpPr>
          <p:cNvPr id="5123" name="Rectangle 3">
            <a:extLst>
              <a:ext uri="{FF2B5EF4-FFF2-40B4-BE49-F238E27FC236}">
                <a16:creationId xmlns:a16="http://schemas.microsoft.com/office/drawing/2014/main" id="{35830618-BEA9-6274-58F1-E6A99E59946B}"/>
              </a:ext>
            </a:extLst>
          </p:cNvPr>
          <p:cNvSpPr>
            <a:spLocks noGrp="1" noChangeArrowheads="1"/>
          </p:cNvSpPr>
          <p:nvPr>
            <p:ph type="body" idx="4294967295"/>
          </p:nvPr>
        </p:nvSpPr>
        <p:spPr>
          <a:xfrm>
            <a:off x="381000" y="457200"/>
            <a:ext cx="11277600" cy="6172200"/>
          </a:xfrm>
        </p:spPr>
        <p:txBody>
          <a:bodyPr/>
          <a:lstStyle/>
          <a:p>
            <a:pPr marL="0" indent="0" algn="just">
              <a:spcBef>
                <a:spcPts val="0"/>
              </a:spcBef>
              <a:buNone/>
            </a:pPr>
            <a:endParaRPr lang="en-US" altLang="en-US" sz="4000" dirty="0">
              <a:latin typeface="Arial Rounded MT Bold" panose="020F0704030504030204" pitchFamily="34" charset="0"/>
            </a:endParaRPr>
          </a:p>
        </p:txBody>
      </p:sp>
      <p:pic>
        <p:nvPicPr>
          <p:cNvPr id="3" name="Picture 2">
            <a:extLst>
              <a:ext uri="{FF2B5EF4-FFF2-40B4-BE49-F238E27FC236}">
                <a16:creationId xmlns:a16="http://schemas.microsoft.com/office/drawing/2014/main" id="{C03AA294-58D7-2F19-17E0-6785409F8E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28"/>
            <a:ext cx="12192000" cy="6857143"/>
          </a:xfrm>
          <a:prstGeom prst="rect">
            <a:avLst/>
          </a:prstGeom>
        </p:spPr>
      </p:pic>
    </p:spTree>
    <p:extLst>
      <p:ext uri="{BB962C8B-B14F-4D97-AF65-F5344CB8AC3E}">
        <p14:creationId xmlns:p14="http://schemas.microsoft.com/office/powerpoint/2010/main" val="432919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358F5E-5DF5-6CD1-C49C-B05C269EAAB2}"/>
            </a:ext>
          </a:extLst>
        </p:cNvPr>
        <p:cNvGrpSpPr/>
        <p:nvPr/>
      </p:nvGrpSpPr>
      <p:grpSpPr>
        <a:xfrm>
          <a:off x="0" y="0"/>
          <a:ext cx="0" cy="0"/>
          <a:chOff x="0" y="0"/>
          <a:chExt cx="0" cy="0"/>
        </a:xfrm>
      </p:grpSpPr>
      <p:sp>
        <p:nvSpPr>
          <p:cNvPr id="5123" name="Rectangle 3">
            <a:extLst>
              <a:ext uri="{FF2B5EF4-FFF2-40B4-BE49-F238E27FC236}">
                <a16:creationId xmlns:a16="http://schemas.microsoft.com/office/drawing/2014/main" id="{0DC93581-D31B-0CBB-5F29-EB27541C31D9}"/>
              </a:ext>
            </a:extLst>
          </p:cNvPr>
          <p:cNvSpPr>
            <a:spLocks noGrp="1" noChangeArrowheads="1"/>
          </p:cNvSpPr>
          <p:nvPr>
            <p:ph type="body" idx="4294967295"/>
          </p:nvPr>
        </p:nvSpPr>
        <p:spPr>
          <a:xfrm>
            <a:off x="381000" y="457200"/>
            <a:ext cx="11277600" cy="6172200"/>
          </a:xfrm>
        </p:spPr>
        <p:txBody>
          <a:bodyPr/>
          <a:lstStyle/>
          <a:p>
            <a:pPr marL="0" indent="0" algn="just">
              <a:spcBef>
                <a:spcPts val="0"/>
              </a:spcBef>
              <a:buNone/>
            </a:pPr>
            <a:endParaRPr lang="en-US" altLang="en-US" sz="4000" dirty="0">
              <a:latin typeface="Arial Rounded MT Bold" panose="020F0704030504030204" pitchFamily="34" charset="0"/>
            </a:endParaRPr>
          </a:p>
        </p:txBody>
      </p:sp>
      <p:pic>
        <p:nvPicPr>
          <p:cNvPr id="3" name="Picture 2">
            <a:extLst>
              <a:ext uri="{FF2B5EF4-FFF2-40B4-BE49-F238E27FC236}">
                <a16:creationId xmlns:a16="http://schemas.microsoft.com/office/drawing/2014/main" id="{64DA2203-0D8C-D89C-0D54-0ED561A024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28"/>
            <a:ext cx="12192000" cy="6857143"/>
          </a:xfrm>
          <a:prstGeom prst="rect">
            <a:avLst/>
          </a:prstGeom>
        </p:spPr>
      </p:pic>
      <p:sp>
        <p:nvSpPr>
          <p:cNvPr id="2" name="TextBox 1">
            <a:extLst>
              <a:ext uri="{FF2B5EF4-FFF2-40B4-BE49-F238E27FC236}">
                <a16:creationId xmlns:a16="http://schemas.microsoft.com/office/drawing/2014/main" id="{DD1033DC-38CA-7A57-4885-5FE0F545D646}"/>
              </a:ext>
            </a:extLst>
          </p:cNvPr>
          <p:cNvSpPr txBox="1"/>
          <p:nvPr/>
        </p:nvSpPr>
        <p:spPr>
          <a:xfrm>
            <a:off x="533400" y="457200"/>
            <a:ext cx="8692764" cy="1938992"/>
          </a:xfrm>
          <a:prstGeom prst="rect">
            <a:avLst/>
          </a:prstGeom>
          <a:noFill/>
        </p:spPr>
        <p:txBody>
          <a:bodyPr wrap="none" rtlCol="0">
            <a:spAutoFit/>
          </a:bodyPr>
          <a:lstStyle/>
          <a:p>
            <a:r>
              <a:rPr lang="en-US" sz="4000" u="sng" dirty="0">
                <a:solidFill>
                  <a:srgbClr val="FFFF00"/>
                </a:solidFill>
                <a:latin typeface="Arial Rounded MT Bold" panose="020F0704030504030204" pitchFamily="34" charset="0"/>
              </a:rPr>
              <a:t>Passover Controversies</a:t>
            </a:r>
          </a:p>
          <a:p>
            <a:pPr marL="342900" indent="-342900">
              <a:buFont typeface="+mj-lt"/>
              <a:buAutoNum type="arabicPeriod"/>
            </a:pPr>
            <a:r>
              <a:rPr lang="en-US" sz="4000" dirty="0">
                <a:latin typeface="Arial Rounded MT Bold" panose="020F0704030504030204" pitchFamily="34" charset="0"/>
              </a:rPr>
              <a:t>The importance of the challenge</a:t>
            </a:r>
          </a:p>
          <a:p>
            <a:pPr marL="342900" indent="-342900">
              <a:buFont typeface="+mj-lt"/>
              <a:buAutoNum type="arabicPeriod"/>
            </a:pPr>
            <a:r>
              <a:rPr lang="en-US" sz="4000" u="sng" dirty="0">
                <a:solidFill>
                  <a:srgbClr val="FFFF00"/>
                </a:solidFill>
                <a:latin typeface="Arial Rounded MT Bold" panose="020F0704030504030204" pitchFamily="34" charset="0"/>
              </a:rPr>
              <a:t>The contents of the challenge</a:t>
            </a:r>
          </a:p>
        </p:txBody>
      </p:sp>
    </p:spTree>
    <p:extLst>
      <p:ext uri="{BB962C8B-B14F-4D97-AF65-F5344CB8AC3E}">
        <p14:creationId xmlns:p14="http://schemas.microsoft.com/office/powerpoint/2010/main" val="18302655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2924F1-70F8-578B-53DF-2D08E29535B8}"/>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1161D42C-A644-5D90-A864-75414C82D5B1}"/>
              </a:ext>
            </a:extLst>
          </p:cNvPr>
          <p:cNvSpPr>
            <a:spLocks noGrp="1" noChangeArrowheads="1"/>
          </p:cNvSpPr>
          <p:nvPr>
            <p:ph type="subTitle" idx="1"/>
          </p:nvPr>
        </p:nvSpPr>
        <p:spPr>
          <a:xfrm>
            <a:off x="304800" y="279400"/>
            <a:ext cx="11582400" cy="6400800"/>
          </a:xfrm>
        </p:spPr>
        <p:txBody>
          <a:bodyPr>
            <a:normAutofit/>
          </a:bodyPr>
          <a:lstStyle/>
          <a:p>
            <a:pPr algn="l"/>
            <a:r>
              <a:rPr lang="en-US" sz="5333" dirty="0"/>
              <a:t> </a:t>
            </a:r>
          </a:p>
        </p:txBody>
      </p:sp>
      <p:pic>
        <p:nvPicPr>
          <p:cNvPr id="5" name="Picture 4">
            <a:extLst>
              <a:ext uri="{FF2B5EF4-FFF2-40B4-BE49-F238E27FC236}">
                <a16:creationId xmlns:a16="http://schemas.microsoft.com/office/drawing/2014/main" id="{ECB1DCD1-8492-4D76-E234-5AF57A0E34A8}"/>
              </a:ext>
            </a:extLst>
          </p:cNvPr>
          <p:cNvPicPr>
            <a:picLocks noChangeAspect="1"/>
          </p:cNvPicPr>
          <p:nvPr/>
        </p:nvPicPr>
        <p:blipFill>
          <a:blip r:embed="rId3"/>
          <a:srcRect r="50000"/>
          <a:stretch/>
        </p:blipFill>
        <p:spPr>
          <a:xfrm>
            <a:off x="2717328" y="-26523"/>
            <a:ext cx="7414104" cy="6884523"/>
          </a:xfrm>
          <a:prstGeom prst="rect">
            <a:avLst/>
          </a:prstGeom>
        </p:spPr>
      </p:pic>
    </p:spTree>
    <p:extLst>
      <p:ext uri="{BB962C8B-B14F-4D97-AF65-F5344CB8AC3E}">
        <p14:creationId xmlns:p14="http://schemas.microsoft.com/office/powerpoint/2010/main" val="2414453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9E491B-C587-E57C-E77B-B589A6F53B08}"/>
            </a:ext>
          </a:extLst>
        </p:cNvPr>
        <p:cNvGrpSpPr/>
        <p:nvPr/>
      </p:nvGrpSpPr>
      <p:grpSpPr>
        <a:xfrm>
          <a:off x="0" y="0"/>
          <a:ext cx="0" cy="0"/>
          <a:chOff x="0" y="0"/>
          <a:chExt cx="0" cy="0"/>
        </a:xfrm>
      </p:grpSpPr>
      <p:sp>
        <p:nvSpPr>
          <p:cNvPr id="1234946" name="Rectangle 2">
            <a:extLst>
              <a:ext uri="{FF2B5EF4-FFF2-40B4-BE49-F238E27FC236}">
                <a16:creationId xmlns:a16="http://schemas.microsoft.com/office/drawing/2014/main" id="{F486DDCA-B93D-5B22-9B4E-02FCE226B58D}"/>
              </a:ext>
            </a:extLst>
          </p:cNvPr>
          <p:cNvSpPr>
            <a:spLocks noGrp="1" noChangeArrowheads="1"/>
          </p:cNvSpPr>
          <p:nvPr>
            <p:ph type="subTitle" idx="1"/>
          </p:nvPr>
        </p:nvSpPr>
        <p:spPr>
          <a:xfrm>
            <a:off x="457200" y="304800"/>
            <a:ext cx="11430000" cy="6324600"/>
          </a:xfrm>
        </p:spPr>
        <p:txBody>
          <a:bodyPr>
            <a:normAutofit/>
          </a:bodyPr>
          <a:lstStyle/>
          <a:p>
            <a:pPr algn="l"/>
            <a:r>
              <a:rPr lang="en-US" altLang="en-US" sz="4000" cap="none" baseline="30000" dirty="0">
                <a:solidFill>
                  <a:schemeClr val="tx1"/>
                </a:solidFill>
                <a:latin typeface="Arial Rounded MT Bold" panose="020F0704030504030204" pitchFamily="34" charset="0"/>
              </a:rPr>
              <a:t>Lk 22.1,7-13 </a:t>
            </a:r>
            <a:r>
              <a:rPr lang="en-US" altLang="en-US" sz="4000" cap="none" dirty="0">
                <a:solidFill>
                  <a:schemeClr val="tx1"/>
                </a:solidFill>
                <a:latin typeface="Arial Rounded MT Bold" panose="020F0704030504030204" pitchFamily="34" charset="0"/>
              </a:rPr>
              <a:t>But the festival of Matzah, known as Pesakh, was approaching… Then came the day of matzah, on which the Passover lamb had to be killed. Yeshua sent </a:t>
            </a:r>
            <a:r>
              <a:rPr lang="en-US" altLang="en-US" sz="4000" cap="none" dirty="0" err="1">
                <a:solidFill>
                  <a:schemeClr val="tx1"/>
                </a:solidFill>
                <a:latin typeface="Arial Rounded MT Bold" panose="020F0704030504030204" pitchFamily="34" charset="0"/>
              </a:rPr>
              <a:t>Kefa</a:t>
            </a:r>
            <a:r>
              <a:rPr lang="en-US" altLang="en-US" sz="4000" cap="none" dirty="0">
                <a:solidFill>
                  <a:schemeClr val="tx1"/>
                </a:solidFill>
                <a:latin typeface="Arial Rounded MT Bold" panose="020F0704030504030204" pitchFamily="34" charset="0"/>
              </a:rPr>
              <a:t> and Yokhanan, instructing them, “Go and prepare our Seder, so we can eat.”  They asked him, “Where do you want us to prepare it?”  He told them, “As you’re going into the city, a man carrying a jar of water will meet you. </a:t>
            </a:r>
          </a:p>
        </p:txBody>
      </p:sp>
    </p:spTree>
    <p:extLst>
      <p:ext uri="{BB962C8B-B14F-4D97-AF65-F5344CB8AC3E}">
        <p14:creationId xmlns:p14="http://schemas.microsoft.com/office/powerpoint/2010/main" val="21674011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063E17-8839-85BC-078B-CD766CFB2498}"/>
            </a:ext>
          </a:extLst>
        </p:cNvPr>
        <p:cNvGrpSpPr/>
        <p:nvPr/>
      </p:nvGrpSpPr>
      <p:grpSpPr>
        <a:xfrm>
          <a:off x="0" y="0"/>
          <a:ext cx="0" cy="0"/>
          <a:chOff x="0" y="0"/>
          <a:chExt cx="0" cy="0"/>
        </a:xfrm>
      </p:grpSpPr>
      <p:sp>
        <p:nvSpPr>
          <p:cNvPr id="1234946" name="Rectangle 2">
            <a:extLst>
              <a:ext uri="{FF2B5EF4-FFF2-40B4-BE49-F238E27FC236}">
                <a16:creationId xmlns:a16="http://schemas.microsoft.com/office/drawing/2014/main" id="{CFF8324D-598B-B1AC-8DE9-5102C30DFEE1}"/>
              </a:ext>
            </a:extLst>
          </p:cNvPr>
          <p:cNvSpPr>
            <a:spLocks noGrp="1" noChangeArrowheads="1"/>
          </p:cNvSpPr>
          <p:nvPr>
            <p:ph type="subTitle" idx="1"/>
          </p:nvPr>
        </p:nvSpPr>
        <p:spPr>
          <a:xfrm>
            <a:off x="457200" y="304800"/>
            <a:ext cx="11430000" cy="6324600"/>
          </a:xfrm>
        </p:spPr>
        <p:txBody>
          <a:bodyPr>
            <a:normAutofit/>
          </a:bodyPr>
          <a:lstStyle/>
          <a:p>
            <a:pPr algn="l"/>
            <a:r>
              <a:rPr lang="en-US" altLang="en-US" sz="4000" cap="none" baseline="30000" dirty="0">
                <a:solidFill>
                  <a:schemeClr val="tx1"/>
                </a:solidFill>
                <a:latin typeface="Arial Rounded MT Bold" panose="020F0704030504030204" pitchFamily="34" charset="0"/>
              </a:rPr>
              <a:t>Lk 22.7-13 </a:t>
            </a:r>
            <a:r>
              <a:rPr lang="en-US" altLang="en-US" sz="4000" cap="none" dirty="0">
                <a:solidFill>
                  <a:schemeClr val="tx1"/>
                </a:solidFill>
                <a:latin typeface="Arial Rounded MT Bold" panose="020F0704030504030204" pitchFamily="34" charset="0"/>
              </a:rPr>
              <a:t>Follow him into the house he enters,  and say to its owner, ‘The Rabbi says to you, “Where is the guest room, where I am to eat the Pesakh meal with my talmidim?” ’ He will show you a large room upstairs already furnished; make the preparations there.” They went and found things just as Yeshua had told them they would be, and they prepared for the Seder.</a:t>
            </a:r>
          </a:p>
        </p:txBody>
      </p:sp>
    </p:spTree>
    <p:extLst>
      <p:ext uri="{BB962C8B-B14F-4D97-AF65-F5344CB8AC3E}">
        <p14:creationId xmlns:p14="http://schemas.microsoft.com/office/powerpoint/2010/main" val="720474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5186" name="Rectangle 2">
            <a:extLst>
              <a:ext uri="{FF2B5EF4-FFF2-40B4-BE49-F238E27FC236}">
                <a16:creationId xmlns:a16="http://schemas.microsoft.com/office/drawing/2014/main" id="{597ACAF1-9385-DED3-585C-9788D0C9792D}"/>
              </a:ext>
            </a:extLst>
          </p:cNvPr>
          <p:cNvSpPr>
            <a:spLocks noGrp="1" noChangeArrowheads="1"/>
          </p:cNvSpPr>
          <p:nvPr>
            <p:ph type="subTitle" idx="1"/>
          </p:nvPr>
        </p:nvSpPr>
        <p:spPr>
          <a:xfrm>
            <a:off x="533400" y="381000"/>
            <a:ext cx="11353800" cy="6096000"/>
          </a:xfrm>
        </p:spPr>
        <p:txBody>
          <a:bodyPr/>
          <a:lstStyle/>
          <a:p>
            <a:pPr algn="l"/>
            <a:r>
              <a:rPr lang="en-US" altLang="en-US" sz="4000" cap="none" baseline="30000" dirty="0">
                <a:solidFill>
                  <a:schemeClr val="tx1"/>
                </a:solidFill>
                <a:latin typeface="Arial Rounded MT Bold" panose="020F0704030504030204" pitchFamily="34" charset="0"/>
              </a:rPr>
              <a:t>Luke 22.14-16 </a:t>
            </a:r>
            <a:r>
              <a:rPr lang="en-US" altLang="en-US" sz="4000" cap="none" dirty="0">
                <a:solidFill>
                  <a:schemeClr val="tx1"/>
                </a:solidFill>
                <a:latin typeface="Arial Rounded MT Bold" panose="020F0704030504030204" pitchFamily="34" charset="0"/>
              </a:rPr>
              <a:t>When the time came, Yeshua and the emissaries reclined at the table and he said to them, "I have really wanted so much to celebrate this Seder with you before I die! For I tell you, it is certain that I will not celebrate it again until it is given its full meaning in the Kingdom of God." </a:t>
            </a:r>
          </a:p>
        </p:txBody>
      </p:sp>
    </p:spTree>
    <p:extLst>
      <p:ext uri="{BB962C8B-B14F-4D97-AF65-F5344CB8AC3E}">
        <p14:creationId xmlns:p14="http://schemas.microsoft.com/office/powerpoint/2010/main" val="3044172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277243-7286-946D-DECF-ABA4AC4B4B73}"/>
            </a:ext>
          </a:extLst>
        </p:cNvPr>
        <p:cNvGrpSpPr/>
        <p:nvPr/>
      </p:nvGrpSpPr>
      <p:grpSpPr>
        <a:xfrm>
          <a:off x="0" y="0"/>
          <a:ext cx="0" cy="0"/>
          <a:chOff x="0" y="0"/>
          <a:chExt cx="0" cy="0"/>
        </a:xfrm>
      </p:grpSpPr>
      <p:sp>
        <p:nvSpPr>
          <p:cNvPr id="5123" name="Rectangle 3">
            <a:extLst>
              <a:ext uri="{FF2B5EF4-FFF2-40B4-BE49-F238E27FC236}">
                <a16:creationId xmlns:a16="http://schemas.microsoft.com/office/drawing/2014/main" id="{AAFE43DA-F55F-1C4E-C264-3D4CCA8D40C2}"/>
              </a:ext>
            </a:extLst>
          </p:cNvPr>
          <p:cNvSpPr>
            <a:spLocks noGrp="1" noChangeArrowheads="1"/>
          </p:cNvSpPr>
          <p:nvPr>
            <p:ph type="body" idx="4294967295"/>
          </p:nvPr>
        </p:nvSpPr>
        <p:spPr>
          <a:xfrm>
            <a:off x="381000" y="457200"/>
            <a:ext cx="11277600" cy="6172200"/>
          </a:xfrm>
        </p:spPr>
        <p:txBody>
          <a:bodyPr/>
          <a:lstStyle/>
          <a:p>
            <a:pPr marL="0" indent="0" algn="ctr">
              <a:spcBef>
                <a:spcPts val="0"/>
              </a:spcBef>
              <a:buNone/>
            </a:pPr>
            <a:endParaRPr lang="en-US" altLang="en-US" sz="4000" dirty="0">
              <a:latin typeface="Arial Rounded MT Bold" panose="020F0704030504030204" pitchFamily="34" charset="0"/>
            </a:endParaRPr>
          </a:p>
          <a:p>
            <a:pPr marL="0" indent="0" algn="ctr">
              <a:spcBef>
                <a:spcPts val="0"/>
              </a:spcBef>
              <a:buNone/>
            </a:pPr>
            <a:endParaRPr lang="en-US" altLang="en-US" sz="4000" dirty="0">
              <a:latin typeface="Arial Rounded MT Bold" panose="020F0704030504030204" pitchFamily="34" charset="0"/>
            </a:endParaRPr>
          </a:p>
          <a:p>
            <a:pPr marL="0" indent="0" algn="ctr">
              <a:spcBef>
                <a:spcPts val="0"/>
              </a:spcBef>
              <a:buNone/>
            </a:pPr>
            <a:endParaRPr lang="en-US" altLang="en-US" sz="4000" dirty="0">
              <a:latin typeface="Arial Rounded MT Bold" panose="020F0704030504030204" pitchFamily="34" charset="0"/>
            </a:endParaRPr>
          </a:p>
          <a:p>
            <a:pPr marL="0" indent="0" algn="ctr">
              <a:spcBef>
                <a:spcPts val="0"/>
              </a:spcBef>
              <a:buNone/>
            </a:pPr>
            <a:r>
              <a:rPr lang="en-US" altLang="en-US" sz="4000" dirty="0">
                <a:latin typeface="Arial Rounded MT Bold" panose="020F0704030504030204" pitchFamily="34" charset="0"/>
              </a:rPr>
              <a:t>Was this last supper a Seder meal?</a:t>
            </a:r>
          </a:p>
        </p:txBody>
      </p:sp>
    </p:spTree>
    <p:extLst>
      <p:ext uri="{BB962C8B-B14F-4D97-AF65-F5344CB8AC3E}">
        <p14:creationId xmlns:p14="http://schemas.microsoft.com/office/powerpoint/2010/main" val="11290936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A5549C-97D2-B5AA-4C0F-0420B3F11C7A}"/>
            </a:ext>
          </a:extLst>
        </p:cNvPr>
        <p:cNvGrpSpPr/>
        <p:nvPr/>
      </p:nvGrpSpPr>
      <p:grpSpPr>
        <a:xfrm>
          <a:off x="0" y="0"/>
          <a:ext cx="0" cy="0"/>
          <a:chOff x="0" y="0"/>
          <a:chExt cx="0" cy="0"/>
        </a:xfrm>
      </p:grpSpPr>
      <p:sp>
        <p:nvSpPr>
          <p:cNvPr id="5123" name="Rectangle 3">
            <a:extLst>
              <a:ext uri="{FF2B5EF4-FFF2-40B4-BE49-F238E27FC236}">
                <a16:creationId xmlns:a16="http://schemas.microsoft.com/office/drawing/2014/main" id="{68B95653-82A3-E71F-3EB2-1E7A2D3552C8}"/>
              </a:ext>
            </a:extLst>
          </p:cNvPr>
          <p:cNvSpPr>
            <a:spLocks noGrp="1" noChangeArrowheads="1"/>
          </p:cNvSpPr>
          <p:nvPr>
            <p:ph type="body" idx="4294967295"/>
          </p:nvPr>
        </p:nvSpPr>
        <p:spPr>
          <a:xfrm>
            <a:off x="381000" y="457200"/>
            <a:ext cx="11277600" cy="6172200"/>
          </a:xfrm>
        </p:spPr>
        <p:txBody>
          <a:bodyPr>
            <a:normAutofit/>
          </a:bodyPr>
          <a:lstStyle/>
          <a:p>
            <a:pPr marL="0" indent="0">
              <a:spcBef>
                <a:spcPts val="0"/>
              </a:spcBef>
              <a:buNone/>
            </a:pPr>
            <a:r>
              <a:rPr lang="en-US" sz="4000" i="0" baseline="30000" dirty="0">
                <a:effectLst/>
                <a:latin typeface="Arial Rounded MT Bold" panose="020F0704030504030204" pitchFamily="34" charset="0"/>
              </a:rPr>
              <a:t>Yn 13.1-2 </a:t>
            </a:r>
            <a:r>
              <a:rPr lang="en-US" sz="4000" b="0" i="0" u="sng" dirty="0">
                <a:solidFill>
                  <a:srgbClr val="FFFF00"/>
                </a:solidFill>
                <a:effectLst/>
                <a:latin typeface="Arial Rounded MT Bold" panose="020F0704030504030204" pitchFamily="34" charset="0"/>
              </a:rPr>
              <a:t>It was just before the festival of </a:t>
            </a:r>
            <a:r>
              <a:rPr lang="en-US" sz="4000" b="0" u="sng" dirty="0">
                <a:solidFill>
                  <a:srgbClr val="FFFF00"/>
                </a:solidFill>
                <a:effectLst/>
                <a:latin typeface="Arial Rounded MT Bold" panose="020F0704030504030204" pitchFamily="34" charset="0"/>
              </a:rPr>
              <a:t>Pesakh</a:t>
            </a:r>
            <a:r>
              <a:rPr lang="en-US" sz="4000" b="0" i="0" u="sng" dirty="0">
                <a:solidFill>
                  <a:srgbClr val="FFFF00"/>
                </a:solidFill>
                <a:effectLst/>
                <a:latin typeface="Arial Rounded MT Bold" panose="020F0704030504030204" pitchFamily="34" charset="0"/>
              </a:rPr>
              <a:t>, </a:t>
            </a:r>
            <a:r>
              <a:rPr lang="en-US" sz="4000" b="0" i="0" dirty="0">
                <a:effectLst/>
                <a:latin typeface="Arial Rounded MT Bold" panose="020F0704030504030204" pitchFamily="34" charset="0"/>
              </a:rPr>
              <a:t>and Yeshua knew that the time had come for him to pass from this world to the Father. Having loved his own people in the world, he loved them to the end. They were at supper, and the Adversary had already put the desire to betray him into the heart of Y’hudah Ben-</a:t>
            </a:r>
            <a:r>
              <a:rPr lang="en-US" sz="4000" b="0" i="0" dirty="0" err="1">
                <a:effectLst/>
                <a:latin typeface="Arial Rounded MT Bold" panose="020F0704030504030204" pitchFamily="34" charset="0"/>
              </a:rPr>
              <a:t>Shim‘on</a:t>
            </a:r>
            <a:r>
              <a:rPr lang="en-US" sz="4000" b="0" i="0" dirty="0">
                <a:effectLst/>
                <a:latin typeface="Arial Rounded MT Bold" panose="020F0704030504030204" pitchFamily="34" charset="0"/>
              </a:rPr>
              <a:t> from </a:t>
            </a:r>
            <a:r>
              <a:rPr lang="en-US" sz="4000" b="0" i="0" dirty="0" err="1">
                <a:effectLst/>
                <a:latin typeface="Arial Rounded MT Bold" panose="020F0704030504030204" pitchFamily="34" charset="0"/>
              </a:rPr>
              <a:t>K’riot</a:t>
            </a:r>
            <a:r>
              <a:rPr lang="en-US" sz="4000" b="0" i="0" dirty="0">
                <a:effectLst/>
                <a:latin typeface="Arial Rounded MT Bold" panose="020F0704030504030204" pitchFamily="34" charset="0"/>
              </a:rPr>
              <a:t>…</a:t>
            </a:r>
            <a:endParaRPr lang="en-US" altLang="en-US" sz="4400" dirty="0">
              <a:latin typeface="Arial Rounded MT Bold" panose="020F0704030504030204" pitchFamily="34" charset="0"/>
            </a:endParaRPr>
          </a:p>
        </p:txBody>
      </p:sp>
    </p:spTree>
    <p:extLst>
      <p:ext uri="{BB962C8B-B14F-4D97-AF65-F5344CB8AC3E}">
        <p14:creationId xmlns:p14="http://schemas.microsoft.com/office/powerpoint/2010/main" val="8009142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E7D464-4551-27FA-DDC2-E381A94252A1}"/>
            </a:ext>
          </a:extLst>
        </p:cNvPr>
        <p:cNvGrpSpPr/>
        <p:nvPr/>
      </p:nvGrpSpPr>
      <p:grpSpPr>
        <a:xfrm>
          <a:off x="0" y="0"/>
          <a:ext cx="0" cy="0"/>
          <a:chOff x="0" y="0"/>
          <a:chExt cx="0" cy="0"/>
        </a:xfrm>
      </p:grpSpPr>
      <p:sp>
        <p:nvSpPr>
          <p:cNvPr id="5123" name="Rectangle 3">
            <a:extLst>
              <a:ext uri="{FF2B5EF4-FFF2-40B4-BE49-F238E27FC236}">
                <a16:creationId xmlns:a16="http://schemas.microsoft.com/office/drawing/2014/main" id="{6AF6F231-41FA-2B21-BECF-4AC4B547C1B5}"/>
              </a:ext>
            </a:extLst>
          </p:cNvPr>
          <p:cNvSpPr>
            <a:spLocks noGrp="1" noChangeArrowheads="1"/>
          </p:cNvSpPr>
          <p:nvPr>
            <p:ph type="body" idx="4294967295"/>
          </p:nvPr>
        </p:nvSpPr>
        <p:spPr>
          <a:xfrm>
            <a:off x="381000" y="457200"/>
            <a:ext cx="11277600" cy="6172200"/>
          </a:xfrm>
        </p:spPr>
        <p:txBody>
          <a:bodyPr>
            <a:normAutofit/>
          </a:bodyPr>
          <a:lstStyle/>
          <a:p>
            <a:pPr marL="0" indent="0">
              <a:spcBef>
                <a:spcPts val="0"/>
              </a:spcBef>
              <a:buNone/>
            </a:pPr>
            <a:r>
              <a:rPr lang="en-US" sz="4000" i="0" baseline="30000" dirty="0">
                <a:effectLst/>
                <a:latin typeface="Arial Rounded MT Bold" panose="020F0704030504030204" pitchFamily="34" charset="0"/>
              </a:rPr>
              <a:t>Yn 13.3-5 </a:t>
            </a:r>
            <a:r>
              <a:rPr lang="en-US" sz="4000" b="0" i="0" dirty="0">
                <a:effectLst/>
                <a:latin typeface="Arial Rounded MT Bold" panose="020F0704030504030204" pitchFamily="34" charset="0"/>
              </a:rPr>
              <a:t>Yeshua was aware that the Father had put everything in his power, and that he had come from God and was returning to God. </a:t>
            </a:r>
            <a:r>
              <a:rPr lang="en-US" sz="4000" b="1" i="0" baseline="30000" dirty="0">
                <a:effectLst/>
                <a:latin typeface="Arial Rounded MT Bold" panose="020F0704030504030204" pitchFamily="34" charset="0"/>
              </a:rPr>
              <a:t> </a:t>
            </a:r>
            <a:r>
              <a:rPr lang="en-US" sz="4000" b="0" i="0" dirty="0">
                <a:effectLst/>
                <a:latin typeface="Arial Rounded MT Bold" panose="020F0704030504030204" pitchFamily="34" charset="0"/>
              </a:rPr>
              <a:t>So he rose from the table, removed his outer garments and wrapped a towel around his waist. Then he poured some water into a basin and began to wash the feet of the </a:t>
            </a:r>
            <a:r>
              <a:rPr lang="en-US" sz="4000" b="0" i="1" dirty="0">
                <a:effectLst/>
                <a:latin typeface="Arial Rounded MT Bold" panose="020F0704030504030204" pitchFamily="34" charset="0"/>
              </a:rPr>
              <a:t>talmidim</a:t>
            </a:r>
            <a:r>
              <a:rPr lang="en-US" sz="4000" b="0" i="0" dirty="0">
                <a:effectLst/>
                <a:latin typeface="Arial Rounded MT Bold" panose="020F0704030504030204" pitchFamily="34" charset="0"/>
              </a:rPr>
              <a:t> and wipe them off with the towel wrapped around him.</a:t>
            </a:r>
            <a:endParaRPr lang="en-US" altLang="en-US" sz="4400" dirty="0">
              <a:latin typeface="Arial Rounded MT Bold" panose="020F0704030504030204" pitchFamily="34" charset="0"/>
            </a:endParaRPr>
          </a:p>
        </p:txBody>
      </p:sp>
    </p:spTree>
    <p:extLst>
      <p:ext uri="{BB962C8B-B14F-4D97-AF65-F5344CB8AC3E}">
        <p14:creationId xmlns:p14="http://schemas.microsoft.com/office/powerpoint/2010/main" val="24795822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33282E-CFAC-7C61-749D-2A15E618F0AB}"/>
            </a:ext>
          </a:extLst>
        </p:cNvPr>
        <p:cNvGrpSpPr/>
        <p:nvPr/>
      </p:nvGrpSpPr>
      <p:grpSpPr>
        <a:xfrm>
          <a:off x="0" y="0"/>
          <a:ext cx="0" cy="0"/>
          <a:chOff x="0" y="0"/>
          <a:chExt cx="0" cy="0"/>
        </a:xfrm>
      </p:grpSpPr>
      <p:sp>
        <p:nvSpPr>
          <p:cNvPr id="5123" name="Rectangle 3">
            <a:extLst>
              <a:ext uri="{FF2B5EF4-FFF2-40B4-BE49-F238E27FC236}">
                <a16:creationId xmlns:a16="http://schemas.microsoft.com/office/drawing/2014/main" id="{C1302237-857B-3C47-008D-969A0D36F05C}"/>
              </a:ext>
            </a:extLst>
          </p:cNvPr>
          <p:cNvSpPr>
            <a:spLocks noGrp="1" noChangeArrowheads="1"/>
          </p:cNvSpPr>
          <p:nvPr>
            <p:ph type="body" idx="4294967295"/>
          </p:nvPr>
        </p:nvSpPr>
        <p:spPr>
          <a:xfrm>
            <a:off x="381000" y="457200"/>
            <a:ext cx="11277600" cy="6172200"/>
          </a:xfrm>
        </p:spPr>
        <p:txBody>
          <a:bodyPr>
            <a:normAutofit/>
          </a:bodyPr>
          <a:lstStyle/>
          <a:p>
            <a:pPr marL="0" indent="0">
              <a:spcBef>
                <a:spcPts val="0"/>
              </a:spcBef>
              <a:buNone/>
            </a:pPr>
            <a:r>
              <a:rPr lang="en-US" sz="4000" baseline="30000" dirty="0">
                <a:latin typeface="Arial Rounded MT Bold" panose="020F0704030504030204" pitchFamily="34" charset="0"/>
              </a:rPr>
              <a:t>Yn 13.21-26</a:t>
            </a:r>
            <a:r>
              <a:rPr lang="en-US" sz="4000" dirty="0">
                <a:latin typeface="Arial Rounded MT Bold" panose="020F0704030504030204" pitchFamily="34" charset="0"/>
              </a:rPr>
              <a:t> After saying this, Yeshua, in deep anguish of spirit, declared, “Yes, indeed! I tell you that one of you will betray me.” The talmidim stared at one another, totally mystified — whom could he mean?  One of his talmidim, the one Yeshua particularly loved, was reclining close beside him. So </a:t>
            </a:r>
            <a:r>
              <a:rPr lang="en-US" sz="4000" dirty="0" err="1">
                <a:latin typeface="Arial Rounded MT Bold" panose="020F0704030504030204" pitchFamily="34" charset="0"/>
              </a:rPr>
              <a:t>Shim‘on</a:t>
            </a:r>
            <a:r>
              <a:rPr lang="en-US" sz="4000" dirty="0">
                <a:latin typeface="Arial Rounded MT Bold" panose="020F0704030504030204" pitchFamily="34" charset="0"/>
              </a:rPr>
              <a:t> </a:t>
            </a:r>
            <a:r>
              <a:rPr lang="en-US" sz="4000" dirty="0" err="1">
                <a:latin typeface="Arial Rounded MT Bold" panose="020F0704030504030204" pitchFamily="34" charset="0"/>
              </a:rPr>
              <a:t>Kefa</a:t>
            </a:r>
            <a:r>
              <a:rPr lang="en-US" sz="4000" dirty="0">
                <a:latin typeface="Arial Rounded MT Bold" panose="020F0704030504030204" pitchFamily="34" charset="0"/>
              </a:rPr>
              <a:t> motioned to him and said, “Ask which one he’s talking about.” </a:t>
            </a:r>
            <a:endParaRPr lang="en-US" altLang="en-US" sz="4000" dirty="0">
              <a:latin typeface="Arial Rounded MT Bold" panose="020F0704030504030204" pitchFamily="34" charset="0"/>
            </a:endParaRPr>
          </a:p>
        </p:txBody>
      </p:sp>
    </p:spTree>
    <p:extLst>
      <p:ext uri="{BB962C8B-B14F-4D97-AF65-F5344CB8AC3E}">
        <p14:creationId xmlns:p14="http://schemas.microsoft.com/office/powerpoint/2010/main" val="18576913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553A24-B8AA-1D26-6B50-4562E225B0AF}"/>
            </a:ext>
          </a:extLst>
        </p:cNvPr>
        <p:cNvGrpSpPr/>
        <p:nvPr/>
      </p:nvGrpSpPr>
      <p:grpSpPr>
        <a:xfrm>
          <a:off x="0" y="0"/>
          <a:ext cx="0" cy="0"/>
          <a:chOff x="0" y="0"/>
          <a:chExt cx="0" cy="0"/>
        </a:xfrm>
      </p:grpSpPr>
      <p:sp>
        <p:nvSpPr>
          <p:cNvPr id="5123" name="Rectangle 3">
            <a:extLst>
              <a:ext uri="{FF2B5EF4-FFF2-40B4-BE49-F238E27FC236}">
                <a16:creationId xmlns:a16="http://schemas.microsoft.com/office/drawing/2014/main" id="{7CA23C13-A2D1-4FF3-FA4B-E779F88AACF0}"/>
              </a:ext>
            </a:extLst>
          </p:cNvPr>
          <p:cNvSpPr>
            <a:spLocks noGrp="1" noChangeArrowheads="1"/>
          </p:cNvSpPr>
          <p:nvPr>
            <p:ph type="body" idx="4294967295"/>
          </p:nvPr>
        </p:nvSpPr>
        <p:spPr>
          <a:xfrm>
            <a:off x="381000" y="457200"/>
            <a:ext cx="11277600" cy="6172200"/>
          </a:xfrm>
        </p:spPr>
        <p:txBody>
          <a:bodyPr>
            <a:normAutofit/>
          </a:bodyPr>
          <a:lstStyle/>
          <a:p>
            <a:pPr marL="0" indent="0">
              <a:spcBef>
                <a:spcPts val="0"/>
              </a:spcBef>
              <a:buNone/>
            </a:pPr>
            <a:r>
              <a:rPr lang="en-US" sz="4000" baseline="30000" dirty="0">
                <a:latin typeface="Arial Rounded MT Bold" panose="020F0704030504030204" pitchFamily="34" charset="0"/>
              </a:rPr>
              <a:t>Yn 13.21-26</a:t>
            </a:r>
            <a:r>
              <a:rPr lang="en-US" sz="4000" dirty="0">
                <a:latin typeface="Arial Rounded MT Bold" panose="020F0704030504030204" pitchFamily="34" charset="0"/>
              </a:rPr>
              <a:t> Leaning against Yeshua’s chest, he asked Yeshua, “Lord, who is it?”  Yeshua answered, “It’s the one to whom I give this piece of matzah after I dip it in the dish.” So he dipped the piece of matzah and gave it to Y’hudah Ben-</a:t>
            </a:r>
            <a:r>
              <a:rPr lang="en-US" sz="4000" dirty="0" err="1">
                <a:latin typeface="Arial Rounded MT Bold" panose="020F0704030504030204" pitchFamily="34" charset="0"/>
              </a:rPr>
              <a:t>Shim‘on</a:t>
            </a:r>
            <a:r>
              <a:rPr lang="en-US" sz="4000" dirty="0">
                <a:latin typeface="Arial Rounded MT Bold" panose="020F0704030504030204" pitchFamily="34" charset="0"/>
              </a:rPr>
              <a:t> from </a:t>
            </a:r>
            <a:r>
              <a:rPr lang="en-US" sz="4000" dirty="0" err="1">
                <a:latin typeface="Arial Rounded MT Bold" panose="020F0704030504030204" pitchFamily="34" charset="0"/>
              </a:rPr>
              <a:t>K’riot</a:t>
            </a:r>
            <a:endParaRPr lang="en-US" sz="4000" dirty="0">
              <a:latin typeface="Arial Rounded MT Bold" panose="020F0704030504030204" pitchFamily="34" charset="0"/>
            </a:endParaRPr>
          </a:p>
          <a:p>
            <a:pPr marL="0" indent="0">
              <a:spcBef>
                <a:spcPts val="0"/>
              </a:spcBef>
              <a:buNone/>
            </a:pPr>
            <a:endParaRPr lang="en-US" altLang="en-US" sz="4000" dirty="0">
              <a:latin typeface="Arial Rounded MT Bold" panose="020F0704030504030204" pitchFamily="34" charset="0"/>
            </a:endParaRPr>
          </a:p>
        </p:txBody>
      </p:sp>
      <p:pic>
        <p:nvPicPr>
          <p:cNvPr id="3" name="Picture 2">
            <a:extLst>
              <a:ext uri="{FF2B5EF4-FFF2-40B4-BE49-F238E27FC236}">
                <a16:creationId xmlns:a16="http://schemas.microsoft.com/office/drawing/2014/main" id="{A3705595-836E-A316-1FEB-9F9649B6B1DF}"/>
              </a:ext>
            </a:extLst>
          </p:cNvPr>
          <p:cNvPicPr>
            <a:picLocks noChangeAspect="1"/>
          </p:cNvPicPr>
          <p:nvPr/>
        </p:nvPicPr>
        <p:blipFill>
          <a:blip r:embed="rId3"/>
          <a:stretch>
            <a:fillRect/>
          </a:stretch>
        </p:blipFill>
        <p:spPr>
          <a:xfrm>
            <a:off x="385354" y="4343400"/>
            <a:ext cx="10665788" cy="1676400"/>
          </a:xfrm>
          <a:prstGeom prst="rect">
            <a:avLst/>
          </a:prstGeom>
        </p:spPr>
      </p:pic>
      <p:sp>
        <p:nvSpPr>
          <p:cNvPr id="4" name="Rectangle: Rounded Corners 3">
            <a:extLst>
              <a:ext uri="{FF2B5EF4-FFF2-40B4-BE49-F238E27FC236}">
                <a16:creationId xmlns:a16="http://schemas.microsoft.com/office/drawing/2014/main" id="{D3BE0A50-A51B-81AE-D2A1-FBAF2B4AD62F}"/>
              </a:ext>
            </a:extLst>
          </p:cNvPr>
          <p:cNvSpPr/>
          <p:nvPr/>
        </p:nvSpPr>
        <p:spPr>
          <a:xfrm>
            <a:off x="2590800" y="2438400"/>
            <a:ext cx="1828800" cy="457200"/>
          </a:xfrm>
          <a:prstGeom prst="roundRect">
            <a:avLst/>
          </a:prstGeom>
          <a:noFill/>
          <a:ln w="444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3E738004-D00B-7027-6AFD-056E802D9785}"/>
              </a:ext>
            </a:extLst>
          </p:cNvPr>
          <p:cNvSpPr/>
          <p:nvPr/>
        </p:nvSpPr>
        <p:spPr>
          <a:xfrm>
            <a:off x="9448800" y="4343400"/>
            <a:ext cx="1752600" cy="1676400"/>
          </a:xfrm>
          <a:prstGeom prst="roundRect">
            <a:avLst/>
          </a:prstGeom>
          <a:noFill/>
          <a:ln w="444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C434C924-DD74-AA25-B755-29BCAEB112BC}"/>
              </a:ext>
            </a:extLst>
          </p:cNvPr>
          <p:cNvCxnSpPr/>
          <p:nvPr/>
        </p:nvCxnSpPr>
        <p:spPr>
          <a:xfrm>
            <a:off x="4419600" y="2895600"/>
            <a:ext cx="5029200" cy="1600200"/>
          </a:xfrm>
          <a:prstGeom prst="line">
            <a:avLst/>
          </a:prstGeom>
          <a:ln w="47625">
            <a:solidFill>
              <a:srgbClr val="FFC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574782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9EF97D-B307-30BF-0ED2-F85DE436B98E}"/>
            </a:ext>
          </a:extLst>
        </p:cNvPr>
        <p:cNvGrpSpPr/>
        <p:nvPr/>
      </p:nvGrpSpPr>
      <p:grpSpPr>
        <a:xfrm>
          <a:off x="0" y="0"/>
          <a:ext cx="0" cy="0"/>
          <a:chOff x="0" y="0"/>
          <a:chExt cx="0" cy="0"/>
        </a:xfrm>
      </p:grpSpPr>
      <p:sp>
        <p:nvSpPr>
          <p:cNvPr id="5123" name="Rectangle 3">
            <a:extLst>
              <a:ext uri="{FF2B5EF4-FFF2-40B4-BE49-F238E27FC236}">
                <a16:creationId xmlns:a16="http://schemas.microsoft.com/office/drawing/2014/main" id="{826CC221-B449-7183-A9C1-F7A9D4A558D0}"/>
              </a:ext>
            </a:extLst>
          </p:cNvPr>
          <p:cNvSpPr>
            <a:spLocks noGrp="1" noChangeArrowheads="1"/>
          </p:cNvSpPr>
          <p:nvPr>
            <p:ph type="body" idx="4294967295"/>
          </p:nvPr>
        </p:nvSpPr>
        <p:spPr>
          <a:xfrm>
            <a:off x="381000" y="457200"/>
            <a:ext cx="11277600" cy="6172200"/>
          </a:xfrm>
        </p:spPr>
        <p:txBody>
          <a:bodyPr/>
          <a:lstStyle/>
          <a:p>
            <a:pPr marL="0" indent="0">
              <a:spcBef>
                <a:spcPts val="0"/>
              </a:spcBef>
              <a:buNone/>
            </a:pPr>
            <a:r>
              <a:rPr lang="en-US" sz="4000" dirty="0">
                <a:latin typeface="Arial Rounded MT Bold" panose="020F0704030504030204" pitchFamily="34" charset="0"/>
              </a:rPr>
              <a:t>The term "</a:t>
            </a:r>
            <a:r>
              <a:rPr lang="en-US" sz="4000" dirty="0" err="1">
                <a:latin typeface="Arial Rounded MT Bold" panose="020F0704030504030204" pitchFamily="34" charset="0"/>
              </a:rPr>
              <a:t>psómion</a:t>
            </a:r>
            <a:r>
              <a:rPr lang="en-US" sz="4000" dirty="0">
                <a:latin typeface="Arial Rounded MT Bold" panose="020F0704030504030204" pitchFamily="34" charset="0"/>
              </a:rPr>
              <a:t>" refers to a small piece or morsel of bread. In the New Testament, it is used to describe a piece of bread that is dipped and given as a sign of friendship or identification. It carries the connotation of a small, humble portion, often associated with sharing a meal.</a:t>
            </a:r>
            <a:endParaRPr lang="en-US" altLang="en-US" sz="4000" dirty="0">
              <a:latin typeface="Arial Rounded MT Bold" panose="020F0704030504030204" pitchFamily="34" charset="0"/>
            </a:endParaRPr>
          </a:p>
        </p:txBody>
      </p:sp>
    </p:spTree>
    <p:extLst>
      <p:ext uri="{BB962C8B-B14F-4D97-AF65-F5344CB8AC3E}">
        <p14:creationId xmlns:p14="http://schemas.microsoft.com/office/powerpoint/2010/main" val="2127623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1DD5F8-0146-7771-C911-81EB14FFE6F3}"/>
            </a:ext>
          </a:extLst>
        </p:cNvPr>
        <p:cNvGrpSpPr/>
        <p:nvPr/>
      </p:nvGrpSpPr>
      <p:grpSpPr>
        <a:xfrm>
          <a:off x="0" y="0"/>
          <a:ext cx="0" cy="0"/>
          <a:chOff x="0" y="0"/>
          <a:chExt cx="0" cy="0"/>
        </a:xfrm>
      </p:grpSpPr>
      <p:sp>
        <p:nvSpPr>
          <p:cNvPr id="5123" name="Rectangle 3">
            <a:extLst>
              <a:ext uri="{FF2B5EF4-FFF2-40B4-BE49-F238E27FC236}">
                <a16:creationId xmlns:a16="http://schemas.microsoft.com/office/drawing/2014/main" id="{5F61D3A9-B06E-8760-6CA7-6D58500E320C}"/>
              </a:ext>
            </a:extLst>
          </p:cNvPr>
          <p:cNvSpPr>
            <a:spLocks noGrp="1" noChangeArrowheads="1"/>
          </p:cNvSpPr>
          <p:nvPr>
            <p:ph type="body" idx="4294967295"/>
          </p:nvPr>
        </p:nvSpPr>
        <p:spPr>
          <a:xfrm>
            <a:off x="381000" y="457200"/>
            <a:ext cx="11277600" cy="6172200"/>
          </a:xfrm>
        </p:spPr>
        <p:txBody>
          <a:bodyPr>
            <a:normAutofit/>
          </a:bodyPr>
          <a:lstStyle/>
          <a:p>
            <a:pPr marL="0" indent="0" algn="just">
              <a:spcBef>
                <a:spcPts val="0"/>
              </a:spcBef>
              <a:buNone/>
            </a:pPr>
            <a:r>
              <a:rPr lang="en-US" altLang="en-US" sz="4000" baseline="30000" dirty="0">
                <a:latin typeface="Arial Rounded MT Bold" panose="020F0704030504030204" pitchFamily="34" charset="0"/>
              </a:rPr>
              <a:t>Yn 13.27-29 </a:t>
            </a:r>
            <a:r>
              <a:rPr lang="en-US" altLang="en-US" sz="4000" dirty="0">
                <a:latin typeface="Arial Rounded MT Bold" panose="020F0704030504030204" pitchFamily="34" charset="0"/>
              </a:rPr>
              <a:t>As soon as Y’hudah took the piece of matzah, the Adversary went into him. “What you are doing, do quickly!” Yeshua said to him. But no one at the table understood why he had said this to him. Some thought that since Y’hudah was in charge of the common purse, Yeshua was telling him, </a:t>
            </a:r>
            <a:r>
              <a:rPr lang="en-US" altLang="en-US" sz="4000" u="sng" dirty="0">
                <a:solidFill>
                  <a:srgbClr val="FFFF66"/>
                </a:solidFill>
                <a:latin typeface="Arial Rounded MT Bold" panose="020F0704030504030204" pitchFamily="34" charset="0"/>
              </a:rPr>
              <a:t>“Buy what we need for the festival,”</a:t>
            </a:r>
            <a:r>
              <a:rPr lang="en-US" altLang="en-US" sz="4000" dirty="0">
                <a:latin typeface="Arial Rounded MT Bold" panose="020F0704030504030204" pitchFamily="34" charset="0"/>
              </a:rPr>
              <a:t> or telling him to give something to the poor.</a:t>
            </a:r>
          </a:p>
        </p:txBody>
      </p:sp>
    </p:spTree>
    <p:extLst>
      <p:ext uri="{BB962C8B-B14F-4D97-AF65-F5344CB8AC3E}">
        <p14:creationId xmlns:p14="http://schemas.microsoft.com/office/powerpoint/2010/main" val="17404648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291D5C-3CE8-9694-55EE-E13EF1C6FDF8}"/>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186EF79F-5953-CA73-A9ED-8B508F918714}"/>
              </a:ext>
            </a:extLst>
          </p:cNvPr>
          <p:cNvSpPr>
            <a:spLocks noGrp="1" noChangeArrowheads="1"/>
          </p:cNvSpPr>
          <p:nvPr>
            <p:ph type="subTitle" idx="1"/>
          </p:nvPr>
        </p:nvSpPr>
        <p:spPr>
          <a:xfrm>
            <a:off x="304800" y="279400"/>
            <a:ext cx="11582400" cy="6400800"/>
          </a:xfrm>
        </p:spPr>
        <p:txBody>
          <a:bodyPr>
            <a:normAutofit/>
          </a:bodyPr>
          <a:lstStyle/>
          <a:p>
            <a:pPr algn="l"/>
            <a:r>
              <a:rPr lang="en-US" sz="5333" dirty="0"/>
              <a:t> </a:t>
            </a:r>
          </a:p>
        </p:txBody>
      </p:sp>
      <p:pic>
        <p:nvPicPr>
          <p:cNvPr id="5" name="Picture 4">
            <a:extLst>
              <a:ext uri="{FF2B5EF4-FFF2-40B4-BE49-F238E27FC236}">
                <a16:creationId xmlns:a16="http://schemas.microsoft.com/office/drawing/2014/main" id="{EFFBC4E6-70CF-3D2B-4311-C5B989E378CA}"/>
              </a:ext>
            </a:extLst>
          </p:cNvPr>
          <p:cNvPicPr>
            <a:picLocks noChangeAspect="1"/>
          </p:cNvPicPr>
          <p:nvPr/>
        </p:nvPicPr>
        <p:blipFill>
          <a:blip r:embed="rId3"/>
          <a:srcRect l="50000"/>
          <a:stretch/>
        </p:blipFill>
        <p:spPr>
          <a:xfrm>
            <a:off x="2641600" y="0"/>
            <a:ext cx="7414104" cy="6884525"/>
          </a:xfrm>
          <a:prstGeom prst="rect">
            <a:avLst/>
          </a:prstGeom>
        </p:spPr>
      </p:pic>
    </p:spTree>
    <p:extLst>
      <p:ext uri="{BB962C8B-B14F-4D97-AF65-F5344CB8AC3E}">
        <p14:creationId xmlns:p14="http://schemas.microsoft.com/office/powerpoint/2010/main" val="10806355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A05145-6A0A-D7BD-247D-AA25B8153437}"/>
            </a:ext>
          </a:extLst>
        </p:cNvPr>
        <p:cNvGrpSpPr/>
        <p:nvPr/>
      </p:nvGrpSpPr>
      <p:grpSpPr>
        <a:xfrm>
          <a:off x="0" y="0"/>
          <a:ext cx="0" cy="0"/>
          <a:chOff x="0" y="0"/>
          <a:chExt cx="0" cy="0"/>
        </a:xfrm>
      </p:grpSpPr>
      <p:sp>
        <p:nvSpPr>
          <p:cNvPr id="5123" name="Rectangle 3">
            <a:extLst>
              <a:ext uri="{FF2B5EF4-FFF2-40B4-BE49-F238E27FC236}">
                <a16:creationId xmlns:a16="http://schemas.microsoft.com/office/drawing/2014/main" id="{6E63950F-865B-9CEA-C1B7-E98BAF630F79}"/>
              </a:ext>
            </a:extLst>
          </p:cNvPr>
          <p:cNvSpPr>
            <a:spLocks noGrp="1" noChangeArrowheads="1"/>
          </p:cNvSpPr>
          <p:nvPr>
            <p:ph type="body" idx="4294967295"/>
          </p:nvPr>
        </p:nvSpPr>
        <p:spPr>
          <a:xfrm>
            <a:off x="381000" y="457200"/>
            <a:ext cx="11277600" cy="6172200"/>
          </a:xfrm>
        </p:spPr>
        <p:txBody>
          <a:bodyPr/>
          <a:lstStyle/>
          <a:p>
            <a:pPr marL="0" indent="0">
              <a:spcBef>
                <a:spcPts val="0"/>
              </a:spcBef>
              <a:buNone/>
            </a:pPr>
            <a:endParaRPr lang="en-US" altLang="en-US" sz="4000" dirty="0">
              <a:latin typeface="Arial Rounded MT Bold" panose="020F0704030504030204" pitchFamily="34" charset="0"/>
            </a:endParaRPr>
          </a:p>
          <a:p>
            <a:pPr marL="0" indent="0">
              <a:spcBef>
                <a:spcPts val="0"/>
              </a:spcBef>
              <a:buNone/>
            </a:pPr>
            <a:r>
              <a:rPr lang="en-US" altLang="en-US" sz="4000" dirty="0">
                <a:latin typeface="Arial Rounded MT Bold" panose="020F0704030504030204" pitchFamily="34" charset="0"/>
              </a:rPr>
              <a:t>Yn </a:t>
            </a:r>
            <a:r>
              <a:rPr lang="en-US" altLang="en-US" sz="4000" dirty="0" err="1">
                <a:latin typeface="Arial Rounded MT Bold" panose="020F0704030504030204" pitchFamily="34" charset="0"/>
              </a:rPr>
              <a:t>ch</a:t>
            </a:r>
            <a:r>
              <a:rPr lang="en-US" altLang="en-US" sz="4000" dirty="0">
                <a:latin typeface="Arial Rounded MT Bold" panose="020F0704030504030204" pitchFamily="34" charset="0"/>
              </a:rPr>
              <a:t> 14-16 Yeshua’s Spirit Life teaching</a:t>
            </a:r>
          </a:p>
          <a:p>
            <a:pPr marL="0" indent="0">
              <a:spcBef>
                <a:spcPts val="0"/>
              </a:spcBef>
              <a:buNone/>
            </a:pPr>
            <a:endParaRPr lang="en-US" altLang="en-US" sz="4000" dirty="0">
              <a:latin typeface="Arial Rounded MT Bold" panose="020F0704030504030204" pitchFamily="34" charset="0"/>
            </a:endParaRPr>
          </a:p>
          <a:p>
            <a:pPr marL="0" indent="0">
              <a:spcBef>
                <a:spcPts val="0"/>
              </a:spcBef>
              <a:buNone/>
            </a:pPr>
            <a:r>
              <a:rPr lang="en-US" altLang="en-US" sz="4000" dirty="0">
                <a:latin typeface="Arial Rounded MT Bold" panose="020F0704030504030204" pitchFamily="34" charset="0"/>
              </a:rPr>
              <a:t>Yn </a:t>
            </a:r>
            <a:r>
              <a:rPr lang="en-US" altLang="en-US" sz="4000" dirty="0" err="1">
                <a:latin typeface="Arial Rounded MT Bold" panose="020F0704030504030204" pitchFamily="34" charset="0"/>
              </a:rPr>
              <a:t>ch</a:t>
            </a:r>
            <a:r>
              <a:rPr lang="en-US" altLang="en-US" sz="4000" dirty="0">
                <a:latin typeface="Arial Rounded MT Bold" panose="020F0704030504030204" pitchFamily="34" charset="0"/>
              </a:rPr>
              <a:t> 17 Yeshua’s greatest prayer</a:t>
            </a:r>
          </a:p>
        </p:txBody>
      </p:sp>
    </p:spTree>
    <p:extLst>
      <p:ext uri="{BB962C8B-B14F-4D97-AF65-F5344CB8AC3E}">
        <p14:creationId xmlns:p14="http://schemas.microsoft.com/office/powerpoint/2010/main" val="23488434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6994" name="Rectangle 2">
            <a:extLst>
              <a:ext uri="{FF2B5EF4-FFF2-40B4-BE49-F238E27FC236}">
                <a16:creationId xmlns:a16="http://schemas.microsoft.com/office/drawing/2014/main" id="{8F130E71-A3D9-7130-BFBB-9B434BA9C8AF}"/>
              </a:ext>
            </a:extLst>
          </p:cNvPr>
          <p:cNvSpPr>
            <a:spLocks noGrp="1" noChangeArrowheads="1"/>
          </p:cNvSpPr>
          <p:nvPr>
            <p:ph type="subTitle" idx="1"/>
          </p:nvPr>
        </p:nvSpPr>
        <p:spPr>
          <a:xfrm>
            <a:off x="685800" y="381000"/>
            <a:ext cx="11049000" cy="6324600"/>
          </a:xfrm>
        </p:spPr>
        <p:txBody>
          <a:bodyPr>
            <a:normAutofit/>
          </a:bodyPr>
          <a:lstStyle/>
          <a:p>
            <a:pPr algn="l"/>
            <a:endParaRPr lang="en-US" altLang="en-US" sz="4000" cap="none" baseline="30000" dirty="0">
              <a:solidFill>
                <a:schemeClr val="tx1"/>
              </a:solidFill>
              <a:latin typeface="Arial Rounded MT Bold" panose="020F0704030504030204" pitchFamily="34" charset="0"/>
            </a:endParaRPr>
          </a:p>
          <a:p>
            <a:pPr algn="l"/>
            <a:r>
              <a:rPr lang="en-US" altLang="en-US" sz="4000" cap="none" baseline="30000" dirty="0">
                <a:solidFill>
                  <a:schemeClr val="tx1"/>
                </a:solidFill>
                <a:latin typeface="Arial Rounded MT Bold" panose="020F0704030504030204" pitchFamily="34" charset="0"/>
              </a:rPr>
              <a:t>Yn 18.1, 12-13, 28</a:t>
            </a:r>
            <a:r>
              <a:rPr lang="en-US" altLang="en-US" sz="4000" cap="none" dirty="0">
                <a:solidFill>
                  <a:schemeClr val="tx1"/>
                </a:solidFill>
                <a:latin typeface="Arial Rounded MT Bold" panose="020F0704030504030204" pitchFamily="34" charset="0"/>
              </a:rPr>
              <a:t> After Yeshua had said all this, he went out with his talmidim across the stream that flows in winter through the Vadi Kidron, to a spot where there was a grove of trees; </a:t>
            </a:r>
            <a:endParaRPr lang="en-US" altLang="en-US" sz="4000" u="sng" cap="none" dirty="0">
              <a:solidFill>
                <a:schemeClr val="tx1"/>
              </a:solidFill>
              <a:latin typeface="Arial Rounded MT Bold" panose="020F0704030504030204" pitchFamily="34" charset="0"/>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1C5B46-421D-65B9-B0AA-CFE95DA7F407}"/>
            </a:ext>
          </a:extLst>
        </p:cNvPr>
        <p:cNvGrpSpPr/>
        <p:nvPr/>
      </p:nvGrpSpPr>
      <p:grpSpPr>
        <a:xfrm>
          <a:off x="0" y="0"/>
          <a:ext cx="0" cy="0"/>
          <a:chOff x="0" y="0"/>
          <a:chExt cx="0" cy="0"/>
        </a:xfrm>
      </p:grpSpPr>
      <p:pic>
        <p:nvPicPr>
          <p:cNvPr id="1199106" name="Picture 2">
            <a:extLst>
              <a:ext uri="{FF2B5EF4-FFF2-40B4-BE49-F238E27FC236}">
                <a16:creationId xmlns:a16="http://schemas.microsoft.com/office/drawing/2014/main" id="{CB0BA3FC-5003-CEB8-5FB6-63AC11A8A986}"/>
              </a:ext>
            </a:extLst>
          </p:cNvPr>
          <p:cNvPicPr>
            <a:picLocks noGrp="1" noChangeAspect="1" noChangeArrowheads="1"/>
          </p:cNvPicPr>
          <p:nvPr>
            <p:ph type="subTitle" idx="1"/>
          </p:nvPr>
        </p:nvPicPr>
        <p:blipFill>
          <a:blip r:embed="rId3">
            <a:extLst>
              <a:ext uri="{28A0092B-C50C-407E-A947-70E740481C1C}">
                <a14:useLocalDpi xmlns:a14="http://schemas.microsoft.com/office/drawing/2010/main" val="0"/>
              </a:ext>
            </a:extLst>
          </a:blip>
          <a:srcRect l="58416" t="39016" r="2079" b="31416"/>
          <a:stretch/>
        </p:blipFill>
        <p:spPr>
          <a:xfrm>
            <a:off x="80962" y="-10695"/>
            <a:ext cx="11827669" cy="6640095"/>
          </a:xfrm>
        </p:spPr>
      </p:pic>
    </p:spTree>
    <p:extLst>
      <p:ext uri="{BB962C8B-B14F-4D97-AF65-F5344CB8AC3E}">
        <p14:creationId xmlns:p14="http://schemas.microsoft.com/office/powerpoint/2010/main" val="426299145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0DA34B-78E7-2F50-74DD-57789335B1A0}"/>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720DF352-B8A3-6DA6-8D96-1E6BBD993E45}"/>
              </a:ext>
            </a:extLst>
          </p:cNvPr>
          <p:cNvSpPr>
            <a:spLocks noGrp="1"/>
          </p:cNvSpPr>
          <p:nvPr>
            <p:ph type="subTitle" idx="1"/>
          </p:nvPr>
        </p:nvSpPr>
        <p:spPr>
          <a:xfrm>
            <a:off x="914400" y="304800"/>
            <a:ext cx="9066213" cy="5715000"/>
          </a:xfrm>
        </p:spPr>
        <p:txBody>
          <a:bodyPr/>
          <a:lstStyle/>
          <a:p>
            <a:r>
              <a:rPr lang="en-US" dirty="0"/>
              <a:t> </a:t>
            </a:r>
          </a:p>
        </p:txBody>
      </p:sp>
      <p:pic>
        <p:nvPicPr>
          <p:cNvPr id="5" name="Picture 4">
            <a:extLst>
              <a:ext uri="{FF2B5EF4-FFF2-40B4-BE49-F238E27FC236}">
                <a16:creationId xmlns:a16="http://schemas.microsoft.com/office/drawing/2014/main" id="{CE562AD9-2B83-9322-CA0D-82A845234148}"/>
              </a:ext>
            </a:extLst>
          </p:cNvPr>
          <p:cNvPicPr>
            <a:picLocks noChangeAspect="1"/>
          </p:cNvPicPr>
          <p:nvPr/>
        </p:nvPicPr>
        <p:blipFill>
          <a:blip r:embed="rId3"/>
          <a:stretch>
            <a:fillRect/>
          </a:stretch>
        </p:blipFill>
        <p:spPr>
          <a:xfrm>
            <a:off x="2842621" y="0"/>
            <a:ext cx="6506758" cy="6858000"/>
          </a:xfrm>
          <a:prstGeom prst="rect">
            <a:avLst/>
          </a:prstGeom>
        </p:spPr>
      </p:pic>
      <p:sp>
        <p:nvSpPr>
          <p:cNvPr id="6" name="Rectangle: Rounded Corners 5">
            <a:extLst>
              <a:ext uri="{FF2B5EF4-FFF2-40B4-BE49-F238E27FC236}">
                <a16:creationId xmlns:a16="http://schemas.microsoft.com/office/drawing/2014/main" id="{3A5B4BBA-0551-E812-3CE7-C05AC22449B0}"/>
              </a:ext>
            </a:extLst>
          </p:cNvPr>
          <p:cNvSpPr/>
          <p:nvPr/>
        </p:nvSpPr>
        <p:spPr>
          <a:xfrm>
            <a:off x="5105400" y="3505200"/>
            <a:ext cx="762000" cy="381000"/>
          </a:xfrm>
          <a:prstGeom prst="roundRect">
            <a:avLst/>
          </a:prstGeom>
          <a:noFill/>
          <a:ln w="4762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Rounded Corners 1">
            <a:extLst>
              <a:ext uri="{FF2B5EF4-FFF2-40B4-BE49-F238E27FC236}">
                <a16:creationId xmlns:a16="http://schemas.microsoft.com/office/drawing/2014/main" id="{6762313E-9758-D48D-354E-BB830715F07B}"/>
              </a:ext>
            </a:extLst>
          </p:cNvPr>
          <p:cNvSpPr/>
          <p:nvPr/>
        </p:nvSpPr>
        <p:spPr>
          <a:xfrm>
            <a:off x="7924800" y="1752600"/>
            <a:ext cx="533400" cy="381000"/>
          </a:xfrm>
          <a:prstGeom prst="roundRect">
            <a:avLst/>
          </a:prstGeom>
          <a:noFill/>
          <a:ln w="444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879628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5554" name="Rectangle 2">
            <a:extLst>
              <a:ext uri="{FF2B5EF4-FFF2-40B4-BE49-F238E27FC236}">
                <a16:creationId xmlns:a16="http://schemas.microsoft.com/office/drawing/2014/main" id="{86B8ED61-4080-499D-AD01-89EC30353F63}"/>
              </a:ext>
            </a:extLst>
          </p:cNvPr>
          <p:cNvSpPr>
            <a:spLocks noGrp="1" noChangeArrowheads="1"/>
          </p:cNvSpPr>
          <p:nvPr>
            <p:ph type="subTitle" idx="1"/>
          </p:nvPr>
        </p:nvSpPr>
        <p:spPr>
          <a:xfrm>
            <a:off x="1524000" y="0"/>
            <a:ext cx="9144000" cy="6858000"/>
          </a:xfrm>
        </p:spPr>
        <p:txBody>
          <a:bodyPr/>
          <a:lstStyle/>
          <a:p>
            <a:pPr algn="l"/>
            <a:endParaRPr lang="en-US" altLang="en-US" sz="4000"/>
          </a:p>
        </p:txBody>
      </p:sp>
      <p:pic>
        <p:nvPicPr>
          <p:cNvPr id="1175555" name="Picture 3">
            <a:extLst>
              <a:ext uri="{FF2B5EF4-FFF2-40B4-BE49-F238E27FC236}">
                <a16:creationId xmlns:a16="http://schemas.microsoft.com/office/drawing/2014/main" id="{3AE02D66-86E8-2C4B-3A71-B20B5618D6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3" y="3"/>
            <a:ext cx="9140825" cy="68548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824B5B-FAA5-6249-8E64-51194B44FCB3}"/>
            </a:ext>
          </a:extLst>
        </p:cNvPr>
        <p:cNvGrpSpPr/>
        <p:nvPr/>
      </p:nvGrpSpPr>
      <p:grpSpPr>
        <a:xfrm>
          <a:off x="0" y="0"/>
          <a:ext cx="0" cy="0"/>
          <a:chOff x="0" y="0"/>
          <a:chExt cx="0" cy="0"/>
        </a:xfrm>
      </p:grpSpPr>
      <p:sp>
        <p:nvSpPr>
          <p:cNvPr id="1236994" name="Rectangle 2">
            <a:extLst>
              <a:ext uri="{FF2B5EF4-FFF2-40B4-BE49-F238E27FC236}">
                <a16:creationId xmlns:a16="http://schemas.microsoft.com/office/drawing/2014/main" id="{3C8111C7-0F90-2603-ECCC-A13D03AFF7A8}"/>
              </a:ext>
            </a:extLst>
          </p:cNvPr>
          <p:cNvSpPr>
            <a:spLocks noGrp="1" noChangeArrowheads="1"/>
          </p:cNvSpPr>
          <p:nvPr>
            <p:ph type="subTitle" idx="1"/>
          </p:nvPr>
        </p:nvSpPr>
        <p:spPr>
          <a:xfrm>
            <a:off x="685800" y="381000"/>
            <a:ext cx="11049000" cy="6324600"/>
          </a:xfrm>
        </p:spPr>
        <p:txBody>
          <a:bodyPr>
            <a:normAutofit/>
          </a:bodyPr>
          <a:lstStyle/>
          <a:p>
            <a:pPr algn="l"/>
            <a:r>
              <a:rPr lang="en-US" altLang="en-US" sz="4000" cap="none" baseline="30000" dirty="0">
                <a:solidFill>
                  <a:schemeClr val="tx1"/>
                </a:solidFill>
                <a:latin typeface="Arial Rounded MT Bold" panose="020F0704030504030204" pitchFamily="34" charset="0"/>
              </a:rPr>
              <a:t>Yn 18.1, 12-13, 28</a:t>
            </a:r>
            <a:r>
              <a:rPr lang="en-US" altLang="en-US" sz="4000" cap="none" dirty="0">
                <a:solidFill>
                  <a:schemeClr val="tx1"/>
                </a:solidFill>
                <a:latin typeface="Arial Rounded MT Bold" panose="020F0704030504030204" pitchFamily="34" charset="0"/>
              </a:rPr>
              <a:t> After Yeshua had said all this, he went out with his talmidim across the stream that flows in winter through the Vadi Kidron, to a spot where there was a grove of trees; and he and his talmidim went into it….So the detachment of Roman soldiers and their captain, together with the Temple guard of the Judeans, arrested Yeshua, tied him up, </a:t>
            </a:r>
            <a:endParaRPr lang="en-US" altLang="en-US" sz="4000" u="sng" cap="none" dirty="0">
              <a:solidFill>
                <a:schemeClr val="tx1"/>
              </a:solidFill>
              <a:latin typeface="Arial Rounded MT Bold" panose="020F0704030504030204" pitchFamily="34" charset="0"/>
            </a:endParaRPr>
          </a:p>
        </p:txBody>
      </p:sp>
    </p:spTree>
    <p:extLst>
      <p:ext uri="{BB962C8B-B14F-4D97-AF65-F5344CB8AC3E}">
        <p14:creationId xmlns:p14="http://schemas.microsoft.com/office/powerpoint/2010/main" val="9671040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42" name="Rectangle 2">
            <a:extLst>
              <a:ext uri="{FF2B5EF4-FFF2-40B4-BE49-F238E27FC236}">
                <a16:creationId xmlns:a16="http://schemas.microsoft.com/office/drawing/2014/main" id="{834F05E3-BC81-F13A-1642-2826AC6386E5}"/>
              </a:ext>
            </a:extLst>
          </p:cNvPr>
          <p:cNvSpPr>
            <a:spLocks noGrp="1" noChangeArrowheads="1"/>
          </p:cNvSpPr>
          <p:nvPr>
            <p:ph type="subTitle" idx="1"/>
          </p:nvPr>
        </p:nvSpPr>
        <p:spPr>
          <a:xfrm>
            <a:off x="685800" y="228600"/>
            <a:ext cx="11049000" cy="6324600"/>
          </a:xfrm>
        </p:spPr>
        <p:txBody>
          <a:bodyPr>
            <a:normAutofit/>
          </a:bodyPr>
          <a:lstStyle/>
          <a:p>
            <a:pPr algn="l"/>
            <a:r>
              <a:rPr lang="en-US" altLang="en-US" sz="4000" cap="none" baseline="30000" dirty="0">
                <a:solidFill>
                  <a:schemeClr val="tx1"/>
                </a:solidFill>
                <a:latin typeface="Arial Rounded MT Bold" panose="020F0704030504030204" pitchFamily="34" charset="0"/>
              </a:rPr>
              <a:t>Yn 18.1, 12-13, 28 </a:t>
            </a:r>
            <a:r>
              <a:rPr lang="en-US" altLang="en-US" sz="4000" cap="none" dirty="0">
                <a:solidFill>
                  <a:schemeClr val="tx1"/>
                </a:solidFill>
                <a:latin typeface="Arial Rounded MT Bold" panose="020F0704030504030204" pitchFamily="34" charset="0"/>
              </a:rPr>
              <a:t>and took him first to `Anan, the father-in-law of </a:t>
            </a:r>
            <a:r>
              <a:rPr lang="en-US" altLang="en-US" sz="4000" cap="none" dirty="0" err="1">
                <a:solidFill>
                  <a:schemeClr val="tx1"/>
                </a:solidFill>
                <a:latin typeface="Arial Rounded MT Bold" panose="020F0704030504030204" pitchFamily="34" charset="0"/>
              </a:rPr>
              <a:t>Kayafa</a:t>
            </a:r>
            <a:r>
              <a:rPr lang="en-US" altLang="en-US" sz="4000" cap="none" dirty="0">
                <a:solidFill>
                  <a:schemeClr val="tx1"/>
                </a:solidFill>
                <a:latin typeface="Arial Rounded MT Bold" panose="020F0704030504030204" pitchFamily="34" charset="0"/>
              </a:rPr>
              <a:t>, who was cohen </a:t>
            </a:r>
            <a:r>
              <a:rPr lang="en-US" altLang="en-US" sz="4000" cap="none" dirty="0" err="1">
                <a:solidFill>
                  <a:schemeClr val="tx1"/>
                </a:solidFill>
                <a:latin typeface="Arial Rounded MT Bold" panose="020F0704030504030204" pitchFamily="34" charset="0"/>
              </a:rPr>
              <a:t>gadol</a:t>
            </a:r>
            <a:r>
              <a:rPr lang="en-US" altLang="en-US" sz="4000" cap="none" dirty="0">
                <a:solidFill>
                  <a:schemeClr val="tx1"/>
                </a:solidFill>
                <a:latin typeface="Arial Rounded MT Bold" panose="020F0704030504030204" pitchFamily="34" charset="0"/>
              </a:rPr>
              <a:t> that fateful year…They led Yeshua from </a:t>
            </a:r>
            <a:r>
              <a:rPr lang="en-US" altLang="en-US" sz="4000" cap="none" dirty="0" err="1">
                <a:solidFill>
                  <a:schemeClr val="tx1"/>
                </a:solidFill>
                <a:latin typeface="Arial Rounded MT Bold" panose="020F0704030504030204" pitchFamily="34" charset="0"/>
              </a:rPr>
              <a:t>Kayafa</a:t>
            </a:r>
            <a:r>
              <a:rPr lang="en-US" altLang="en-US" sz="4000" cap="none" dirty="0">
                <a:solidFill>
                  <a:schemeClr val="tx1"/>
                </a:solidFill>
                <a:latin typeface="Arial Rounded MT Bold" panose="020F0704030504030204" pitchFamily="34" charset="0"/>
              </a:rPr>
              <a:t> to the governor's headquarters. By now it was early morning. </a:t>
            </a:r>
            <a:r>
              <a:rPr lang="en-US" altLang="en-US" sz="4000" u="sng" cap="none" dirty="0">
                <a:solidFill>
                  <a:srgbClr val="FFFF66"/>
                </a:solidFill>
                <a:latin typeface="Arial Rounded MT Bold" panose="020F0704030504030204" pitchFamily="34" charset="0"/>
              </a:rPr>
              <a:t>They did not enter the headquarters building because they didn't want to become ritually defiled and thus unable to eat the Pesakh meal.</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817218-A5E1-4A16-4089-B84DA8EBB6BA}"/>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3249B295-313C-D118-EB6D-81B6E782F642}"/>
              </a:ext>
            </a:extLst>
          </p:cNvPr>
          <p:cNvSpPr>
            <a:spLocks noGrp="1"/>
          </p:cNvSpPr>
          <p:nvPr>
            <p:ph type="subTitle" idx="1"/>
          </p:nvPr>
        </p:nvSpPr>
        <p:spPr>
          <a:xfrm>
            <a:off x="914400" y="304800"/>
            <a:ext cx="9066213" cy="5715000"/>
          </a:xfrm>
        </p:spPr>
        <p:txBody>
          <a:bodyPr/>
          <a:lstStyle/>
          <a:p>
            <a:r>
              <a:rPr lang="en-US" dirty="0"/>
              <a:t> </a:t>
            </a:r>
          </a:p>
        </p:txBody>
      </p:sp>
      <p:pic>
        <p:nvPicPr>
          <p:cNvPr id="5" name="Picture 4">
            <a:extLst>
              <a:ext uri="{FF2B5EF4-FFF2-40B4-BE49-F238E27FC236}">
                <a16:creationId xmlns:a16="http://schemas.microsoft.com/office/drawing/2014/main" id="{05ECF4AE-5FC7-2FAF-868D-0FE39B219325}"/>
              </a:ext>
            </a:extLst>
          </p:cNvPr>
          <p:cNvPicPr>
            <a:picLocks noChangeAspect="1"/>
          </p:cNvPicPr>
          <p:nvPr/>
        </p:nvPicPr>
        <p:blipFill>
          <a:blip r:embed="rId3"/>
          <a:stretch>
            <a:fillRect/>
          </a:stretch>
        </p:blipFill>
        <p:spPr>
          <a:xfrm>
            <a:off x="2842621" y="0"/>
            <a:ext cx="6506758" cy="6858000"/>
          </a:xfrm>
          <a:prstGeom prst="rect">
            <a:avLst/>
          </a:prstGeom>
        </p:spPr>
      </p:pic>
      <p:sp>
        <p:nvSpPr>
          <p:cNvPr id="6" name="Rectangle: Rounded Corners 5">
            <a:extLst>
              <a:ext uri="{FF2B5EF4-FFF2-40B4-BE49-F238E27FC236}">
                <a16:creationId xmlns:a16="http://schemas.microsoft.com/office/drawing/2014/main" id="{8A47A765-419E-FAD4-56F5-9C5DA451B3BC}"/>
              </a:ext>
            </a:extLst>
          </p:cNvPr>
          <p:cNvSpPr/>
          <p:nvPr/>
        </p:nvSpPr>
        <p:spPr>
          <a:xfrm>
            <a:off x="4343400" y="3810000"/>
            <a:ext cx="914400" cy="609600"/>
          </a:xfrm>
          <a:prstGeom prst="roundRect">
            <a:avLst/>
          </a:prstGeom>
          <a:noFill/>
          <a:ln w="4762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6066314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1330" name="Rectangle 2">
            <a:extLst>
              <a:ext uri="{FF2B5EF4-FFF2-40B4-BE49-F238E27FC236}">
                <a16:creationId xmlns:a16="http://schemas.microsoft.com/office/drawing/2014/main" id="{05B96C4C-FE8F-CA1E-44E8-4E5682F0FC91}"/>
              </a:ext>
            </a:extLst>
          </p:cNvPr>
          <p:cNvSpPr>
            <a:spLocks noGrp="1" noChangeArrowheads="1"/>
          </p:cNvSpPr>
          <p:nvPr>
            <p:ph type="subTitle" idx="1"/>
          </p:nvPr>
        </p:nvSpPr>
        <p:spPr>
          <a:xfrm>
            <a:off x="685800" y="228600"/>
            <a:ext cx="10972800" cy="6400800"/>
          </a:xfrm>
        </p:spPr>
        <p:txBody>
          <a:bodyPr>
            <a:normAutofit/>
          </a:bodyPr>
          <a:lstStyle/>
          <a:p>
            <a:pPr algn="l"/>
            <a:r>
              <a:rPr lang="en-US" altLang="en-US" sz="4400" cap="none" dirty="0">
                <a:solidFill>
                  <a:schemeClr val="tx1"/>
                </a:solidFill>
                <a:latin typeface="Arial Rounded MT Bold" panose="020F0704030504030204" pitchFamily="34" charset="0"/>
              </a:rPr>
              <a:t>So, Yeshua’s last meal was a </a:t>
            </a:r>
            <a:r>
              <a:rPr lang="en-US" altLang="en-US" sz="4400" cap="none" dirty="0" err="1">
                <a:solidFill>
                  <a:schemeClr val="tx1"/>
                </a:solidFill>
                <a:latin typeface="Arial Rounded MT Bold" panose="020F0704030504030204" pitchFamily="34" charset="0"/>
              </a:rPr>
              <a:t>passover</a:t>
            </a:r>
            <a:r>
              <a:rPr lang="en-US" altLang="en-US" sz="4400" cap="none" dirty="0">
                <a:solidFill>
                  <a:schemeClr val="tx1"/>
                </a:solidFill>
                <a:latin typeface="Arial Rounded MT Bold" panose="020F0704030504030204" pitchFamily="34" charset="0"/>
              </a:rPr>
              <a:t> seder, but the </a:t>
            </a:r>
            <a:r>
              <a:rPr lang="en-US" altLang="en-US" sz="4400" cap="none" dirty="0" err="1">
                <a:solidFill>
                  <a:schemeClr val="tx1"/>
                </a:solidFill>
                <a:latin typeface="Arial Rounded MT Bold" panose="020F0704030504030204" pitchFamily="34" charset="0"/>
              </a:rPr>
              <a:t>cohenim</a:t>
            </a:r>
            <a:r>
              <a:rPr lang="en-US" altLang="en-US" sz="4400" cap="none" dirty="0">
                <a:solidFill>
                  <a:schemeClr val="tx1"/>
                </a:solidFill>
                <a:latin typeface="Arial Rounded MT Bold" panose="020F0704030504030204" pitchFamily="34" charset="0"/>
              </a:rPr>
              <a:t> the </a:t>
            </a:r>
            <a:r>
              <a:rPr lang="en-US" altLang="en-US" sz="4400" u="sng" cap="none" dirty="0">
                <a:solidFill>
                  <a:schemeClr val="tx1"/>
                </a:solidFill>
                <a:latin typeface="Arial Rounded MT Bold" panose="020F0704030504030204" pitchFamily="34" charset="0"/>
              </a:rPr>
              <a:t>next day</a:t>
            </a:r>
            <a:r>
              <a:rPr lang="en-US" altLang="en-US" sz="4400" cap="none" dirty="0">
                <a:solidFill>
                  <a:schemeClr val="tx1"/>
                </a:solidFill>
                <a:latin typeface="Arial Rounded MT Bold" panose="020F0704030504030204" pitchFamily="34" charset="0"/>
              </a:rPr>
              <a:t> worried about being defiled and missing the Passover Seder.</a:t>
            </a:r>
          </a:p>
        </p:txBody>
      </p:sp>
    </p:spTree>
    <p:extLst>
      <p:ext uri="{BB962C8B-B14F-4D97-AF65-F5344CB8AC3E}">
        <p14:creationId xmlns:p14="http://schemas.microsoft.com/office/powerpoint/2010/main" val="51578346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DE77FD-4461-F4EF-247F-6A419A277F87}"/>
            </a:ext>
          </a:extLst>
        </p:cNvPr>
        <p:cNvGrpSpPr/>
        <p:nvPr/>
      </p:nvGrpSpPr>
      <p:grpSpPr>
        <a:xfrm>
          <a:off x="0" y="0"/>
          <a:ext cx="0" cy="0"/>
          <a:chOff x="0" y="0"/>
          <a:chExt cx="0" cy="0"/>
        </a:xfrm>
      </p:grpSpPr>
      <p:sp>
        <p:nvSpPr>
          <p:cNvPr id="5123" name="Rectangle 3">
            <a:extLst>
              <a:ext uri="{FF2B5EF4-FFF2-40B4-BE49-F238E27FC236}">
                <a16:creationId xmlns:a16="http://schemas.microsoft.com/office/drawing/2014/main" id="{85D81C3C-E533-9500-005C-2017D05CC3E2}"/>
              </a:ext>
            </a:extLst>
          </p:cNvPr>
          <p:cNvSpPr>
            <a:spLocks noGrp="1" noChangeArrowheads="1"/>
          </p:cNvSpPr>
          <p:nvPr>
            <p:ph type="body" idx="4294967295"/>
          </p:nvPr>
        </p:nvSpPr>
        <p:spPr>
          <a:xfrm>
            <a:off x="381000" y="457200"/>
            <a:ext cx="11277600" cy="6172200"/>
          </a:xfrm>
        </p:spPr>
        <p:txBody>
          <a:bodyPr>
            <a:normAutofit lnSpcReduction="10000"/>
          </a:bodyPr>
          <a:lstStyle/>
          <a:p>
            <a:pPr marL="0" indent="0" algn="just">
              <a:spcBef>
                <a:spcPts val="0"/>
              </a:spcBef>
              <a:buNone/>
            </a:pPr>
            <a:r>
              <a:rPr lang="en-US" altLang="en-US" sz="4000" baseline="30000" dirty="0">
                <a:latin typeface="Arial Rounded MT Bold" panose="020F0704030504030204" pitchFamily="34" charset="0"/>
              </a:rPr>
              <a:t>Yn 19.12-14</a:t>
            </a:r>
            <a:r>
              <a:rPr lang="en-US" altLang="en-US" sz="4000" dirty="0">
                <a:latin typeface="Arial Rounded MT Bold" panose="020F0704030504030204" pitchFamily="34" charset="0"/>
              </a:rPr>
              <a:t> On hearing this, Pilate tried to find a way to set him free; but the Judeans shouted, “If you set this man free, it means you’re not a ‘Friend of the Emperor’! Everyone who claims to be a king is opposing the Emperor!” When Pilate heard what they were saying, he brought Yeshua outside and sat down on the judge’s seat in the place called The Pavement (in Aramaic, </a:t>
            </a:r>
            <a:r>
              <a:rPr lang="en-US" altLang="en-US" sz="4000" dirty="0" err="1">
                <a:latin typeface="Arial Rounded MT Bold" panose="020F0704030504030204" pitchFamily="34" charset="0"/>
              </a:rPr>
              <a:t>Gabta</a:t>
            </a:r>
            <a:r>
              <a:rPr lang="en-US" altLang="en-US" sz="4000" dirty="0">
                <a:latin typeface="Arial Rounded MT Bold" panose="020F0704030504030204" pitchFamily="34" charset="0"/>
              </a:rPr>
              <a:t>); </a:t>
            </a:r>
            <a:r>
              <a:rPr lang="en-US" altLang="en-US" sz="4000" u="sng" dirty="0">
                <a:solidFill>
                  <a:srgbClr val="FFFF66"/>
                </a:solidFill>
                <a:latin typeface="Arial Rounded MT Bold" panose="020F0704030504030204" pitchFamily="34" charset="0"/>
              </a:rPr>
              <a:t>it was about noon on Preparation Day for Pesakh. </a:t>
            </a:r>
          </a:p>
        </p:txBody>
      </p:sp>
    </p:spTree>
    <p:extLst>
      <p:ext uri="{BB962C8B-B14F-4D97-AF65-F5344CB8AC3E}">
        <p14:creationId xmlns:p14="http://schemas.microsoft.com/office/powerpoint/2010/main" val="30196885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DE55E7-EF7C-06B9-099C-7413DC6BA243}"/>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9335D3AB-E4C6-1B4C-6DDC-64C23D39FBA3}"/>
              </a:ext>
            </a:extLst>
          </p:cNvPr>
          <p:cNvSpPr>
            <a:spLocks noGrp="1" noChangeArrowheads="1"/>
          </p:cNvSpPr>
          <p:nvPr>
            <p:ph type="subTitle" idx="1"/>
          </p:nvPr>
        </p:nvSpPr>
        <p:spPr>
          <a:xfrm>
            <a:off x="304800" y="279400"/>
            <a:ext cx="11582400" cy="6400800"/>
          </a:xfrm>
        </p:spPr>
        <p:txBody>
          <a:bodyPr>
            <a:normAutofit/>
          </a:bodyPr>
          <a:lstStyle/>
          <a:p>
            <a:pPr algn="l"/>
            <a:r>
              <a:rPr lang="en-US" sz="5333"/>
              <a:t> </a:t>
            </a:r>
            <a:endParaRPr lang="en-US" sz="5333" dirty="0"/>
          </a:p>
        </p:txBody>
      </p:sp>
      <p:pic>
        <p:nvPicPr>
          <p:cNvPr id="4" name="Picture 3">
            <a:extLst>
              <a:ext uri="{FF2B5EF4-FFF2-40B4-BE49-F238E27FC236}">
                <a16:creationId xmlns:a16="http://schemas.microsoft.com/office/drawing/2014/main" id="{6359CE26-8FFE-F63C-6125-3F0427A828A9}"/>
              </a:ext>
            </a:extLst>
          </p:cNvPr>
          <p:cNvPicPr>
            <a:picLocks noChangeAspect="1"/>
          </p:cNvPicPr>
          <p:nvPr/>
        </p:nvPicPr>
        <p:blipFill>
          <a:blip r:embed="rId3"/>
          <a:stretch>
            <a:fillRect/>
          </a:stretch>
        </p:blipFill>
        <p:spPr>
          <a:xfrm>
            <a:off x="2641600" y="56850"/>
            <a:ext cx="7010400" cy="6843485"/>
          </a:xfrm>
          <a:prstGeom prst="rect">
            <a:avLst/>
          </a:prstGeom>
        </p:spPr>
      </p:pic>
    </p:spTree>
    <p:extLst>
      <p:ext uri="{BB962C8B-B14F-4D97-AF65-F5344CB8AC3E}">
        <p14:creationId xmlns:p14="http://schemas.microsoft.com/office/powerpoint/2010/main" val="171664021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7F2A57-5A32-BE66-6234-E51A7FEBD67C}"/>
            </a:ext>
          </a:extLst>
        </p:cNvPr>
        <p:cNvGrpSpPr/>
        <p:nvPr/>
      </p:nvGrpSpPr>
      <p:grpSpPr>
        <a:xfrm>
          <a:off x="0" y="0"/>
          <a:ext cx="0" cy="0"/>
          <a:chOff x="0" y="0"/>
          <a:chExt cx="0" cy="0"/>
        </a:xfrm>
      </p:grpSpPr>
      <p:sp>
        <p:nvSpPr>
          <p:cNvPr id="1245186" name="Rectangle 2">
            <a:extLst>
              <a:ext uri="{FF2B5EF4-FFF2-40B4-BE49-F238E27FC236}">
                <a16:creationId xmlns:a16="http://schemas.microsoft.com/office/drawing/2014/main" id="{7D8FAEE0-70A4-BE62-2579-BE4501A5E1D0}"/>
              </a:ext>
            </a:extLst>
          </p:cNvPr>
          <p:cNvSpPr>
            <a:spLocks noGrp="1" noChangeArrowheads="1"/>
          </p:cNvSpPr>
          <p:nvPr>
            <p:ph type="subTitle" idx="1"/>
          </p:nvPr>
        </p:nvSpPr>
        <p:spPr>
          <a:xfrm>
            <a:off x="533400" y="381000"/>
            <a:ext cx="11353800" cy="6096000"/>
          </a:xfrm>
        </p:spPr>
        <p:txBody>
          <a:bodyPr>
            <a:normAutofit/>
          </a:bodyPr>
          <a:lstStyle/>
          <a:p>
            <a:pPr algn="l"/>
            <a:r>
              <a:rPr lang="en-US" altLang="en-US" sz="4000" cap="none" dirty="0">
                <a:solidFill>
                  <a:schemeClr val="tx1"/>
                </a:solidFill>
                <a:latin typeface="Arial Rounded MT Bold" panose="020F0704030504030204" pitchFamily="34" charset="0"/>
              </a:rPr>
              <a:t>Do you see the conflict?  Somebody had the wrong day, either Yeshua and followers, or Temple </a:t>
            </a:r>
            <a:r>
              <a:rPr lang="en-US" altLang="en-US" sz="4000" cap="none" dirty="0" err="1">
                <a:solidFill>
                  <a:schemeClr val="tx1"/>
                </a:solidFill>
                <a:latin typeface="Arial Rounded MT Bold" panose="020F0704030504030204" pitchFamily="34" charset="0"/>
              </a:rPr>
              <a:t>Cohenim</a:t>
            </a:r>
            <a:r>
              <a:rPr lang="en-US" altLang="en-US" sz="4000" cap="none" dirty="0">
                <a:solidFill>
                  <a:schemeClr val="tx1"/>
                </a:solidFill>
                <a:latin typeface="Arial Rounded MT Bold" panose="020F0704030504030204" pitchFamily="34" charset="0"/>
              </a:rPr>
              <a:t>/ priests and Rabbis.</a:t>
            </a:r>
          </a:p>
          <a:p>
            <a:pPr algn="l"/>
            <a:r>
              <a:rPr lang="en-US" altLang="en-US" sz="4000" cap="none" dirty="0">
                <a:solidFill>
                  <a:schemeClr val="tx1"/>
                </a:solidFill>
                <a:latin typeface="Arial Rounded MT Bold" panose="020F0704030504030204" pitchFamily="34" charset="0"/>
              </a:rPr>
              <a:t>Tovia Singer LOVES this “irreconcilable contradiction in the Messianic Scriptures/New </a:t>
            </a:r>
            <a:r>
              <a:rPr lang="en-US" altLang="en-US" sz="4000" cap="none" dirty="0" err="1">
                <a:solidFill>
                  <a:schemeClr val="tx1"/>
                </a:solidFill>
                <a:latin typeface="Arial Rounded MT Bold" panose="020F0704030504030204" pitchFamily="34" charset="0"/>
              </a:rPr>
              <a:t>Cov</a:t>
            </a:r>
            <a:r>
              <a:rPr lang="en-US" altLang="en-US" sz="4000" cap="none" dirty="0">
                <a:solidFill>
                  <a:schemeClr val="tx1"/>
                </a:solidFill>
                <a:latin typeface="Arial Rounded MT Bold" panose="020F0704030504030204" pitchFamily="34" charset="0"/>
              </a:rPr>
              <a:t>”    Uses it to panic believers.  </a:t>
            </a:r>
          </a:p>
          <a:p>
            <a:pPr algn="l"/>
            <a:endParaRPr lang="en-US" altLang="en-US" sz="4000" cap="none" dirty="0">
              <a:solidFill>
                <a:schemeClr val="tx1"/>
              </a:solidFill>
              <a:latin typeface="Arial Rounded MT Bold" panose="020F0704030504030204" pitchFamily="34" charset="0"/>
            </a:endParaRPr>
          </a:p>
        </p:txBody>
      </p:sp>
    </p:spTree>
    <p:extLst>
      <p:ext uri="{BB962C8B-B14F-4D97-AF65-F5344CB8AC3E}">
        <p14:creationId xmlns:p14="http://schemas.microsoft.com/office/powerpoint/2010/main" val="34688484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07D0CE-16C1-790E-7631-66E4ECF0E98D}"/>
            </a:ext>
          </a:extLst>
        </p:cNvPr>
        <p:cNvGrpSpPr/>
        <p:nvPr/>
      </p:nvGrpSpPr>
      <p:grpSpPr>
        <a:xfrm>
          <a:off x="0" y="0"/>
          <a:ext cx="0" cy="0"/>
          <a:chOff x="0" y="0"/>
          <a:chExt cx="0" cy="0"/>
        </a:xfrm>
      </p:grpSpPr>
      <p:sp>
        <p:nvSpPr>
          <p:cNvPr id="5123" name="Rectangle 3">
            <a:extLst>
              <a:ext uri="{FF2B5EF4-FFF2-40B4-BE49-F238E27FC236}">
                <a16:creationId xmlns:a16="http://schemas.microsoft.com/office/drawing/2014/main" id="{48D15DF0-4E77-48D0-0884-42D5EAC51F51}"/>
              </a:ext>
            </a:extLst>
          </p:cNvPr>
          <p:cNvSpPr>
            <a:spLocks noGrp="1" noChangeArrowheads="1"/>
          </p:cNvSpPr>
          <p:nvPr>
            <p:ph type="body" idx="4294967295"/>
          </p:nvPr>
        </p:nvSpPr>
        <p:spPr>
          <a:xfrm>
            <a:off x="381000" y="457200"/>
            <a:ext cx="11430000" cy="6172200"/>
          </a:xfrm>
        </p:spPr>
        <p:txBody>
          <a:bodyPr/>
          <a:lstStyle/>
          <a:p>
            <a:pPr marL="0" indent="0" algn="just">
              <a:spcBef>
                <a:spcPts val="0"/>
              </a:spcBef>
              <a:buNone/>
            </a:pPr>
            <a:r>
              <a:rPr lang="en-US" altLang="en-US" sz="4000" dirty="0">
                <a:latin typeface="Arial Rounded MT Bold" panose="020F0704030504030204" pitchFamily="34" charset="0"/>
              </a:rPr>
              <a:t>Summary of difficulties:</a:t>
            </a:r>
          </a:p>
          <a:p>
            <a:pPr marL="404813" indent="-404813" algn="just">
              <a:spcBef>
                <a:spcPts val="0"/>
              </a:spcBef>
              <a:buFont typeface="+mj-lt"/>
              <a:buAutoNum type="arabicPeriod"/>
            </a:pPr>
            <a:r>
              <a:rPr lang="en-US" altLang="en-US" sz="4000" dirty="0">
                <a:latin typeface="Arial Rounded MT Bold" panose="020F0704030504030204" pitchFamily="34" charset="0"/>
              </a:rPr>
              <a:t>Yn 13.1 “just before the festival of Pesakh.”</a:t>
            </a:r>
          </a:p>
          <a:p>
            <a:pPr marL="404813" indent="-404813" algn="just">
              <a:spcBef>
                <a:spcPts val="0"/>
              </a:spcBef>
              <a:buFont typeface="+mj-lt"/>
              <a:buAutoNum type="arabicPeriod"/>
            </a:pPr>
            <a:r>
              <a:rPr lang="en-US" altLang="en-US" sz="4000" dirty="0">
                <a:latin typeface="Arial Rounded MT Bold" panose="020F0704030504030204" pitchFamily="34" charset="0"/>
              </a:rPr>
              <a:t>Yn 13.26 “Buy what we need for the festival.</a:t>
            </a:r>
          </a:p>
          <a:p>
            <a:pPr marL="404813" indent="-404813" algn="just">
              <a:spcBef>
                <a:spcPts val="0"/>
              </a:spcBef>
              <a:buFont typeface="+mj-lt"/>
              <a:buAutoNum type="arabicPeriod"/>
            </a:pPr>
            <a:r>
              <a:rPr lang="en-US" altLang="en-US" sz="4000" dirty="0">
                <a:latin typeface="Arial Rounded MT Bold" panose="020F0704030504030204" pitchFamily="34" charset="0"/>
              </a:rPr>
              <a:t>Yn 18.28 “unable to eat the Pesakh meal.”</a:t>
            </a:r>
          </a:p>
          <a:p>
            <a:pPr marL="404813" indent="-404813">
              <a:spcBef>
                <a:spcPts val="0"/>
              </a:spcBef>
              <a:buFont typeface="+mj-lt"/>
              <a:buAutoNum type="arabicPeriod"/>
            </a:pPr>
            <a:r>
              <a:rPr lang="en-US" altLang="en-US" sz="3600" dirty="0">
                <a:latin typeface="Arial Rounded MT Bold" panose="020F0704030504030204" pitchFamily="34" charset="0"/>
              </a:rPr>
              <a:t>Yn 19.14 “noon on Preparation Day for Pesakh</a:t>
            </a:r>
            <a:r>
              <a:rPr lang="en-US" altLang="en-US" sz="4000" dirty="0">
                <a:latin typeface="Arial Rounded MT Bold" panose="020F0704030504030204" pitchFamily="34" charset="0"/>
              </a:rPr>
              <a:t>.”</a:t>
            </a:r>
          </a:p>
        </p:txBody>
      </p:sp>
    </p:spTree>
    <p:extLst>
      <p:ext uri="{BB962C8B-B14F-4D97-AF65-F5344CB8AC3E}">
        <p14:creationId xmlns:p14="http://schemas.microsoft.com/office/powerpoint/2010/main" val="287175687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488BC2-21CB-90A9-5E96-DE43E93F69AC}"/>
            </a:ext>
          </a:extLst>
        </p:cNvPr>
        <p:cNvGrpSpPr/>
        <p:nvPr/>
      </p:nvGrpSpPr>
      <p:grpSpPr>
        <a:xfrm>
          <a:off x="0" y="0"/>
          <a:ext cx="0" cy="0"/>
          <a:chOff x="0" y="0"/>
          <a:chExt cx="0" cy="0"/>
        </a:xfrm>
      </p:grpSpPr>
      <p:sp>
        <p:nvSpPr>
          <p:cNvPr id="1245186" name="Rectangle 2">
            <a:extLst>
              <a:ext uri="{FF2B5EF4-FFF2-40B4-BE49-F238E27FC236}">
                <a16:creationId xmlns:a16="http://schemas.microsoft.com/office/drawing/2014/main" id="{D2BAF6D0-3530-19E7-26DB-250A6539C6C6}"/>
              </a:ext>
            </a:extLst>
          </p:cNvPr>
          <p:cNvSpPr>
            <a:spLocks noGrp="1" noChangeArrowheads="1"/>
          </p:cNvSpPr>
          <p:nvPr>
            <p:ph type="subTitle" idx="1"/>
          </p:nvPr>
        </p:nvSpPr>
        <p:spPr>
          <a:xfrm>
            <a:off x="1524000" y="0"/>
            <a:ext cx="9144000" cy="6858000"/>
          </a:xfrm>
        </p:spPr>
        <p:txBody>
          <a:bodyPr/>
          <a:lstStyle/>
          <a:p>
            <a:pPr algn="l"/>
            <a:r>
              <a:rPr lang="en-US" altLang="en-US" sz="4000" dirty="0"/>
              <a:t>Yn 13.29</a:t>
            </a:r>
          </a:p>
          <a:p>
            <a:pPr algn="l"/>
            <a:r>
              <a:rPr lang="en-US" altLang="en-US" sz="4000" dirty="0"/>
              <a:t>https://youtu.be/6xq9ul8P3mQ</a:t>
            </a:r>
          </a:p>
        </p:txBody>
      </p:sp>
      <p:pic>
        <p:nvPicPr>
          <p:cNvPr id="2" name="Online Media 1" title="Was Jesus crucified on Passover? Rabbi Tovia Singer exposes the most outrageous NT contradiction">
            <a:hlinkClick r:id="" action="ppaction://media"/>
            <a:extLst>
              <a:ext uri="{FF2B5EF4-FFF2-40B4-BE49-F238E27FC236}">
                <a16:creationId xmlns:a16="http://schemas.microsoft.com/office/drawing/2014/main" id="{6BA8B274-F003-F44A-5079-CB8789126D3A}"/>
              </a:ext>
            </a:extLst>
          </p:cNvPr>
          <p:cNvPicPr>
            <a:picLocks noRot="1" noChangeAspect="1"/>
          </p:cNvPicPr>
          <p:nvPr>
            <a:videoFile r:link="rId1"/>
          </p:nvPr>
        </p:nvPicPr>
        <p:blipFill>
          <a:blip r:embed="rId4"/>
          <a:stretch>
            <a:fillRect/>
          </a:stretch>
        </p:blipFill>
        <p:spPr>
          <a:xfrm>
            <a:off x="0" y="-12700"/>
            <a:ext cx="12169506" cy="6870700"/>
          </a:xfrm>
          <a:prstGeom prst="rect">
            <a:avLst/>
          </a:prstGeom>
        </p:spPr>
      </p:pic>
    </p:spTree>
    <p:extLst>
      <p:ext uri="{BB962C8B-B14F-4D97-AF65-F5344CB8AC3E}">
        <p14:creationId xmlns:p14="http://schemas.microsoft.com/office/powerpoint/2010/main" val="548582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4C10B8-27F2-1C34-DCD3-9A2F63F318B8}"/>
            </a:ext>
          </a:extLst>
        </p:cNvPr>
        <p:cNvGrpSpPr/>
        <p:nvPr/>
      </p:nvGrpSpPr>
      <p:grpSpPr>
        <a:xfrm>
          <a:off x="0" y="0"/>
          <a:ext cx="0" cy="0"/>
          <a:chOff x="0" y="0"/>
          <a:chExt cx="0" cy="0"/>
        </a:xfrm>
      </p:grpSpPr>
      <p:sp>
        <p:nvSpPr>
          <p:cNvPr id="5123" name="Rectangle 3">
            <a:extLst>
              <a:ext uri="{FF2B5EF4-FFF2-40B4-BE49-F238E27FC236}">
                <a16:creationId xmlns:a16="http://schemas.microsoft.com/office/drawing/2014/main" id="{ED6967F3-1C33-0D97-9F6B-0B8EEBC24D1C}"/>
              </a:ext>
            </a:extLst>
          </p:cNvPr>
          <p:cNvSpPr>
            <a:spLocks noGrp="1" noChangeArrowheads="1"/>
          </p:cNvSpPr>
          <p:nvPr>
            <p:ph type="body" idx="4294967295"/>
          </p:nvPr>
        </p:nvSpPr>
        <p:spPr>
          <a:xfrm>
            <a:off x="381000" y="457200"/>
            <a:ext cx="11277600" cy="6172200"/>
          </a:xfrm>
        </p:spPr>
        <p:txBody>
          <a:bodyPr/>
          <a:lstStyle/>
          <a:p>
            <a:pPr marL="0" indent="0" algn="just">
              <a:spcBef>
                <a:spcPts val="0"/>
              </a:spcBef>
              <a:buNone/>
            </a:pPr>
            <a:r>
              <a:rPr lang="en-US" altLang="en-US" sz="4000" dirty="0">
                <a:latin typeface="Arial Rounded MT Bold" panose="020F0704030504030204" pitchFamily="34" charset="0"/>
              </a:rPr>
              <a:t>  </a:t>
            </a:r>
          </a:p>
        </p:txBody>
      </p:sp>
      <p:pic>
        <p:nvPicPr>
          <p:cNvPr id="3" name="Picture 2">
            <a:extLst>
              <a:ext uri="{FF2B5EF4-FFF2-40B4-BE49-F238E27FC236}">
                <a16:creationId xmlns:a16="http://schemas.microsoft.com/office/drawing/2014/main" id="{A6254988-B994-F0D5-F4A0-3A6971C4BEDB}"/>
              </a:ext>
            </a:extLst>
          </p:cNvPr>
          <p:cNvPicPr>
            <a:picLocks noChangeAspect="1"/>
          </p:cNvPicPr>
          <p:nvPr/>
        </p:nvPicPr>
        <p:blipFill>
          <a:blip r:embed="rId3"/>
          <a:stretch>
            <a:fillRect/>
          </a:stretch>
        </p:blipFill>
        <p:spPr>
          <a:xfrm>
            <a:off x="2676168" y="0"/>
            <a:ext cx="6839664" cy="6858000"/>
          </a:xfrm>
          <a:prstGeom prst="rect">
            <a:avLst/>
          </a:prstGeom>
        </p:spPr>
      </p:pic>
      <p:sp>
        <p:nvSpPr>
          <p:cNvPr id="4" name="TextBox 3">
            <a:extLst>
              <a:ext uri="{FF2B5EF4-FFF2-40B4-BE49-F238E27FC236}">
                <a16:creationId xmlns:a16="http://schemas.microsoft.com/office/drawing/2014/main" id="{8A44C4F3-1119-1AF1-7A1D-CE014BC8D152}"/>
              </a:ext>
            </a:extLst>
          </p:cNvPr>
          <p:cNvSpPr txBox="1"/>
          <p:nvPr/>
        </p:nvSpPr>
        <p:spPr>
          <a:xfrm>
            <a:off x="8195215" y="6299257"/>
            <a:ext cx="3676006" cy="400110"/>
          </a:xfrm>
          <a:prstGeom prst="rect">
            <a:avLst/>
          </a:prstGeom>
          <a:noFill/>
        </p:spPr>
        <p:txBody>
          <a:bodyPr wrap="none" rtlCol="0">
            <a:spAutoFit/>
          </a:bodyPr>
          <a:lstStyle/>
          <a:p>
            <a:r>
              <a:rPr lang="en-US" sz="2000" b="1" dirty="0"/>
              <a:t>doctrines they already held.</a:t>
            </a:r>
          </a:p>
        </p:txBody>
      </p:sp>
    </p:spTree>
    <p:extLst>
      <p:ext uri="{BB962C8B-B14F-4D97-AF65-F5344CB8AC3E}">
        <p14:creationId xmlns:p14="http://schemas.microsoft.com/office/powerpoint/2010/main" val="368103562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432882-9DE2-D88F-8934-D6F155CBAE44}"/>
            </a:ext>
          </a:extLst>
        </p:cNvPr>
        <p:cNvGrpSpPr/>
        <p:nvPr/>
      </p:nvGrpSpPr>
      <p:grpSpPr>
        <a:xfrm>
          <a:off x="0" y="0"/>
          <a:ext cx="0" cy="0"/>
          <a:chOff x="0" y="0"/>
          <a:chExt cx="0" cy="0"/>
        </a:xfrm>
      </p:grpSpPr>
      <p:sp>
        <p:nvSpPr>
          <p:cNvPr id="5123" name="Rectangle 3">
            <a:extLst>
              <a:ext uri="{FF2B5EF4-FFF2-40B4-BE49-F238E27FC236}">
                <a16:creationId xmlns:a16="http://schemas.microsoft.com/office/drawing/2014/main" id="{D015AA20-2DC3-D57A-1E0F-F743878AFAE8}"/>
              </a:ext>
            </a:extLst>
          </p:cNvPr>
          <p:cNvSpPr>
            <a:spLocks noGrp="1" noChangeArrowheads="1"/>
          </p:cNvSpPr>
          <p:nvPr>
            <p:ph type="body" idx="4294967295"/>
          </p:nvPr>
        </p:nvSpPr>
        <p:spPr>
          <a:xfrm>
            <a:off x="381000" y="457200"/>
            <a:ext cx="11277600" cy="6172200"/>
          </a:xfrm>
        </p:spPr>
        <p:txBody>
          <a:bodyPr/>
          <a:lstStyle/>
          <a:p>
            <a:pPr marL="0" indent="0" algn="just">
              <a:spcBef>
                <a:spcPts val="0"/>
              </a:spcBef>
              <a:buNone/>
            </a:pPr>
            <a:endParaRPr lang="en-US" altLang="en-US" sz="4000" dirty="0">
              <a:latin typeface="Arial Rounded MT Bold" panose="020F0704030504030204" pitchFamily="34" charset="0"/>
            </a:endParaRPr>
          </a:p>
        </p:txBody>
      </p:sp>
      <p:pic>
        <p:nvPicPr>
          <p:cNvPr id="3" name="Picture 2">
            <a:extLst>
              <a:ext uri="{FF2B5EF4-FFF2-40B4-BE49-F238E27FC236}">
                <a16:creationId xmlns:a16="http://schemas.microsoft.com/office/drawing/2014/main" id="{8AB68F31-81D4-7F33-DFE2-4E746A45DE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28"/>
            <a:ext cx="12192000" cy="6857143"/>
          </a:xfrm>
          <a:prstGeom prst="rect">
            <a:avLst/>
          </a:prstGeom>
        </p:spPr>
      </p:pic>
    </p:spTree>
    <p:extLst>
      <p:ext uri="{BB962C8B-B14F-4D97-AF65-F5344CB8AC3E}">
        <p14:creationId xmlns:p14="http://schemas.microsoft.com/office/powerpoint/2010/main" val="220445525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88088C-B4CF-741A-FB1A-CDD02198E060}"/>
            </a:ext>
          </a:extLst>
        </p:cNvPr>
        <p:cNvGrpSpPr/>
        <p:nvPr/>
      </p:nvGrpSpPr>
      <p:grpSpPr>
        <a:xfrm>
          <a:off x="0" y="0"/>
          <a:ext cx="0" cy="0"/>
          <a:chOff x="0" y="0"/>
          <a:chExt cx="0" cy="0"/>
        </a:xfrm>
      </p:grpSpPr>
      <p:sp>
        <p:nvSpPr>
          <p:cNvPr id="5123" name="Rectangle 3">
            <a:extLst>
              <a:ext uri="{FF2B5EF4-FFF2-40B4-BE49-F238E27FC236}">
                <a16:creationId xmlns:a16="http://schemas.microsoft.com/office/drawing/2014/main" id="{28736003-73F6-E61F-3EDA-ED957B33552A}"/>
              </a:ext>
            </a:extLst>
          </p:cNvPr>
          <p:cNvSpPr>
            <a:spLocks noGrp="1" noChangeArrowheads="1"/>
          </p:cNvSpPr>
          <p:nvPr>
            <p:ph type="body" idx="4294967295"/>
          </p:nvPr>
        </p:nvSpPr>
        <p:spPr>
          <a:xfrm>
            <a:off x="381000" y="457200"/>
            <a:ext cx="11277600" cy="6172200"/>
          </a:xfrm>
        </p:spPr>
        <p:txBody>
          <a:bodyPr/>
          <a:lstStyle/>
          <a:p>
            <a:pPr marL="0" indent="0" algn="just">
              <a:spcBef>
                <a:spcPts val="0"/>
              </a:spcBef>
              <a:buNone/>
            </a:pPr>
            <a:endParaRPr lang="en-US" altLang="en-US" sz="4000" dirty="0">
              <a:latin typeface="Arial Rounded MT Bold" panose="020F0704030504030204" pitchFamily="34" charset="0"/>
            </a:endParaRPr>
          </a:p>
        </p:txBody>
      </p:sp>
      <p:pic>
        <p:nvPicPr>
          <p:cNvPr id="3" name="Picture 2">
            <a:extLst>
              <a:ext uri="{FF2B5EF4-FFF2-40B4-BE49-F238E27FC236}">
                <a16:creationId xmlns:a16="http://schemas.microsoft.com/office/drawing/2014/main" id="{5072CA85-C64B-9926-5AB1-5604494697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28"/>
            <a:ext cx="12192000" cy="6857143"/>
          </a:xfrm>
          <a:prstGeom prst="rect">
            <a:avLst/>
          </a:prstGeom>
        </p:spPr>
      </p:pic>
      <p:sp>
        <p:nvSpPr>
          <p:cNvPr id="2" name="TextBox 1">
            <a:extLst>
              <a:ext uri="{FF2B5EF4-FFF2-40B4-BE49-F238E27FC236}">
                <a16:creationId xmlns:a16="http://schemas.microsoft.com/office/drawing/2014/main" id="{E5F3ED00-5D37-B8B8-00D7-7E0333E189AC}"/>
              </a:ext>
            </a:extLst>
          </p:cNvPr>
          <p:cNvSpPr txBox="1"/>
          <p:nvPr/>
        </p:nvSpPr>
        <p:spPr>
          <a:xfrm>
            <a:off x="533400" y="457200"/>
            <a:ext cx="8692764" cy="2554545"/>
          </a:xfrm>
          <a:prstGeom prst="rect">
            <a:avLst/>
          </a:prstGeom>
          <a:noFill/>
        </p:spPr>
        <p:txBody>
          <a:bodyPr wrap="none" rtlCol="0">
            <a:spAutoFit/>
          </a:bodyPr>
          <a:lstStyle/>
          <a:p>
            <a:r>
              <a:rPr lang="en-US" sz="4000" u="sng" dirty="0">
                <a:solidFill>
                  <a:srgbClr val="FFFF00"/>
                </a:solidFill>
                <a:latin typeface="Arial Rounded MT Bold" panose="020F0704030504030204" pitchFamily="34" charset="0"/>
              </a:rPr>
              <a:t>Passover Controversies</a:t>
            </a:r>
          </a:p>
          <a:p>
            <a:pPr marL="342900" indent="-342900">
              <a:buFont typeface="+mj-lt"/>
              <a:buAutoNum type="arabicPeriod"/>
            </a:pPr>
            <a:r>
              <a:rPr lang="en-US" sz="4000" dirty="0">
                <a:latin typeface="Arial Rounded MT Bold" panose="020F0704030504030204" pitchFamily="34" charset="0"/>
              </a:rPr>
              <a:t>The importance of the challenge</a:t>
            </a:r>
          </a:p>
          <a:p>
            <a:pPr marL="342900" indent="-342900">
              <a:buFont typeface="+mj-lt"/>
              <a:buAutoNum type="arabicPeriod"/>
            </a:pPr>
            <a:r>
              <a:rPr lang="en-US" sz="4000" dirty="0">
                <a:latin typeface="Arial Rounded MT Bold" panose="020F0704030504030204" pitchFamily="34" charset="0"/>
              </a:rPr>
              <a:t>The contents of the challenge</a:t>
            </a:r>
          </a:p>
          <a:p>
            <a:pPr marL="342900" indent="-342900">
              <a:buFont typeface="+mj-lt"/>
              <a:buAutoNum type="arabicPeriod"/>
            </a:pPr>
            <a:r>
              <a:rPr lang="en-US" sz="4000" u="sng" dirty="0">
                <a:solidFill>
                  <a:srgbClr val="FFFF00"/>
                </a:solidFill>
                <a:latin typeface="Arial Rounded MT Bold" panose="020F0704030504030204" pitchFamily="34" charset="0"/>
              </a:rPr>
              <a:t>The resolution of the challenge.</a:t>
            </a:r>
          </a:p>
        </p:txBody>
      </p:sp>
    </p:spTree>
    <p:extLst>
      <p:ext uri="{BB962C8B-B14F-4D97-AF65-F5344CB8AC3E}">
        <p14:creationId xmlns:p14="http://schemas.microsoft.com/office/powerpoint/2010/main" val="263633328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F74BF5-C57E-9E20-370D-4866C22C52AE}"/>
            </a:ext>
          </a:extLst>
        </p:cNvPr>
        <p:cNvGrpSpPr/>
        <p:nvPr/>
      </p:nvGrpSpPr>
      <p:grpSpPr>
        <a:xfrm>
          <a:off x="0" y="0"/>
          <a:ext cx="0" cy="0"/>
          <a:chOff x="0" y="0"/>
          <a:chExt cx="0" cy="0"/>
        </a:xfrm>
      </p:grpSpPr>
      <p:sp>
        <p:nvSpPr>
          <p:cNvPr id="5123" name="Rectangle 3">
            <a:extLst>
              <a:ext uri="{FF2B5EF4-FFF2-40B4-BE49-F238E27FC236}">
                <a16:creationId xmlns:a16="http://schemas.microsoft.com/office/drawing/2014/main" id="{D917AE2E-68BB-CC0C-EBA8-A2E43678F578}"/>
              </a:ext>
            </a:extLst>
          </p:cNvPr>
          <p:cNvSpPr>
            <a:spLocks noGrp="1" noChangeArrowheads="1"/>
          </p:cNvSpPr>
          <p:nvPr>
            <p:ph type="body" idx="4294967295"/>
          </p:nvPr>
        </p:nvSpPr>
        <p:spPr>
          <a:xfrm>
            <a:off x="381000" y="457200"/>
            <a:ext cx="11430000" cy="6172200"/>
          </a:xfrm>
        </p:spPr>
        <p:txBody>
          <a:bodyPr/>
          <a:lstStyle/>
          <a:p>
            <a:pPr marL="0" indent="0" algn="just">
              <a:spcBef>
                <a:spcPts val="0"/>
              </a:spcBef>
              <a:buNone/>
            </a:pPr>
            <a:r>
              <a:rPr lang="en-US" altLang="en-US" sz="4000" dirty="0">
                <a:latin typeface="Arial Rounded MT Bold" panose="020F0704030504030204" pitchFamily="34" charset="0"/>
              </a:rPr>
              <a:t>Summary of difficulties:</a:t>
            </a:r>
          </a:p>
          <a:p>
            <a:pPr marL="404813" indent="-404813" algn="just">
              <a:spcBef>
                <a:spcPts val="0"/>
              </a:spcBef>
              <a:buFont typeface="+mj-lt"/>
              <a:buAutoNum type="arabicPeriod"/>
            </a:pPr>
            <a:r>
              <a:rPr lang="en-US" altLang="en-US" sz="4000" dirty="0">
                <a:latin typeface="Arial Rounded MT Bold" panose="020F0704030504030204" pitchFamily="34" charset="0"/>
              </a:rPr>
              <a:t>Yn 13.1 “just before the festival of Pesakh.”</a:t>
            </a:r>
          </a:p>
          <a:p>
            <a:pPr marL="404813" indent="-404813" algn="just">
              <a:spcBef>
                <a:spcPts val="0"/>
              </a:spcBef>
              <a:buFont typeface="+mj-lt"/>
              <a:buAutoNum type="arabicPeriod"/>
            </a:pPr>
            <a:r>
              <a:rPr lang="en-US" altLang="en-US" sz="4000" dirty="0">
                <a:latin typeface="Arial Rounded MT Bold" panose="020F0704030504030204" pitchFamily="34" charset="0"/>
              </a:rPr>
              <a:t>Yn 13.26 “Buy what we need for the festival.</a:t>
            </a:r>
          </a:p>
          <a:p>
            <a:pPr marL="404813" indent="-404813" algn="just">
              <a:spcBef>
                <a:spcPts val="0"/>
              </a:spcBef>
              <a:buFont typeface="+mj-lt"/>
              <a:buAutoNum type="arabicPeriod"/>
            </a:pPr>
            <a:r>
              <a:rPr lang="en-US" altLang="en-US" sz="4000" dirty="0">
                <a:latin typeface="Arial Rounded MT Bold" panose="020F0704030504030204" pitchFamily="34" charset="0"/>
              </a:rPr>
              <a:t>Yn 18.28 “unable to eat the Pesakh meal.”</a:t>
            </a:r>
          </a:p>
          <a:p>
            <a:pPr marL="404813" indent="-404813">
              <a:spcBef>
                <a:spcPts val="0"/>
              </a:spcBef>
              <a:buFont typeface="+mj-lt"/>
              <a:buAutoNum type="arabicPeriod"/>
            </a:pPr>
            <a:r>
              <a:rPr lang="en-US" altLang="en-US" sz="3600" dirty="0">
                <a:latin typeface="Arial Rounded MT Bold" panose="020F0704030504030204" pitchFamily="34" charset="0"/>
              </a:rPr>
              <a:t>Yn 19.14 “noon on Preparation Day for Pesakh</a:t>
            </a:r>
            <a:r>
              <a:rPr lang="en-US" altLang="en-US" sz="4000" dirty="0">
                <a:latin typeface="Arial Rounded MT Bold" panose="020F0704030504030204" pitchFamily="34" charset="0"/>
              </a:rPr>
              <a:t>.”</a:t>
            </a:r>
          </a:p>
        </p:txBody>
      </p:sp>
    </p:spTree>
    <p:extLst>
      <p:ext uri="{BB962C8B-B14F-4D97-AF65-F5344CB8AC3E}">
        <p14:creationId xmlns:p14="http://schemas.microsoft.com/office/powerpoint/2010/main" val="33516701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5A3B5C-4C02-8608-9CD8-B58BC1EF47BB}"/>
            </a:ext>
          </a:extLst>
        </p:cNvPr>
        <p:cNvGrpSpPr/>
        <p:nvPr/>
      </p:nvGrpSpPr>
      <p:grpSpPr>
        <a:xfrm>
          <a:off x="0" y="0"/>
          <a:ext cx="0" cy="0"/>
          <a:chOff x="0" y="0"/>
          <a:chExt cx="0" cy="0"/>
        </a:xfrm>
      </p:grpSpPr>
      <p:sp>
        <p:nvSpPr>
          <p:cNvPr id="5123" name="Rectangle 3">
            <a:extLst>
              <a:ext uri="{FF2B5EF4-FFF2-40B4-BE49-F238E27FC236}">
                <a16:creationId xmlns:a16="http://schemas.microsoft.com/office/drawing/2014/main" id="{1BCDA9AD-6A6F-E53D-64F4-5E2080A2ADFF}"/>
              </a:ext>
            </a:extLst>
          </p:cNvPr>
          <p:cNvSpPr>
            <a:spLocks noGrp="1" noChangeArrowheads="1"/>
          </p:cNvSpPr>
          <p:nvPr>
            <p:ph type="body" idx="4294967295"/>
          </p:nvPr>
        </p:nvSpPr>
        <p:spPr>
          <a:xfrm>
            <a:off x="381000" y="457200"/>
            <a:ext cx="11277600" cy="6172200"/>
          </a:xfrm>
        </p:spPr>
        <p:txBody>
          <a:bodyPr/>
          <a:lstStyle/>
          <a:p>
            <a:pPr marL="0" indent="0" algn="ctr">
              <a:spcBef>
                <a:spcPts val="0"/>
              </a:spcBef>
              <a:buNone/>
            </a:pPr>
            <a:endParaRPr lang="en-US" altLang="en-US" sz="4000" dirty="0">
              <a:latin typeface="Arial Rounded MT Bold" panose="020F0704030504030204" pitchFamily="34" charset="0"/>
            </a:endParaRPr>
          </a:p>
          <a:p>
            <a:pPr marL="0" indent="0" algn="ctr">
              <a:spcBef>
                <a:spcPts val="0"/>
              </a:spcBef>
              <a:buNone/>
            </a:pPr>
            <a:endParaRPr lang="en-US" altLang="en-US" sz="4000" dirty="0">
              <a:latin typeface="Arial Rounded MT Bold" panose="020F0704030504030204" pitchFamily="34" charset="0"/>
            </a:endParaRPr>
          </a:p>
          <a:p>
            <a:pPr marL="0" indent="0" algn="ctr">
              <a:spcBef>
                <a:spcPts val="0"/>
              </a:spcBef>
              <a:buNone/>
            </a:pPr>
            <a:r>
              <a:rPr lang="en-US" altLang="en-US" sz="4000" dirty="0">
                <a:latin typeface="Arial Rounded MT Bold" panose="020F0704030504030204" pitchFamily="34" charset="0"/>
              </a:rPr>
              <a:t>Yn 13.28 possible resolution</a:t>
            </a:r>
          </a:p>
        </p:txBody>
      </p:sp>
    </p:spTree>
    <p:extLst>
      <p:ext uri="{BB962C8B-B14F-4D97-AF65-F5344CB8AC3E}">
        <p14:creationId xmlns:p14="http://schemas.microsoft.com/office/powerpoint/2010/main" val="159359082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04CD91-BDAE-6817-02A2-7E62B6AE06F0}"/>
            </a:ext>
          </a:extLst>
        </p:cNvPr>
        <p:cNvGrpSpPr/>
        <p:nvPr/>
      </p:nvGrpSpPr>
      <p:grpSpPr>
        <a:xfrm>
          <a:off x="0" y="0"/>
          <a:ext cx="0" cy="0"/>
          <a:chOff x="0" y="0"/>
          <a:chExt cx="0" cy="0"/>
        </a:xfrm>
      </p:grpSpPr>
      <p:sp>
        <p:nvSpPr>
          <p:cNvPr id="5123" name="Rectangle 3">
            <a:extLst>
              <a:ext uri="{FF2B5EF4-FFF2-40B4-BE49-F238E27FC236}">
                <a16:creationId xmlns:a16="http://schemas.microsoft.com/office/drawing/2014/main" id="{A0FFE111-01CA-1A22-815E-B1AB980C10A3}"/>
              </a:ext>
            </a:extLst>
          </p:cNvPr>
          <p:cNvSpPr>
            <a:spLocks noGrp="1" noChangeArrowheads="1"/>
          </p:cNvSpPr>
          <p:nvPr>
            <p:ph type="body" idx="4294967295"/>
          </p:nvPr>
        </p:nvSpPr>
        <p:spPr>
          <a:xfrm>
            <a:off x="381000" y="457200"/>
            <a:ext cx="11277600" cy="6172200"/>
          </a:xfrm>
        </p:spPr>
        <p:txBody>
          <a:bodyPr>
            <a:normAutofit/>
          </a:bodyPr>
          <a:lstStyle/>
          <a:p>
            <a:pPr marL="0" indent="0">
              <a:spcBef>
                <a:spcPts val="0"/>
              </a:spcBef>
              <a:buNone/>
            </a:pPr>
            <a:r>
              <a:rPr lang="en-US" altLang="en-US" sz="3600" dirty="0">
                <a:latin typeface="Arial Rounded MT Bold" panose="020F0704030504030204" pitchFamily="34" charset="0"/>
              </a:rPr>
              <a:t>From David Stern’s New Testament Commentary</a:t>
            </a:r>
          </a:p>
          <a:p>
            <a:pPr marL="0" indent="0">
              <a:spcBef>
                <a:spcPts val="0"/>
              </a:spcBef>
              <a:buNone/>
            </a:pPr>
            <a:r>
              <a:rPr lang="en-US" altLang="en-US" sz="4000" dirty="0">
                <a:latin typeface="Arial Rounded MT Bold" panose="020F0704030504030204" pitchFamily="34" charset="0"/>
              </a:rPr>
              <a:t>Yn 13.26  "Buy what we need for the festival." Following are three supporting arguments, along with points against them:</a:t>
            </a:r>
          </a:p>
          <a:p>
            <a:pPr marL="0" indent="0">
              <a:spcBef>
                <a:spcPts val="0"/>
              </a:spcBef>
              <a:buNone/>
            </a:pPr>
            <a:r>
              <a:rPr lang="en-US" altLang="en-US" sz="4000" dirty="0">
                <a:latin typeface="Arial Rounded MT Bold" panose="020F0704030504030204" pitchFamily="34" charset="0"/>
              </a:rPr>
              <a:t>(1) Argument: Halakhah prohibits financial transactions on Shabbat and festivals. Against: The Oral Law as we know it today was not yet finalized in Yeshua's time.</a:t>
            </a:r>
          </a:p>
        </p:txBody>
      </p:sp>
    </p:spTree>
    <p:extLst>
      <p:ext uri="{BB962C8B-B14F-4D97-AF65-F5344CB8AC3E}">
        <p14:creationId xmlns:p14="http://schemas.microsoft.com/office/powerpoint/2010/main" val="112929667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91CE0C-E058-7DBB-3928-33BA9827FBF5}"/>
            </a:ext>
          </a:extLst>
        </p:cNvPr>
        <p:cNvGrpSpPr/>
        <p:nvPr/>
      </p:nvGrpSpPr>
      <p:grpSpPr>
        <a:xfrm>
          <a:off x="0" y="0"/>
          <a:ext cx="0" cy="0"/>
          <a:chOff x="0" y="0"/>
          <a:chExt cx="0" cy="0"/>
        </a:xfrm>
      </p:grpSpPr>
      <p:sp>
        <p:nvSpPr>
          <p:cNvPr id="5123" name="Rectangle 3">
            <a:extLst>
              <a:ext uri="{FF2B5EF4-FFF2-40B4-BE49-F238E27FC236}">
                <a16:creationId xmlns:a16="http://schemas.microsoft.com/office/drawing/2014/main" id="{25FA2F3A-CE1D-E047-A0E9-F019ADC8F74D}"/>
              </a:ext>
            </a:extLst>
          </p:cNvPr>
          <p:cNvSpPr>
            <a:spLocks noGrp="1" noChangeArrowheads="1"/>
          </p:cNvSpPr>
          <p:nvPr>
            <p:ph type="body" idx="4294967295"/>
          </p:nvPr>
        </p:nvSpPr>
        <p:spPr>
          <a:xfrm>
            <a:off x="381000" y="457200"/>
            <a:ext cx="11277600" cy="6172200"/>
          </a:xfrm>
        </p:spPr>
        <p:txBody>
          <a:bodyPr>
            <a:normAutofit/>
          </a:bodyPr>
          <a:lstStyle/>
          <a:p>
            <a:pPr marL="0" indent="0">
              <a:spcBef>
                <a:spcPts val="0"/>
              </a:spcBef>
              <a:buNone/>
            </a:pPr>
            <a:r>
              <a:rPr lang="en-US" altLang="en-US" sz="4000" dirty="0">
                <a:latin typeface="Arial Rounded MT Bold" panose="020F0704030504030204" pitchFamily="34" charset="0"/>
              </a:rPr>
              <a:t>(2) Argument: Therefore the stores would be closed, so there would be no place to buy anything. Against: If argument (1) does not hold, neither does (2). According to С. Н. Lenski's commentary, St. John's Gospel, stores were shut on Nisan 13 (the day before Pesach) but open all night on Nisan 14, as preparations were made for the chagigah the following morning.</a:t>
            </a:r>
          </a:p>
        </p:txBody>
      </p:sp>
    </p:spTree>
    <p:extLst>
      <p:ext uri="{BB962C8B-B14F-4D97-AF65-F5344CB8AC3E}">
        <p14:creationId xmlns:p14="http://schemas.microsoft.com/office/powerpoint/2010/main" val="2802026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B72634-BCF8-104E-869D-D91C62EB613A}"/>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D3BEBF91-87D6-9147-8D30-507680EB8056}"/>
              </a:ext>
            </a:extLst>
          </p:cNvPr>
          <p:cNvSpPr>
            <a:spLocks noGrp="1" noChangeArrowheads="1"/>
          </p:cNvSpPr>
          <p:nvPr>
            <p:ph type="subTitle" idx="1"/>
          </p:nvPr>
        </p:nvSpPr>
        <p:spPr>
          <a:xfrm>
            <a:off x="304800" y="279400"/>
            <a:ext cx="11582400" cy="6400800"/>
          </a:xfrm>
        </p:spPr>
        <p:txBody>
          <a:bodyPr>
            <a:normAutofit/>
          </a:bodyPr>
          <a:lstStyle/>
          <a:p>
            <a:pPr algn="l"/>
            <a:r>
              <a:rPr lang="en-US" sz="5333" dirty="0"/>
              <a:t> </a:t>
            </a:r>
          </a:p>
        </p:txBody>
      </p:sp>
      <p:pic>
        <p:nvPicPr>
          <p:cNvPr id="3" name="Picture 2">
            <a:extLst>
              <a:ext uri="{FF2B5EF4-FFF2-40B4-BE49-F238E27FC236}">
                <a16:creationId xmlns:a16="http://schemas.microsoft.com/office/drawing/2014/main" id="{ABBFF90C-F3CD-D2CE-55BF-5D0A5A349D1D}"/>
              </a:ext>
            </a:extLst>
          </p:cNvPr>
          <p:cNvPicPr>
            <a:picLocks noChangeAspect="1"/>
          </p:cNvPicPr>
          <p:nvPr/>
        </p:nvPicPr>
        <p:blipFill>
          <a:blip r:embed="rId3"/>
          <a:srcRect b="64815"/>
          <a:stretch/>
        </p:blipFill>
        <p:spPr>
          <a:xfrm>
            <a:off x="2162252" y="0"/>
            <a:ext cx="7867497" cy="2413000"/>
          </a:xfrm>
          <a:prstGeom prst="rect">
            <a:avLst/>
          </a:prstGeom>
        </p:spPr>
      </p:pic>
    </p:spTree>
    <p:extLst>
      <p:ext uri="{BB962C8B-B14F-4D97-AF65-F5344CB8AC3E}">
        <p14:creationId xmlns:p14="http://schemas.microsoft.com/office/powerpoint/2010/main" val="290595643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7F77E7-7C1F-DA3B-87BF-B98EA97CFFEB}"/>
            </a:ext>
          </a:extLst>
        </p:cNvPr>
        <p:cNvGrpSpPr/>
        <p:nvPr/>
      </p:nvGrpSpPr>
      <p:grpSpPr>
        <a:xfrm>
          <a:off x="0" y="0"/>
          <a:ext cx="0" cy="0"/>
          <a:chOff x="0" y="0"/>
          <a:chExt cx="0" cy="0"/>
        </a:xfrm>
      </p:grpSpPr>
      <p:sp>
        <p:nvSpPr>
          <p:cNvPr id="5123" name="Rectangle 3">
            <a:extLst>
              <a:ext uri="{FF2B5EF4-FFF2-40B4-BE49-F238E27FC236}">
                <a16:creationId xmlns:a16="http://schemas.microsoft.com/office/drawing/2014/main" id="{43EE96D5-E953-46B3-D79E-382D1247D817}"/>
              </a:ext>
            </a:extLst>
          </p:cNvPr>
          <p:cNvSpPr>
            <a:spLocks noGrp="1" noChangeArrowheads="1"/>
          </p:cNvSpPr>
          <p:nvPr>
            <p:ph type="body" idx="4294967295"/>
          </p:nvPr>
        </p:nvSpPr>
        <p:spPr>
          <a:xfrm>
            <a:off x="381000" y="457200"/>
            <a:ext cx="11277600" cy="6172200"/>
          </a:xfrm>
        </p:spPr>
        <p:txBody>
          <a:bodyPr>
            <a:normAutofit/>
          </a:bodyPr>
          <a:lstStyle/>
          <a:p>
            <a:pPr marL="0" indent="0">
              <a:spcBef>
                <a:spcPts val="0"/>
              </a:spcBef>
              <a:buNone/>
            </a:pPr>
            <a:r>
              <a:rPr lang="en-US" altLang="en-US" sz="4000" dirty="0">
                <a:latin typeface="Arial Rounded MT Bold" panose="020F0704030504030204" pitchFamily="34" charset="0"/>
              </a:rPr>
              <a:t>(3) Argument: If it was already Erev-Pesach ("Passover eve"), it was too late to buy what was needed for it. Against: The directive may have been to buy for the rest of the seven-day festival, not for the Seder.</a:t>
            </a:r>
          </a:p>
        </p:txBody>
      </p:sp>
    </p:spTree>
    <p:extLst>
      <p:ext uri="{BB962C8B-B14F-4D97-AF65-F5344CB8AC3E}">
        <p14:creationId xmlns:p14="http://schemas.microsoft.com/office/powerpoint/2010/main" val="9326724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6A6251-BDA8-048E-38B7-3F62D19FE8E0}"/>
            </a:ext>
          </a:extLst>
        </p:cNvPr>
        <p:cNvGrpSpPr/>
        <p:nvPr/>
      </p:nvGrpSpPr>
      <p:grpSpPr>
        <a:xfrm>
          <a:off x="0" y="0"/>
          <a:ext cx="0" cy="0"/>
          <a:chOff x="0" y="0"/>
          <a:chExt cx="0" cy="0"/>
        </a:xfrm>
      </p:grpSpPr>
      <p:sp>
        <p:nvSpPr>
          <p:cNvPr id="5123" name="Rectangle 3">
            <a:extLst>
              <a:ext uri="{FF2B5EF4-FFF2-40B4-BE49-F238E27FC236}">
                <a16:creationId xmlns:a16="http://schemas.microsoft.com/office/drawing/2014/main" id="{7EC24579-8DCB-BE33-2397-AC4E6DF387E5}"/>
              </a:ext>
            </a:extLst>
          </p:cNvPr>
          <p:cNvSpPr>
            <a:spLocks noGrp="1" noChangeArrowheads="1"/>
          </p:cNvSpPr>
          <p:nvPr>
            <p:ph type="body" idx="4294967295"/>
          </p:nvPr>
        </p:nvSpPr>
        <p:spPr>
          <a:xfrm>
            <a:off x="381000" y="457200"/>
            <a:ext cx="11277600" cy="6172200"/>
          </a:xfrm>
        </p:spPr>
        <p:txBody>
          <a:bodyPr/>
          <a:lstStyle/>
          <a:p>
            <a:pPr marL="0" indent="0" algn="ctr">
              <a:spcBef>
                <a:spcPts val="0"/>
              </a:spcBef>
              <a:buNone/>
            </a:pPr>
            <a:endParaRPr lang="en-US" altLang="en-US" sz="4000" dirty="0">
              <a:latin typeface="Arial Rounded MT Bold" panose="020F0704030504030204" pitchFamily="34" charset="0"/>
            </a:endParaRPr>
          </a:p>
          <a:p>
            <a:pPr marL="0" indent="0" algn="ctr">
              <a:spcBef>
                <a:spcPts val="0"/>
              </a:spcBef>
              <a:buNone/>
            </a:pPr>
            <a:endParaRPr lang="en-US" altLang="en-US" sz="4000" dirty="0">
              <a:latin typeface="Arial Rounded MT Bold" panose="020F0704030504030204" pitchFamily="34" charset="0"/>
            </a:endParaRPr>
          </a:p>
          <a:p>
            <a:pPr marL="0" indent="0" algn="ctr">
              <a:spcBef>
                <a:spcPts val="0"/>
              </a:spcBef>
              <a:buNone/>
            </a:pPr>
            <a:r>
              <a:rPr lang="en-US" altLang="en-US" sz="4000" dirty="0">
                <a:latin typeface="Arial Rounded MT Bold" panose="020F0704030504030204" pitchFamily="34" charset="0"/>
              </a:rPr>
              <a:t>Yn 18.28 and 19.14 possible resolution</a:t>
            </a:r>
          </a:p>
        </p:txBody>
      </p:sp>
    </p:spTree>
    <p:extLst>
      <p:ext uri="{BB962C8B-B14F-4D97-AF65-F5344CB8AC3E}">
        <p14:creationId xmlns:p14="http://schemas.microsoft.com/office/powerpoint/2010/main" val="154507546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0500D8-6C54-BCF2-B878-0649F2560DB1}"/>
            </a:ext>
          </a:extLst>
        </p:cNvPr>
        <p:cNvGrpSpPr/>
        <p:nvPr/>
      </p:nvGrpSpPr>
      <p:grpSpPr>
        <a:xfrm>
          <a:off x="0" y="0"/>
          <a:ext cx="0" cy="0"/>
          <a:chOff x="0" y="0"/>
          <a:chExt cx="0" cy="0"/>
        </a:xfrm>
      </p:grpSpPr>
      <p:sp>
        <p:nvSpPr>
          <p:cNvPr id="5123" name="Rectangle 3">
            <a:extLst>
              <a:ext uri="{FF2B5EF4-FFF2-40B4-BE49-F238E27FC236}">
                <a16:creationId xmlns:a16="http://schemas.microsoft.com/office/drawing/2014/main" id="{A5EAD0D4-9291-162B-5750-FAC9B359EB0A}"/>
              </a:ext>
            </a:extLst>
          </p:cNvPr>
          <p:cNvSpPr>
            <a:spLocks noGrp="1" noChangeArrowheads="1"/>
          </p:cNvSpPr>
          <p:nvPr>
            <p:ph type="body" idx="4294967295"/>
          </p:nvPr>
        </p:nvSpPr>
        <p:spPr>
          <a:xfrm>
            <a:off x="381000" y="457200"/>
            <a:ext cx="11277600" cy="6172200"/>
          </a:xfrm>
        </p:spPr>
        <p:txBody>
          <a:bodyPr>
            <a:normAutofit lnSpcReduction="10000"/>
          </a:bodyPr>
          <a:lstStyle/>
          <a:p>
            <a:pPr marL="0" indent="0">
              <a:spcBef>
                <a:spcPts val="0"/>
              </a:spcBef>
              <a:buNone/>
            </a:pPr>
            <a:r>
              <a:rPr lang="en-US" altLang="en-US" sz="4000" dirty="0">
                <a:latin typeface="Arial Rounded MT Bold" panose="020F0704030504030204" pitchFamily="34" charset="0"/>
              </a:rPr>
              <a:t>Yn 18.28 literally, "unable to eat the Pesakh." Some scholars believe "the Pesakh" in this verse refers to other food eaten during Pesakh, specifically the </a:t>
            </a:r>
            <a:r>
              <a:rPr lang="en-US" altLang="en-US" sz="4000" u="sng" dirty="0" err="1">
                <a:solidFill>
                  <a:srgbClr val="FFFF66"/>
                </a:solidFill>
                <a:latin typeface="Arial Rounded MT Bold" panose="020F0704030504030204" pitchFamily="34" charset="0"/>
              </a:rPr>
              <a:t>khagigah</a:t>
            </a:r>
            <a:r>
              <a:rPr lang="en-US" altLang="en-US" sz="4000" u="sng" dirty="0">
                <a:solidFill>
                  <a:srgbClr val="FFFF66"/>
                </a:solidFill>
                <a:latin typeface="Arial Rounded MT Bold" panose="020F0704030504030204" pitchFamily="34" charset="0"/>
              </a:rPr>
              <a:t> (festival sacrifice), which was consumed with great joy and celebration on the afternoon following the Seder</a:t>
            </a:r>
            <a:r>
              <a:rPr lang="en-US" altLang="en-US" sz="4000" dirty="0">
                <a:latin typeface="Arial Rounded MT Bold" panose="020F0704030504030204" pitchFamily="34" charset="0"/>
              </a:rPr>
              <a:t>. This is the Pesakh meal which the Judeans gathered outside Pilate's palace would have been unable to eat had they entered, because their defilement would have lasted till sundown.</a:t>
            </a:r>
          </a:p>
        </p:txBody>
      </p:sp>
    </p:spTree>
    <p:extLst>
      <p:ext uri="{BB962C8B-B14F-4D97-AF65-F5344CB8AC3E}">
        <p14:creationId xmlns:p14="http://schemas.microsoft.com/office/powerpoint/2010/main" val="186136303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2425BA-F9D5-CC5B-005D-9811FDBB0750}"/>
            </a:ext>
          </a:extLst>
        </p:cNvPr>
        <p:cNvGrpSpPr/>
        <p:nvPr/>
      </p:nvGrpSpPr>
      <p:grpSpPr>
        <a:xfrm>
          <a:off x="0" y="0"/>
          <a:ext cx="0" cy="0"/>
          <a:chOff x="0" y="0"/>
          <a:chExt cx="0" cy="0"/>
        </a:xfrm>
      </p:grpSpPr>
      <p:sp>
        <p:nvSpPr>
          <p:cNvPr id="5123" name="Rectangle 3">
            <a:extLst>
              <a:ext uri="{FF2B5EF4-FFF2-40B4-BE49-F238E27FC236}">
                <a16:creationId xmlns:a16="http://schemas.microsoft.com/office/drawing/2014/main" id="{3C49DF91-5B7E-7757-9836-F282B8CF6FAC}"/>
              </a:ext>
            </a:extLst>
          </p:cNvPr>
          <p:cNvSpPr>
            <a:spLocks noGrp="1" noChangeArrowheads="1"/>
          </p:cNvSpPr>
          <p:nvPr>
            <p:ph type="body" idx="4294967295"/>
          </p:nvPr>
        </p:nvSpPr>
        <p:spPr>
          <a:xfrm>
            <a:off x="381000" y="457200"/>
            <a:ext cx="11277600" cy="6172200"/>
          </a:xfrm>
        </p:spPr>
        <p:txBody>
          <a:bodyPr/>
          <a:lstStyle/>
          <a:p>
            <a:pPr marL="0" indent="0" algn="ctr">
              <a:spcBef>
                <a:spcPts val="0"/>
              </a:spcBef>
              <a:buNone/>
            </a:pPr>
            <a:endParaRPr lang="en-US" altLang="en-US" sz="4000" dirty="0">
              <a:latin typeface="Arial Rounded MT Bold" panose="020F0704030504030204" pitchFamily="34" charset="0"/>
            </a:endParaRPr>
          </a:p>
          <a:p>
            <a:pPr marL="0" indent="0" algn="ctr">
              <a:spcBef>
                <a:spcPts val="0"/>
              </a:spcBef>
              <a:buNone/>
            </a:pPr>
            <a:endParaRPr lang="en-US" altLang="en-US" sz="4000" dirty="0">
              <a:latin typeface="Arial Rounded MT Bold" panose="020F0704030504030204" pitchFamily="34" charset="0"/>
            </a:endParaRPr>
          </a:p>
          <a:p>
            <a:pPr marL="0" indent="0" algn="ctr">
              <a:spcBef>
                <a:spcPts val="0"/>
              </a:spcBef>
              <a:buNone/>
            </a:pPr>
            <a:r>
              <a:rPr lang="en-US" altLang="en-US" sz="4000" dirty="0">
                <a:latin typeface="Arial Rounded MT Bold" panose="020F0704030504030204" pitchFamily="34" charset="0"/>
              </a:rPr>
              <a:t>Yn 13.1 and Yn 19.14 possible resolution</a:t>
            </a:r>
          </a:p>
        </p:txBody>
      </p:sp>
    </p:spTree>
    <p:extLst>
      <p:ext uri="{BB962C8B-B14F-4D97-AF65-F5344CB8AC3E}">
        <p14:creationId xmlns:p14="http://schemas.microsoft.com/office/powerpoint/2010/main" val="57352899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62EE61-5771-1AEC-7487-51A88E63576F}"/>
            </a:ext>
          </a:extLst>
        </p:cNvPr>
        <p:cNvGrpSpPr/>
        <p:nvPr/>
      </p:nvGrpSpPr>
      <p:grpSpPr>
        <a:xfrm>
          <a:off x="0" y="0"/>
          <a:ext cx="0" cy="0"/>
          <a:chOff x="0" y="0"/>
          <a:chExt cx="0" cy="0"/>
        </a:xfrm>
      </p:grpSpPr>
      <p:sp>
        <p:nvSpPr>
          <p:cNvPr id="5123" name="Rectangle 3">
            <a:extLst>
              <a:ext uri="{FF2B5EF4-FFF2-40B4-BE49-F238E27FC236}">
                <a16:creationId xmlns:a16="http://schemas.microsoft.com/office/drawing/2014/main" id="{5C8635A7-3D83-537D-926D-FA176CECD8D1}"/>
              </a:ext>
            </a:extLst>
          </p:cNvPr>
          <p:cNvSpPr>
            <a:spLocks noGrp="1" noChangeArrowheads="1"/>
          </p:cNvSpPr>
          <p:nvPr>
            <p:ph type="body" idx="4294967295"/>
          </p:nvPr>
        </p:nvSpPr>
        <p:spPr>
          <a:xfrm>
            <a:off x="381000" y="457200"/>
            <a:ext cx="11277600" cy="6172200"/>
          </a:xfrm>
        </p:spPr>
        <p:txBody>
          <a:bodyPr>
            <a:normAutofit/>
          </a:bodyPr>
          <a:lstStyle/>
          <a:p>
            <a:pPr marL="0" indent="0">
              <a:spcBef>
                <a:spcPts val="0"/>
              </a:spcBef>
              <a:buNone/>
            </a:pPr>
            <a:r>
              <a:rPr lang="en-US" sz="4000" b="0" i="0" dirty="0">
                <a:effectLst/>
                <a:latin typeface="Arial Rounded MT Bold" panose="020F0704030504030204" pitchFamily="34" charset="0"/>
              </a:rPr>
              <a:t>From David Stern’s Jewish New Testament Commentary:  Joseph </a:t>
            </a:r>
            <a:r>
              <a:rPr lang="en-US" sz="4000" b="0" i="0" dirty="0" err="1">
                <a:effectLst/>
                <a:latin typeface="Arial Rounded MT Bold" panose="020F0704030504030204" pitchFamily="34" charset="0"/>
              </a:rPr>
              <a:t>Shulam</a:t>
            </a:r>
            <a:r>
              <a:rPr lang="en-US" sz="4000" b="0" i="0" dirty="0">
                <a:effectLst/>
                <a:latin typeface="Arial Rounded MT Bold" panose="020F0704030504030204" pitchFamily="34" charset="0"/>
              </a:rPr>
              <a:t> has suggested that it [the Last Supper] may have been not the Seder but a </a:t>
            </a:r>
            <a:r>
              <a:rPr lang="en-US" sz="4000" b="0" i="0" dirty="0" err="1">
                <a:effectLst/>
                <a:latin typeface="Arial Rounded MT Bold" panose="020F0704030504030204" pitchFamily="34" charset="0"/>
              </a:rPr>
              <a:t>se'udat</a:t>
            </a:r>
            <a:r>
              <a:rPr lang="en-US" sz="4000" b="0" i="0" dirty="0">
                <a:effectLst/>
                <a:latin typeface="Arial Rounded MT Bold" panose="020F0704030504030204" pitchFamily="34" charset="0"/>
              </a:rPr>
              <a:t>-mitzvah, the celebratory "banquet accompanying performance of a commandment" such as a wedding or </a:t>
            </a:r>
            <a:r>
              <a:rPr lang="en-US" sz="4000" b="0" i="1" dirty="0" err="1">
                <a:effectLst/>
                <a:latin typeface="Arial Rounded MT Bold" panose="020F0704030504030204" pitchFamily="34" charset="0"/>
              </a:rPr>
              <a:t>b'rit</a:t>
            </a:r>
            <a:r>
              <a:rPr lang="en-US" sz="4000" b="0" i="1" dirty="0">
                <a:effectLst/>
                <a:latin typeface="Arial Rounded MT Bold" panose="020F0704030504030204" pitchFamily="34" charset="0"/>
              </a:rPr>
              <a:t>-milah</a:t>
            </a:r>
            <a:r>
              <a:rPr lang="en-US" sz="4000" b="0" i="0" dirty="0">
                <a:effectLst/>
                <a:latin typeface="Arial Rounded MT Bold" panose="020F0704030504030204" pitchFamily="34" charset="0"/>
              </a:rPr>
              <a:t>.</a:t>
            </a:r>
            <a:endParaRPr lang="en-US" altLang="en-US" sz="4400" dirty="0">
              <a:latin typeface="Arial Rounded MT Bold" panose="020F0704030504030204" pitchFamily="34" charset="0"/>
            </a:endParaRPr>
          </a:p>
        </p:txBody>
      </p:sp>
    </p:spTree>
    <p:extLst>
      <p:ext uri="{BB962C8B-B14F-4D97-AF65-F5344CB8AC3E}">
        <p14:creationId xmlns:p14="http://schemas.microsoft.com/office/powerpoint/2010/main" val="6107112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6DB586-E5B7-F432-2042-44538E185B34}"/>
            </a:ext>
          </a:extLst>
        </p:cNvPr>
        <p:cNvGrpSpPr/>
        <p:nvPr/>
      </p:nvGrpSpPr>
      <p:grpSpPr>
        <a:xfrm>
          <a:off x="0" y="0"/>
          <a:ext cx="0" cy="0"/>
          <a:chOff x="0" y="0"/>
          <a:chExt cx="0" cy="0"/>
        </a:xfrm>
      </p:grpSpPr>
      <p:sp>
        <p:nvSpPr>
          <p:cNvPr id="5123" name="Rectangle 3">
            <a:extLst>
              <a:ext uri="{FF2B5EF4-FFF2-40B4-BE49-F238E27FC236}">
                <a16:creationId xmlns:a16="http://schemas.microsoft.com/office/drawing/2014/main" id="{98F0A76C-9F0F-A367-CA01-4B7E0C874EA5}"/>
              </a:ext>
            </a:extLst>
          </p:cNvPr>
          <p:cNvSpPr>
            <a:spLocks noGrp="1" noChangeArrowheads="1"/>
          </p:cNvSpPr>
          <p:nvPr>
            <p:ph type="body" idx="4294967295"/>
          </p:nvPr>
        </p:nvSpPr>
        <p:spPr>
          <a:xfrm>
            <a:off x="381000" y="457200"/>
            <a:ext cx="11277600" cy="6172200"/>
          </a:xfrm>
        </p:spPr>
        <p:txBody>
          <a:bodyPr>
            <a:normAutofit/>
          </a:bodyPr>
          <a:lstStyle/>
          <a:p>
            <a:pPr marL="0" indent="0">
              <a:spcBef>
                <a:spcPts val="0"/>
              </a:spcBef>
              <a:buNone/>
            </a:pPr>
            <a:r>
              <a:rPr lang="en-US" sz="4400" b="0" i="0" dirty="0">
                <a:effectLst/>
                <a:latin typeface="Arial Rounded MT Bold" panose="020F0704030504030204" pitchFamily="34" charset="0"/>
              </a:rPr>
              <a:t>Here is the background for his argument. When a rabbi and his students now finish studying a tractate of the Talmud, they celebrate with a </a:t>
            </a:r>
            <a:r>
              <a:rPr lang="en-US" sz="4400" b="0" i="0" dirty="0" err="1">
                <a:effectLst/>
                <a:latin typeface="Arial Rounded MT Bold" panose="020F0704030504030204" pitchFamily="34" charset="0"/>
              </a:rPr>
              <a:t>se'udat</a:t>
            </a:r>
            <a:r>
              <a:rPr lang="en-US" sz="4400" b="0" i="0" dirty="0">
                <a:effectLst/>
                <a:latin typeface="Arial Rounded MT Bold" panose="020F0704030504030204" pitchFamily="34" charset="0"/>
              </a:rPr>
              <a:t>-mitzvah (also called a </a:t>
            </a:r>
            <a:r>
              <a:rPr lang="en-US" sz="4400" b="0" i="0" dirty="0" err="1">
                <a:effectLst/>
                <a:latin typeface="Arial Rounded MT Bold" panose="020F0704030504030204" pitchFamily="34" charset="0"/>
              </a:rPr>
              <a:t>se’udat-siyum</a:t>
            </a:r>
            <a:r>
              <a:rPr lang="en-US" sz="4400" b="0" i="0" dirty="0">
                <a:effectLst/>
                <a:latin typeface="Arial Rounded MT Bold" panose="020F0704030504030204" pitchFamily="34" charset="0"/>
              </a:rPr>
              <a:t>, "banquet of completion," i.e., graduation). </a:t>
            </a:r>
            <a:br>
              <a:rPr lang="en-US" sz="4400" dirty="0">
                <a:latin typeface="Arial Rounded MT Bold" panose="020F0704030504030204" pitchFamily="34" charset="0"/>
              </a:rPr>
            </a:br>
            <a:endParaRPr lang="en-US" altLang="en-US" sz="4800" dirty="0">
              <a:latin typeface="Arial Rounded MT Bold" panose="020F0704030504030204" pitchFamily="34" charset="0"/>
            </a:endParaRPr>
          </a:p>
        </p:txBody>
      </p:sp>
    </p:spTree>
    <p:extLst>
      <p:ext uri="{BB962C8B-B14F-4D97-AF65-F5344CB8AC3E}">
        <p14:creationId xmlns:p14="http://schemas.microsoft.com/office/powerpoint/2010/main" val="374150145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ABCF54-3E25-51EF-CCBD-938B84A6FFBF}"/>
            </a:ext>
          </a:extLst>
        </p:cNvPr>
        <p:cNvGrpSpPr/>
        <p:nvPr/>
      </p:nvGrpSpPr>
      <p:grpSpPr>
        <a:xfrm>
          <a:off x="0" y="0"/>
          <a:ext cx="0" cy="0"/>
          <a:chOff x="0" y="0"/>
          <a:chExt cx="0" cy="0"/>
        </a:xfrm>
      </p:grpSpPr>
      <p:sp>
        <p:nvSpPr>
          <p:cNvPr id="5123" name="Rectangle 3">
            <a:extLst>
              <a:ext uri="{FF2B5EF4-FFF2-40B4-BE49-F238E27FC236}">
                <a16:creationId xmlns:a16="http://schemas.microsoft.com/office/drawing/2014/main" id="{3EC36A3A-860A-7B11-FACE-F12B689681EB}"/>
              </a:ext>
            </a:extLst>
          </p:cNvPr>
          <p:cNvSpPr>
            <a:spLocks noGrp="1" noChangeArrowheads="1"/>
          </p:cNvSpPr>
          <p:nvPr>
            <p:ph type="body" idx="4294967295"/>
          </p:nvPr>
        </p:nvSpPr>
        <p:spPr>
          <a:xfrm>
            <a:off x="381000" y="457200"/>
            <a:ext cx="11277600" cy="6172200"/>
          </a:xfrm>
        </p:spPr>
        <p:txBody>
          <a:bodyPr>
            <a:normAutofit/>
          </a:bodyPr>
          <a:lstStyle/>
          <a:p>
            <a:pPr marL="0" indent="0">
              <a:spcBef>
                <a:spcPts val="0"/>
              </a:spcBef>
              <a:buNone/>
            </a:pPr>
            <a:r>
              <a:rPr lang="en-US" sz="4000" b="0" i="0" dirty="0">
                <a:effectLst/>
                <a:latin typeface="Arial Rounded MT Bold" panose="020F0704030504030204" pitchFamily="34" charset="0"/>
              </a:rPr>
              <a:t>Yeshua might have arranged to have himself and his talmidim finish reading a book of the Tanakh on Nisan 14. Or, since Yeshua knew he was to die, he may have regarded it as appropriate to complete his disciples' earthly "course of study" with a banquet. This solution would resolve the perceived conflict between Yochanan and the Synoptic Gospels over the timing of the Last Supper</a:t>
            </a:r>
            <a:endParaRPr lang="en-US" altLang="en-US" sz="4400" dirty="0">
              <a:latin typeface="Arial Rounded MT Bold" panose="020F0704030504030204" pitchFamily="34" charset="0"/>
            </a:endParaRPr>
          </a:p>
        </p:txBody>
      </p:sp>
    </p:spTree>
    <p:extLst>
      <p:ext uri="{BB962C8B-B14F-4D97-AF65-F5344CB8AC3E}">
        <p14:creationId xmlns:p14="http://schemas.microsoft.com/office/powerpoint/2010/main" val="42922563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6B590B-03D6-8F28-107F-FA0619317928}"/>
            </a:ext>
          </a:extLst>
        </p:cNvPr>
        <p:cNvGrpSpPr/>
        <p:nvPr/>
      </p:nvGrpSpPr>
      <p:grpSpPr>
        <a:xfrm>
          <a:off x="0" y="0"/>
          <a:ext cx="0" cy="0"/>
          <a:chOff x="0" y="0"/>
          <a:chExt cx="0" cy="0"/>
        </a:xfrm>
      </p:grpSpPr>
      <p:sp>
        <p:nvSpPr>
          <p:cNvPr id="5123" name="Rectangle 3">
            <a:extLst>
              <a:ext uri="{FF2B5EF4-FFF2-40B4-BE49-F238E27FC236}">
                <a16:creationId xmlns:a16="http://schemas.microsoft.com/office/drawing/2014/main" id="{2FF98D98-C352-9C80-8DAB-7F2DACA94B4B}"/>
              </a:ext>
            </a:extLst>
          </p:cNvPr>
          <p:cNvSpPr>
            <a:spLocks noGrp="1" noChangeArrowheads="1"/>
          </p:cNvSpPr>
          <p:nvPr>
            <p:ph type="body" idx="4294967295"/>
          </p:nvPr>
        </p:nvSpPr>
        <p:spPr>
          <a:xfrm>
            <a:off x="381000" y="457200"/>
            <a:ext cx="11277600" cy="6172200"/>
          </a:xfrm>
        </p:spPr>
        <p:txBody>
          <a:bodyPr/>
          <a:lstStyle/>
          <a:p>
            <a:pPr marL="0" indent="0">
              <a:spcBef>
                <a:spcPts val="0"/>
              </a:spcBef>
              <a:buNone/>
            </a:pPr>
            <a:r>
              <a:rPr lang="en-US" altLang="en-US" sz="4000" baseline="30000" dirty="0">
                <a:latin typeface="Arial Rounded MT Bold" panose="020F0704030504030204" pitchFamily="34" charset="0"/>
              </a:rPr>
              <a:t>Lk 22:15-16 </a:t>
            </a:r>
            <a:r>
              <a:rPr lang="en-US" altLang="en-US" sz="4000" dirty="0">
                <a:latin typeface="Arial Rounded MT Bold" panose="020F0704030504030204" pitchFamily="34" charset="0"/>
              </a:rPr>
              <a:t>"And He said to them:  'I have longingly desired [</a:t>
            </a:r>
            <a:r>
              <a:rPr lang="en-US" altLang="en-US" sz="4000" dirty="0" err="1">
                <a:latin typeface="Arial Rounded MT Bold" panose="020F0704030504030204" pitchFamily="34" charset="0"/>
              </a:rPr>
              <a:t>epithumia</a:t>
            </a:r>
            <a:r>
              <a:rPr lang="en-US" altLang="en-US" sz="4000" dirty="0">
                <a:latin typeface="Arial Rounded MT Bold" panose="020F0704030504030204" pitchFamily="34" charset="0"/>
              </a:rPr>
              <a:t> </a:t>
            </a:r>
            <a:r>
              <a:rPr lang="en-US" altLang="en-US" sz="4000" dirty="0" err="1">
                <a:latin typeface="Arial Rounded MT Bold" panose="020F0704030504030204" pitchFamily="34" charset="0"/>
              </a:rPr>
              <a:t>epethumesa</a:t>
            </a:r>
            <a:r>
              <a:rPr lang="en-US" altLang="en-US" sz="4000" dirty="0">
                <a:latin typeface="Arial Rounded MT Bold" panose="020F0704030504030204" pitchFamily="34" charset="0"/>
              </a:rPr>
              <a:t>] to eat this Passover with you before my suffering; however, I tell you that I shall not eat of it, until it can be administered in the Kingdom of God.'" </a:t>
            </a:r>
            <a:r>
              <a:rPr lang="en-US" altLang="en-US" sz="4000" baseline="30000" dirty="0">
                <a:latin typeface="Arial Rounded MT Bold" panose="020F0704030504030204" pitchFamily="34" charset="0"/>
              </a:rPr>
              <a:t>(The Holy Bible in Modern English)</a:t>
            </a:r>
          </a:p>
        </p:txBody>
      </p:sp>
    </p:spTree>
    <p:extLst>
      <p:ext uri="{BB962C8B-B14F-4D97-AF65-F5344CB8AC3E}">
        <p14:creationId xmlns:p14="http://schemas.microsoft.com/office/powerpoint/2010/main" val="415978692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605864-46D1-AB4A-B685-2A0E1599B9A1}"/>
            </a:ext>
          </a:extLst>
        </p:cNvPr>
        <p:cNvGrpSpPr/>
        <p:nvPr/>
      </p:nvGrpSpPr>
      <p:grpSpPr>
        <a:xfrm>
          <a:off x="0" y="0"/>
          <a:ext cx="0" cy="0"/>
          <a:chOff x="0" y="0"/>
          <a:chExt cx="0" cy="0"/>
        </a:xfrm>
      </p:grpSpPr>
      <p:sp>
        <p:nvSpPr>
          <p:cNvPr id="5123" name="Rectangle 3">
            <a:extLst>
              <a:ext uri="{FF2B5EF4-FFF2-40B4-BE49-F238E27FC236}">
                <a16:creationId xmlns:a16="http://schemas.microsoft.com/office/drawing/2014/main" id="{25F30BC1-272D-7555-BCE9-FF92F6D13C76}"/>
              </a:ext>
            </a:extLst>
          </p:cNvPr>
          <p:cNvSpPr>
            <a:spLocks noGrp="1" noChangeArrowheads="1"/>
          </p:cNvSpPr>
          <p:nvPr>
            <p:ph type="body" idx="4294967295"/>
          </p:nvPr>
        </p:nvSpPr>
        <p:spPr>
          <a:xfrm>
            <a:off x="381000" y="457200"/>
            <a:ext cx="11277600" cy="6172200"/>
          </a:xfrm>
        </p:spPr>
        <p:txBody>
          <a:bodyPr/>
          <a:lstStyle/>
          <a:p>
            <a:pPr marL="0" indent="0" algn="ctr">
              <a:spcBef>
                <a:spcPts val="0"/>
              </a:spcBef>
              <a:buNone/>
            </a:pPr>
            <a:endParaRPr lang="en-US" altLang="en-US" sz="4000" dirty="0">
              <a:latin typeface="Arial Rounded MT Bold" panose="020F0704030504030204" pitchFamily="34" charset="0"/>
            </a:endParaRPr>
          </a:p>
          <a:p>
            <a:pPr marL="0" indent="0" algn="ctr">
              <a:spcBef>
                <a:spcPts val="0"/>
              </a:spcBef>
              <a:buNone/>
            </a:pPr>
            <a:endParaRPr lang="en-US" altLang="en-US" sz="4000" dirty="0">
              <a:latin typeface="Arial Rounded MT Bold" panose="020F0704030504030204" pitchFamily="34" charset="0"/>
            </a:endParaRPr>
          </a:p>
          <a:p>
            <a:pPr marL="0" indent="0" algn="ctr">
              <a:spcBef>
                <a:spcPts val="0"/>
              </a:spcBef>
              <a:buNone/>
            </a:pPr>
            <a:r>
              <a:rPr lang="en-US" altLang="en-US" sz="4000" dirty="0">
                <a:latin typeface="Arial Rounded MT Bold" panose="020F0704030504030204" pitchFamily="34" charset="0"/>
              </a:rPr>
              <a:t>Total resolution</a:t>
            </a:r>
          </a:p>
        </p:txBody>
      </p:sp>
    </p:spTree>
    <p:extLst>
      <p:ext uri="{BB962C8B-B14F-4D97-AF65-F5344CB8AC3E}">
        <p14:creationId xmlns:p14="http://schemas.microsoft.com/office/powerpoint/2010/main" val="33864093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3618" name="Rectangle 2">
            <a:extLst>
              <a:ext uri="{FF2B5EF4-FFF2-40B4-BE49-F238E27FC236}">
                <a16:creationId xmlns:a16="http://schemas.microsoft.com/office/drawing/2014/main" id="{C3F6C3D6-04FC-8149-8F41-562DD0C9522F}"/>
              </a:ext>
            </a:extLst>
          </p:cNvPr>
          <p:cNvSpPr>
            <a:spLocks noGrp="1" noChangeArrowheads="1"/>
          </p:cNvSpPr>
          <p:nvPr>
            <p:ph type="subTitle" idx="1"/>
          </p:nvPr>
        </p:nvSpPr>
        <p:spPr>
          <a:xfrm>
            <a:off x="685800" y="304800"/>
            <a:ext cx="10972800" cy="6172200"/>
          </a:xfrm>
        </p:spPr>
        <p:txBody>
          <a:bodyPr>
            <a:normAutofit/>
          </a:bodyPr>
          <a:lstStyle/>
          <a:p>
            <a:pPr algn="l"/>
            <a:r>
              <a:rPr lang="en-US" altLang="en-US" sz="4000" cap="none" baseline="30000" dirty="0">
                <a:solidFill>
                  <a:schemeClr val="tx1"/>
                </a:solidFill>
                <a:latin typeface="Arial Rounded MT Bold" panose="020F0704030504030204" pitchFamily="34" charset="0"/>
              </a:rPr>
              <a:t>Luke 22.10</a:t>
            </a:r>
            <a:r>
              <a:rPr lang="en-US" altLang="en-US" sz="4000" cap="none" dirty="0">
                <a:solidFill>
                  <a:schemeClr val="tx1"/>
                </a:solidFill>
                <a:latin typeface="Arial Rounded MT Bold" panose="020F0704030504030204" pitchFamily="34" charset="0"/>
              </a:rPr>
              <a:t> He told them, “As you’re going into the city, a man carrying a jar of water will meet you. Follow him into the house he enters,</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8ACF00-CD11-73C6-1759-450B936D94AC}"/>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D7E7CDDE-B9F6-0A36-CFAF-64DC1BA3E206}"/>
              </a:ext>
            </a:extLst>
          </p:cNvPr>
          <p:cNvSpPr>
            <a:spLocks noGrp="1" noChangeArrowheads="1"/>
          </p:cNvSpPr>
          <p:nvPr>
            <p:ph type="subTitle" idx="1"/>
          </p:nvPr>
        </p:nvSpPr>
        <p:spPr>
          <a:xfrm>
            <a:off x="304800" y="279400"/>
            <a:ext cx="11582400" cy="6400800"/>
          </a:xfrm>
        </p:spPr>
        <p:txBody>
          <a:bodyPr>
            <a:normAutofit/>
          </a:bodyPr>
          <a:lstStyle/>
          <a:p>
            <a:pPr algn="l"/>
            <a:r>
              <a:rPr lang="en-US" sz="5333"/>
              <a:t> </a:t>
            </a:r>
            <a:endParaRPr lang="en-US" sz="5333" dirty="0"/>
          </a:p>
        </p:txBody>
      </p:sp>
      <p:pic>
        <p:nvPicPr>
          <p:cNvPr id="3" name="Picture 2">
            <a:extLst>
              <a:ext uri="{FF2B5EF4-FFF2-40B4-BE49-F238E27FC236}">
                <a16:creationId xmlns:a16="http://schemas.microsoft.com/office/drawing/2014/main" id="{C6A6C75E-B959-27EE-F6F7-0AB0A37CE25F}"/>
              </a:ext>
            </a:extLst>
          </p:cNvPr>
          <p:cNvPicPr>
            <a:picLocks noChangeAspect="1"/>
          </p:cNvPicPr>
          <p:nvPr/>
        </p:nvPicPr>
        <p:blipFill>
          <a:blip r:embed="rId3"/>
          <a:stretch>
            <a:fillRect/>
          </a:stretch>
        </p:blipFill>
        <p:spPr>
          <a:xfrm>
            <a:off x="2162252" y="0"/>
            <a:ext cx="7867497" cy="6858000"/>
          </a:xfrm>
          <a:prstGeom prst="rect">
            <a:avLst/>
          </a:prstGeom>
        </p:spPr>
      </p:pic>
    </p:spTree>
    <p:extLst>
      <p:ext uri="{BB962C8B-B14F-4D97-AF65-F5344CB8AC3E}">
        <p14:creationId xmlns:p14="http://schemas.microsoft.com/office/powerpoint/2010/main" val="203182354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70E337-82E2-E76D-77C0-BD622A3D3C3D}"/>
            </a:ext>
          </a:extLst>
        </p:cNvPr>
        <p:cNvGrpSpPr/>
        <p:nvPr/>
      </p:nvGrpSpPr>
      <p:grpSpPr>
        <a:xfrm>
          <a:off x="0" y="0"/>
          <a:ext cx="0" cy="0"/>
          <a:chOff x="0" y="0"/>
          <a:chExt cx="0" cy="0"/>
        </a:xfrm>
      </p:grpSpPr>
      <p:sp>
        <p:nvSpPr>
          <p:cNvPr id="1263618" name="Rectangle 2">
            <a:extLst>
              <a:ext uri="{FF2B5EF4-FFF2-40B4-BE49-F238E27FC236}">
                <a16:creationId xmlns:a16="http://schemas.microsoft.com/office/drawing/2014/main" id="{2A86E73E-97C4-49D8-37F1-F00746088F03}"/>
              </a:ext>
            </a:extLst>
          </p:cNvPr>
          <p:cNvSpPr>
            <a:spLocks noGrp="1" noChangeArrowheads="1"/>
          </p:cNvSpPr>
          <p:nvPr>
            <p:ph type="subTitle" idx="1"/>
          </p:nvPr>
        </p:nvSpPr>
        <p:spPr>
          <a:xfrm>
            <a:off x="685800" y="304800"/>
            <a:ext cx="10972800" cy="6172200"/>
          </a:xfrm>
        </p:spPr>
        <p:txBody>
          <a:bodyPr>
            <a:normAutofit/>
          </a:bodyPr>
          <a:lstStyle/>
          <a:p>
            <a:pPr algn="l"/>
            <a:r>
              <a:rPr lang="en-US" altLang="en-US" sz="4000" cap="none" dirty="0">
                <a:solidFill>
                  <a:schemeClr val="tx1"/>
                </a:solidFill>
                <a:latin typeface="Arial Rounded MT Bold" panose="020F0704030504030204" pitchFamily="34" charset="0"/>
              </a:rPr>
              <a:t>It is the task of the women to go for the household water to the well or spring. And they do it today in many places in the East just like it was done when "the time of the evening, even the time that women go out to draw water" (Gen 24:11). The women are trained to do this from girlhood, for Saul and his servant "found young maidens going out to draw water" (I Samuel 9:11). </a:t>
            </a:r>
          </a:p>
        </p:txBody>
      </p:sp>
    </p:spTree>
    <p:extLst>
      <p:ext uri="{BB962C8B-B14F-4D97-AF65-F5344CB8AC3E}">
        <p14:creationId xmlns:p14="http://schemas.microsoft.com/office/powerpoint/2010/main" val="317636391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5666" name="Rectangle 2">
            <a:extLst>
              <a:ext uri="{FF2B5EF4-FFF2-40B4-BE49-F238E27FC236}">
                <a16:creationId xmlns:a16="http://schemas.microsoft.com/office/drawing/2014/main" id="{177F4CBE-6F33-172E-85DA-23E394F6B261}"/>
              </a:ext>
            </a:extLst>
          </p:cNvPr>
          <p:cNvSpPr>
            <a:spLocks noGrp="1" noChangeArrowheads="1"/>
          </p:cNvSpPr>
          <p:nvPr>
            <p:ph type="subTitle" idx="1"/>
          </p:nvPr>
        </p:nvSpPr>
        <p:spPr>
          <a:xfrm>
            <a:off x="685800" y="304800"/>
            <a:ext cx="10972800" cy="6248400"/>
          </a:xfrm>
        </p:spPr>
        <p:txBody>
          <a:bodyPr>
            <a:normAutofit/>
          </a:bodyPr>
          <a:lstStyle/>
          <a:p>
            <a:pPr algn="l">
              <a:lnSpc>
                <a:spcPct val="90000"/>
              </a:lnSpc>
            </a:pPr>
            <a:r>
              <a:rPr lang="en-US" altLang="en-US" sz="4000" cap="none" dirty="0">
                <a:solidFill>
                  <a:schemeClr val="tx1"/>
                </a:solidFill>
                <a:latin typeface="Arial Rounded MT Bold" panose="020F0704030504030204" pitchFamily="34" charset="0"/>
              </a:rPr>
              <a:t>It has been customary for Syrian women to carry the pitcher of water on their shoulder, although sometimes it is carried on the hip. Most Arabs of Israel carry it upon their head. Rebekah carried her pitcher on her shoulder (Genesis 24:15). Carrying a pitcher of water was all but universally done by women… a picturesque sight to see them with the pitcher poised gracefully upon the head or shoulder. </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7714" name="Rectangle 2">
            <a:extLst>
              <a:ext uri="{FF2B5EF4-FFF2-40B4-BE49-F238E27FC236}">
                <a16:creationId xmlns:a16="http://schemas.microsoft.com/office/drawing/2014/main" id="{1207F773-8CA0-A676-1689-54AC5743574E}"/>
              </a:ext>
            </a:extLst>
          </p:cNvPr>
          <p:cNvSpPr>
            <a:spLocks noGrp="1" noChangeArrowheads="1"/>
          </p:cNvSpPr>
          <p:nvPr>
            <p:ph type="subTitle" idx="1"/>
          </p:nvPr>
        </p:nvSpPr>
        <p:spPr>
          <a:xfrm>
            <a:off x="609600" y="228600"/>
            <a:ext cx="11125200" cy="6324600"/>
          </a:xfrm>
        </p:spPr>
        <p:txBody>
          <a:bodyPr>
            <a:normAutofit/>
          </a:bodyPr>
          <a:lstStyle/>
          <a:p>
            <a:pPr algn="l"/>
            <a:r>
              <a:rPr lang="en-US" altLang="en-US" sz="4000" cap="none" dirty="0">
                <a:solidFill>
                  <a:schemeClr val="tx1"/>
                </a:solidFill>
                <a:latin typeface="Arial Rounded MT Bold" panose="020F0704030504030204" pitchFamily="34" charset="0"/>
              </a:rPr>
              <a:t>When Yeshua instructed two of his disciples, "Go into the city, and there shall meet you a man bearing a pitcher of water: follow him" (Mark 14:13), that would be an easy way of identifying the person, for it is exceedingly uncommon to see a man carrying a pitcher of water, which is a woman's task. </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1810" name="Rectangle 2">
            <a:extLst>
              <a:ext uri="{FF2B5EF4-FFF2-40B4-BE49-F238E27FC236}">
                <a16:creationId xmlns:a16="http://schemas.microsoft.com/office/drawing/2014/main" id="{CBFF715E-1AF6-84AA-8AD2-3E69102F563C}"/>
              </a:ext>
            </a:extLst>
          </p:cNvPr>
          <p:cNvSpPr>
            <a:spLocks noGrp="1" noChangeArrowheads="1"/>
          </p:cNvSpPr>
          <p:nvPr>
            <p:ph type="subTitle" idx="1"/>
          </p:nvPr>
        </p:nvSpPr>
        <p:spPr>
          <a:xfrm>
            <a:off x="304800" y="228600"/>
            <a:ext cx="11430000" cy="6248400"/>
          </a:xfrm>
        </p:spPr>
        <p:txBody>
          <a:bodyPr/>
          <a:lstStyle/>
          <a:p>
            <a:pPr algn="l"/>
            <a:r>
              <a:rPr lang="en-US" altLang="en-US" sz="4000" cap="none" dirty="0">
                <a:solidFill>
                  <a:schemeClr val="tx1"/>
                </a:solidFill>
                <a:latin typeface="Arial Rounded MT Bold" panose="020F0704030504030204" pitchFamily="34" charset="0"/>
              </a:rPr>
              <a:t>About 50 Essene kohanim lived in the Essene quarter of Jerusalem between 30 BC and 70 AD. Celibate, they had stricter purity laws than those of Jerusalem Temple priests. </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3858" name="Rectangle 2">
            <a:extLst>
              <a:ext uri="{FF2B5EF4-FFF2-40B4-BE49-F238E27FC236}">
                <a16:creationId xmlns:a16="http://schemas.microsoft.com/office/drawing/2014/main" id="{1A53AB56-FDC6-8532-4E5D-366A3A208AC3}"/>
              </a:ext>
            </a:extLst>
          </p:cNvPr>
          <p:cNvSpPr>
            <a:spLocks noGrp="1" noChangeArrowheads="1"/>
          </p:cNvSpPr>
          <p:nvPr>
            <p:ph type="subTitle" idx="1"/>
          </p:nvPr>
        </p:nvSpPr>
        <p:spPr>
          <a:xfrm>
            <a:off x="533400" y="228600"/>
            <a:ext cx="11201400" cy="6324600"/>
          </a:xfrm>
        </p:spPr>
        <p:txBody>
          <a:bodyPr>
            <a:normAutofit/>
          </a:bodyPr>
          <a:lstStyle/>
          <a:p>
            <a:pPr algn="l">
              <a:lnSpc>
                <a:spcPct val="90000"/>
              </a:lnSpc>
            </a:pPr>
            <a:r>
              <a:rPr lang="en-US" altLang="en-US" sz="4000" cap="none" dirty="0">
                <a:solidFill>
                  <a:schemeClr val="tx1"/>
                </a:solidFill>
                <a:latin typeface="Arial Rounded MT Bold" panose="020F0704030504030204" pitchFamily="34" charset="0"/>
              </a:rPr>
              <a:t>Essenes were faithful servants who had suffered wrongly, and the suffering servant could be an Essene interpolation specifically of the experience of an Essene leader about thirty years before the crucifixion. Messianic hymns suggest that the Qumran community had identified the Jewish Messiah with G-d and with the suffering servant.</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4834" name="Picture 2">
            <a:extLst>
              <a:ext uri="{FF2B5EF4-FFF2-40B4-BE49-F238E27FC236}">
                <a16:creationId xmlns:a16="http://schemas.microsoft.com/office/drawing/2014/main" id="{902DBD7E-466E-F8B9-CC84-CABD6620E8C4}"/>
              </a:ext>
            </a:extLst>
          </p:cNvPr>
          <p:cNvPicPr>
            <a:picLocks noGrp="1" noChangeAspect="1" noChangeArrowheads="1"/>
          </p:cNvPicPr>
          <p:nvPr>
            <p:ph type="subTitle" idx="1"/>
          </p:nvPr>
        </p:nvPicPr>
        <p:blipFill>
          <a:blip r:embed="rId3">
            <a:extLst>
              <a:ext uri="{28A0092B-C50C-407E-A947-70E740481C1C}">
                <a14:useLocalDpi xmlns:a14="http://schemas.microsoft.com/office/drawing/2010/main" val="0"/>
              </a:ext>
            </a:extLst>
          </a:blip>
          <a:srcRect/>
          <a:stretch>
            <a:fillRect/>
          </a:stretch>
        </p:blipFill>
        <p:spPr>
          <a:xfrm>
            <a:off x="6197600" y="-152400"/>
            <a:ext cx="4470400" cy="6705600"/>
          </a:xfrm>
        </p:spPr>
      </p:pic>
      <p:pic>
        <p:nvPicPr>
          <p:cNvPr id="1144835" name="Picture 3">
            <a:extLst>
              <a:ext uri="{FF2B5EF4-FFF2-40B4-BE49-F238E27FC236}">
                <a16:creationId xmlns:a16="http://schemas.microsoft.com/office/drawing/2014/main" id="{750C40F2-9425-4459-5925-2D1125F9C07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55669" t="21097" r="16859" b="34410"/>
          <a:stretch>
            <a:fillRect/>
          </a:stretch>
        </p:blipFill>
        <p:spPr bwMode="auto">
          <a:xfrm>
            <a:off x="1524003" y="609600"/>
            <a:ext cx="4765675" cy="579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882" name="Picture 2">
            <a:extLst>
              <a:ext uri="{FF2B5EF4-FFF2-40B4-BE49-F238E27FC236}">
                <a16:creationId xmlns:a16="http://schemas.microsoft.com/office/drawing/2014/main" id="{B19BFD25-3B7D-1217-5E97-A645059C1AD0}"/>
              </a:ext>
            </a:extLst>
          </p:cNvPr>
          <p:cNvPicPr>
            <a:picLocks noGrp="1" noChangeAspect="1" noChangeArrowheads="1"/>
          </p:cNvPicPr>
          <p:nvPr>
            <p:ph type="subTitle" idx="1"/>
          </p:nvPr>
        </p:nvPicPr>
        <p:blipFill>
          <a:blip r:embed="rId3">
            <a:extLst>
              <a:ext uri="{28A0092B-C50C-407E-A947-70E740481C1C}">
                <a14:useLocalDpi xmlns:a14="http://schemas.microsoft.com/office/drawing/2010/main" val="0"/>
              </a:ext>
            </a:extLst>
          </a:blip>
          <a:srcRect/>
          <a:stretch>
            <a:fillRect/>
          </a:stretch>
        </p:blipFill>
        <p:spPr>
          <a:xfrm>
            <a:off x="1524000" y="1905000"/>
            <a:ext cx="9144000" cy="4953000"/>
          </a:xfrm>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6946" name="Picture 2">
            <a:extLst>
              <a:ext uri="{FF2B5EF4-FFF2-40B4-BE49-F238E27FC236}">
                <a16:creationId xmlns:a16="http://schemas.microsoft.com/office/drawing/2014/main" id="{E2535F7C-9A52-FE45-CD05-91E0E60D18B1}"/>
              </a:ext>
            </a:extLst>
          </p:cNvPr>
          <p:cNvPicPr>
            <a:picLocks noGrp="1" noChangeAspect="1" noChangeArrowheads="1"/>
          </p:cNvPicPr>
          <p:nvPr>
            <p:ph type="subTitle" idx="1"/>
          </p:nvPr>
        </p:nvPicPr>
        <p:blipFill>
          <a:blip r:embed="rId3">
            <a:extLst>
              <a:ext uri="{28A0092B-C50C-407E-A947-70E740481C1C}">
                <a14:useLocalDpi xmlns:a14="http://schemas.microsoft.com/office/drawing/2010/main" val="0"/>
              </a:ext>
            </a:extLst>
          </a:blip>
          <a:srcRect l="11699" t="18939" r="39145" b="37785"/>
          <a:stretch>
            <a:fillRect/>
          </a:stretch>
        </p:blipFill>
        <p:spPr>
          <a:xfrm>
            <a:off x="1524003" y="820738"/>
            <a:ext cx="9140825" cy="6037262"/>
          </a:xfrm>
          <a:noFill/>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9410" name="Rectangle 2">
            <a:extLst>
              <a:ext uri="{FF2B5EF4-FFF2-40B4-BE49-F238E27FC236}">
                <a16:creationId xmlns:a16="http://schemas.microsoft.com/office/drawing/2014/main" id="{87B18112-0EAC-FEA1-8DED-7BDA2CD06723}"/>
              </a:ext>
            </a:extLst>
          </p:cNvPr>
          <p:cNvSpPr>
            <a:spLocks noGrp="1" noChangeArrowheads="1"/>
          </p:cNvSpPr>
          <p:nvPr>
            <p:ph type="subTitle" idx="1"/>
          </p:nvPr>
        </p:nvSpPr>
        <p:spPr>
          <a:xfrm>
            <a:off x="533400" y="228600"/>
            <a:ext cx="11125200" cy="6324600"/>
          </a:xfrm>
        </p:spPr>
        <p:txBody>
          <a:bodyPr>
            <a:normAutofit/>
          </a:bodyPr>
          <a:lstStyle/>
          <a:p>
            <a:pPr algn="l">
              <a:lnSpc>
                <a:spcPct val="90000"/>
              </a:lnSpc>
            </a:pPr>
            <a:r>
              <a:rPr lang="en-US" altLang="en-US" sz="4000" cap="none" dirty="0">
                <a:solidFill>
                  <a:schemeClr val="tx1"/>
                </a:solidFill>
                <a:latin typeface="Arial Rounded MT Bold" panose="020F0704030504030204" pitchFamily="34" charset="0"/>
              </a:rPr>
              <a:t>The Essenes had a different calendar, and considered the calendar of the rabbis/Pharisees, and of the Temple/Sadducees to be corrupted.</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1394" name="Rectangle 2">
            <a:extLst>
              <a:ext uri="{FF2B5EF4-FFF2-40B4-BE49-F238E27FC236}">
                <a16:creationId xmlns:a16="http://schemas.microsoft.com/office/drawing/2014/main" id="{08CEF047-8F12-AA79-4D96-B7CDC4A8A685}"/>
              </a:ext>
            </a:extLst>
          </p:cNvPr>
          <p:cNvSpPr>
            <a:spLocks noGrp="1" noChangeArrowheads="1"/>
          </p:cNvSpPr>
          <p:nvPr>
            <p:ph type="subTitle" idx="1"/>
          </p:nvPr>
        </p:nvSpPr>
        <p:spPr>
          <a:xfrm>
            <a:off x="685800" y="304800"/>
            <a:ext cx="10972800" cy="6096000"/>
          </a:xfrm>
        </p:spPr>
        <p:txBody>
          <a:bodyPr/>
          <a:lstStyle/>
          <a:p>
            <a:pPr algn="l"/>
            <a:r>
              <a:rPr lang="en-US" altLang="en-US" sz="4000" cap="none" baseline="30000" dirty="0">
                <a:solidFill>
                  <a:schemeClr val="tx1"/>
                </a:solidFill>
                <a:latin typeface="Arial Rounded MT Bold" panose="020F0704030504030204" pitchFamily="34" charset="0"/>
              </a:rPr>
              <a:t>2</a:t>
            </a:r>
            <a:r>
              <a:rPr lang="en-US" altLang="en-US" sz="4000" baseline="30000" dirty="0"/>
              <a:t> </a:t>
            </a:r>
            <a:r>
              <a:rPr lang="en-US" altLang="en-US" sz="4000" cap="none" baseline="30000" dirty="0" err="1">
                <a:solidFill>
                  <a:schemeClr val="tx1"/>
                </a:solidFill>
                <a:latin typeface="Arial Rounded MT Bold" panose="020F0704030504030204" pitchFamily="34" charset="0"/>
              </a:rPr>
              <a:t>Kefa</a:t>
            </a:r>
            <a:r>
              <a:rPr lang="en-US" altLang="en-US" sz="4000" cap="none" baseline="30000" dirty="0">
                <a:solidFill>
                  <a:schemeClr val="tx1"/>
                </a:solidFill>
                <a:latin typeface="Arial Rounded MT Bold" panose="020F0704030504030204" pitchFamily="34" charset="0"/>
              </a:rPr>
              <a:t>/Peter 1.12,16  </a:t>
            </a:r>
            <a:r>
              <a:rPr lang="en-US" altLang="en-US" sz="4000" cap="none" dirty="0">
                <a:solidFill>
                  <a:schemeClr val="tx1"/>
                </a:solidFill>
                <a:latin typeface="Arial Rounded MT Bold" panose="020F0704030504030204" pitchFamily="34" charset="0"/>
              </a:rPr>
              <a:t>Even though you know…and are firmly established in the truth… when we made known to you the power and the coming of our Lord Yeshua the Messiah, we did not rely on cunningly contrived myths. </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EE6E9F-510C-6772-B8D2-F31DE2EEB10B}"/>
            </a:ext>
          </a:extLst>
        </p:cNvPr>
        <p:cNvGrpSpPr/>
        <p:nvPr/>
      </p:nvGrpSpPr>
      <p:grpSpPr>
        <a:xfrm>
          <a:off x="0" y="0"/>
          <a:ext cx="0" cy="0"/>
          <a:chOff x="0" y="0"/>
          <a:chExt cx="0" cy="0"/>
        </a:xfrm>
      </p:grpSpPr>
      <p:sp>
        <p:nvSpPr>
          <p:cNvPr id="5123" name="Rectangle 3">
            <a:extLst>
              <a:ext uri="{FF2B5EF4-FFF2-40B4-BE49-F238E27FC236}">
                <a16:creationId xmlns:a16="http://schemas.microsoft.com/office/drawing/2014/main" id="{6891F17E-D70A-CB0A-4ED2-BEDABDB27950}"/>
              </a:ext>
            </a:extLst>
          </p:cNvPr>
          <p:cNvSpPr>
            <a:spLocks noGrp="1" noChangeArrowheads="1"/>
          </p:cNvSpPr>
          <p:nvPr>
            <p:ph type="body" idx="4294967295"/>
          </p:nvPr>
        </p:nvSpPr>
        <p:spPr>
          <a:xfrm>
            <a:off x="5334000" y="457200"/>
            <a:ext cx="6324600" cy="6172200"/>
          </a:xfrm>
        </p:spPr>
        <p:txBody>
          <a:bodyPr/>
          <a:lstStyle/>
          <a:p>
            <a:pPr marL="0" indent="0" algn="just">
              <a:spcBef>
                <a:spcPts val="0"/>
              </a:spcBef>
              <a:buNone/>
            </a:pPr>
            <a:r>
              <a:rPr lang="en-US" altLang="en-US" sz="4000" dirty="0">
                <a:latin typeface="Arial Rounded MT Bold" panose="020F0704030504030204" pitchFamily="34" charset="0"/>
              </a:rPr>
              <a:t> </a:t>
            </a:r>
          </a:p>
        </p:txBody>
      </p:sp>
      <p:pic>
        <p:nvPicPr>
          <p:cNvPr id="1026" name="Picture 2">
            <a:extLst>
              <a:ext uri="{FF2B5EF4-FFF2-40B4-BE49-F238E27FC236}">
                <a16:creationId xmlns:a16="http://schemas.microsoft.com/office/drawing/2014/main" id="{7DE9B052-6105-99C8-6B0E-DE6ED6A95A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9661" y="457200"/>
            <a:ext cx="7656460" cy="5715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0FE10C4D-D49C-CA90-42A6-66D16468A7D0}"/>
              </a:ext>
            </a:extLst>
          </p:cNvPr>
          <p:cNvSpPr txBox="1"/>
          <p:nvPr/>
        </p:nvSpPr>
        <p:spPr>
          <a:xfrm>
            <a:off x="8153401" y="1745191"/>
            <a:ext cx="3886200" cy="3170099"/>
          </a:xfrm>
          <a:prstGeom prst="rect">
            <a:avLst/>
          </a:prstGeom>
          <a:noFill/>
        </p:spPr>
        <p:txBody>
          <a:bodyPr wrap="square" rtlCol="0">
            <a:spAutoFit/>
          </a:bodyPr>
          <a:lstStyle/>
          <a:p>
            <a:r>
              <a:rPr lang="en-US" sz="4000" dirty="0">
                <a:latin typeface="Arial Rounded MT Bold" panose="020F0704030504030204" pitchFamily="34" charset="0"/>
                <a:ea typeface="+mj-ea"/>
                <a:cs typeface="+mj-cs"/>
              </a:rPr>
              <a:t>Count </a:t>
            </a:r>
          </a:p>
          <a:p>
            <a:r>
              <a:rPr lang="en-US" sz="4000" dirty="0">
                <a:latin typeface="Arial Rounded MT Bold" panose="020F0704030504030204" pitchFamily="34" charset="0"/>
                <a:ea typeface="+mj-ea"/>
                <a:cs typeface="+mj-cs"/>
              </a:rPr>
              <a:t>von Count sings, “Counting is </a:t>
            </a:r>
          </a:p>
          <a:p>
            <a:r>
              <a:rPr lang="en-US" sz="4000" dirty="0">
                <a:latin typeface="Arial Rounded MT Bold" panose="020F0704030504030204" pitchFamily="34" charset="0"/>
                <a:ea typeface="+mj-ea"/>
                <a:cs typeface="+mj-cs"/>
              </a:rPr>
              <a:t>Wonderful!” </a:t>
            </a:r>
          </a:p>
        </p:txBody>
      </p:sp>
    </p:spTree>
    <p:extLst>
      <p:ext uri="{BB962C8B-B14F-4D97-AF65-F5344CB8AC3E}">
        <p14:creationId xmlns:p14="http://schemas.microsoft.com/office/powerpoint/2010/main" val="134496476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7954" name="Rectangle 2">
            <a:extLst>
              <a:ext uri="{FF2B5EF4-FFF2-40B4-BE49-F238E27FC236}">
                <a16:creationId xmlns:a16="http://schemas.microsoft.com/office/drawing/2014/main" id="{B44B5999-928B-A512-3C36-6D6DE2D58769}"/>
              </a:ext>
            </a:extLst>
          </p:cNvPr>
          <p:cNvSpPr>
            <a:spLocks noGrp="1" noChangeArrowheads="1"/>
          </p:cNvSpPr>
          <p:nvPr>
            <p:ph type="subTitle" idx="1"/>
          </p:nvPr>
        </p:nvSpPr>
        <p:spPr>
          <a:xfrm>
            <a:off x="533400" y="228600"/>
            <a:ext cx="11125200" cy="6324600"/>
          </a:xfrm>
        </p:spPr>
        <p:txBody>
          <a:bodyPr>
            <a:normAutofit/>
          </a:bodyPr>
          <a:lstStyle/>
          <a:p>
            <a:pPr algn="l">
              <a:lnSpc>
                <a:spcPct val="90000"/>
              </a:lnSpc>
            </a:pPr>
            <a:r>
              <a:rPr lang="en-US" altLang="en-US" sz="4000" cap="none" baseline="30000" dirty="0">
                <a:solidFill>
                  <a:schemeClr val="tx1"/>
                </a:solidFill>
                <a:latin typeface="Arial Rounded MT Bold" panose="020F0704030504030204" pitchFamily="34" charset="0"/>
              </a:rPr>
              <a:t>Luke 24.12-27 </a:t>
            </a:r>
            <a:r>
              <a:rPr lang="en-US" altLang="en-US" sz="4000" cap="none" dirty="0">
                <a:solidFill>
                  <a:schemeClr val="tx1"/>
                </a:solidFill>
                <a:latin typeface="Arial Rounded MT Bold" panose="020F0704030504030204" pitchFamily="34" charset="0"/>
              </a:rPr>
              <a:t>Two of [His followers] were going toward a village about seven miles from Yerushalayim called </a:t>
            </a:r>
            <a:r>
              <a:rPr lang="en-US" altLang="en-US" sz="4000" cap="none" dirty="0" err="1">
                <a:solidFill>
                  <a:schemeClr val="tx1"/>
                </a:solidFill>
                <a:latin typeface="Arial Rounded MT Bold" panose="020F0704030504030204" pitchFamily="34" charset="0"/>
              </a:rPr>
              <a:t>Amma'us</a:t>
            </a:r>
            <a:r>
              <a:rPr lang="en-US" altLang="en-US" sz="4000" cap="none" dirty="0">
                <a:solidFill>
                  <a:schemeClr val="tx1"/>
                </a:solidFill>
                <a:latin typeface="Arial Rounded MT Bold" panose="020F0704030504030204" pitchFamily="34" charset="0"/>
              </a:rPr>
              <a:t>, and they were talking with each other about all the things that had happened. As they talked and discussed, Yeshua himself came up and walked along with them,  but something kept them from recognizing him. He asked them, "What are you talking about with each other as you walk along?"</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82" name="Rectangle 2">
            <a:extLst>
              <a:ext uri="{FF2B5EF4-FFF2-40B4-BE49-F238E27FC236}">
                <a16:creationId xmlns:a16="http://schemas.microsoft.com/office/drawing/2014/main" id="{83202F04-B279-C200-6758-A4AD4BF88B67}"/>
              </a:ext>
            </a:extLst>
          </p:cNvPr>
          <p:cNvSpPr>
            <a:spLocks noGrp="1" noChangeArrowheads="1"/>
          </p:cNvSpPr>
          <p:nvPr>
            <p:ph type="subTitle" idx="1"/>
          </p:nvPr>
        </p:nvSpPr>
        <p:spPr>
          <a:xfrm>
            <a:off x="533400" y="228600"/>
            <a:ext cx="11277600" cy="6400800"/>
          </a:xfrm>
        </p:spPr>
        <p:txBody>
          <a:bodyPr>
            <a:normAutofit/>
          </a:bodyPr>
          <a:lstStyle/>
          <a:p>
            <a:pPr algn="l">
              <a:lnSpc>
                <a:spcPct val="90000"/>
              </a:lnSpc>
            </a:pPr>
            <a:r>
              <a:rPr lang="en-US" altLang="en-US" sz="4000" cap="none" baseline="30000" dirty="0">
                <a:solidFill>
                  <a:schemeClr val="tx1"/>
                </a:solidFill>
                <a:latin typeface="Arial Rounded MT Bold" panose="020F0704030504030204" pitchFamily="34" charset="0"/>
              </a:rPr>
              <a:t>Luke 24.12-27 </a:t>
            </a:r>
            <a:r>
              <a:rPr lang="en-US" altLang="en-US" sz="4000" cap="none" dirty="0">
                <a:solidFill>
                  <a:schemeClr val="tx1"/>
                </a:solidFill>
                <a:latin typeface="Arial Rounded MT Bold" panose="020F0704030504030204" pitchFamily="34" charset="0"/>
              </a:rPr>
              <a:t>They stopped short, their faces downcast; and one of them, named Cleopas, answered him, "Are you the only person staying in Yerushalayim that doesn't know the things that have been going on there the last few days?" "What things?" he asked them. They said to him, "The things about Yeshua from </a:t>
            </a:r>
            <a:r>
              <a:rPr lang="en-US" altLang="en-US" sz="4000" cap="none" dirty="0" err="1">
                <a:solidFill>
                  <a:schemeClr val="tx1"/>
                </a:solidFill>
                <a:latin typeface="Arial Rounded MT Bold" panose="020F0704030504030204" pitchFamily="34" charset="0"/>
              </a:rPr>
              <a:t>Natzeret</a:t>
            </a:r>
            <a:r>
              <a:rPr lang="en-US" altLang="en-US" sz="4000" cap="none" dirty="0">
                <a:solidFill>
                  <a:schemeClr val="tx1"/>
                </a:solidFill>
                <a:latin typeface="Arial Rounded MT Bold" panose="020F0704030504030204" pitchFamily="34" charset="0"/>
              </a:rPr>
              <a:t>. He was a prophet and proved it by the things he did and said before God and all the people.  Our head </a:t>
            </a:r>
            <a:r>
              <a:rPr lang="en-US" altLang="en-US" sz="4000" cap="none" dirty="0" err="1">
                <a:solidFill>
                  <a:schemeClr val="tx1"/>
                </a:solidFill>
                <a:latin typeface="Arial Rounded MT Bold" panose="020F0704030504030204" pitchFamily="34" charset="0"/>
              </a:rPr>
              <a:t>cohanim</a:t>
            </a:r>
            <a:r>
              <a:rPr lang="en-US" altLang="en-US" sz="4000" cap="none" dirty="0">
                <a:solidFill>
                  <a:schemeClr val="tx1"/>
                </a:solidFill>
                <a:latin typeface="Arial Rounded MT Bold" panose="020F0704030504030204" pitchFamily="34" charset="0"/>
              </a:rPr>
              <a:t> and our leaders handed him over, </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02" name="Rectangle 2">
            <a:extLst>
              <a:ext uri="{FF2B5EF4-FFF2-40B4-BE49-F238E27FC236}">
                <a16:creationId xmlns:a16="http://schemas.microsoft.com/office/drawing/2014/main" id="{0EC21786-8BFD-6A7C-D4B8-ED677375B4F6}"/>
              </a:ext>
            </a:extLst>
          </p:cNvPr>
          <p:cNvSpPr>
            <a:spLocks noGrp="1" noChangeArrowheads="1"/>
          </p:cNvSpPr>
          <p:nvPr>
            <p:ph type="subTitle" idx="1"/>
          </p:nvPr>
        </p:nvSpPr>
        <p:spPr>
          <a:xfrm>
            <a:off x="609600" y="228600"/>
            <a:ext cx="11049000" cy="6248400"/>
          </a:xfrm>
        </p:spPr>
        <p:txBody>
          <a:bodyPr>
            <a:normAutofit/>
          </a:bodyPr>
          <a:lstStyle/>
          <a:p>
            <a:pPr algn="l"/>
            <a:r>
              <a:rPr lang="en-US" altLang="en-US" sz="4000" baseline="30000" dirty="0"/>
              <a:t>Luke 24.12-27</a:t>
            </a:r>
            <a:r>
              <a:rPr lang="en-US" altLang="en-US" sz="4000" dirty="0"/>
              <a:t>, </a:t>
            </a:r>
            <a:r>
              <a:rPr lang="en-US" altLang="en-US" sz="4000" cap="none" dirty="0">
                <a:solidFill>
                  <a:schemeClr val="tx1"/>
                </a:solidFill>
                <a:latin typeface="Arial Rounded MT Bold" panose="020F0704030504030204" pitchFamily="34" charset="0"/>
              </a:rPr>
              <a:t>so that he could be sentenced to death and executed on a stake as a criminal. And we had hoped that he would be the one to liberate Isra'el! Besides all that, today is the third day since these things happened; and this morning, some of the women astounded us. They were at the tomb early and couldn't find his body, so they came back; </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2050" name="Rectangle 2">
            <a:extLst>
              <a:ext uri="{FF2B5EF4-FFF2-40B4-BE49-F238E27FC236}">
                <a16:creationId xmlns:a16="http://schemas.microsoft.com/office/drawing/2014/main" id="{A43CD8E7-AA5C-1300-E897-9922793A450D}"/>
              </a:ext>
            </a:extLst>
          </p:cNvPr>
          <p:cNvSpPr>
            <a:spLocks noGrp="1" noChangeArrowheads="1"/>
          </p:cNvSpPr>
          <p:nvPr>
            <p:ph type="subTitle" idx="1"/>
          </p:nvPr>
        </p:nvSpPr>
        <p:spPr>
          <a:xfrm>
            <a:off x="609600" y="228600"/>
            <a:ext cx="11125200" cy="6324600"/>
          </a:xfrm>
        </p:spPr>
        <p:txBody>
          <a:bodyPr>
            <a:normAutofit/>
          </a:bodyPr>
          <a:lstStyle/>
          <a:p>
            <a:pPr algn="l"/>
            <a:r>
              <a:rPr lang="en-US" altLang="en-US" sz="4000" baseline="30000" dirty="0"/>
              <a:t>Luke 24.12-27</a:t>
            </a:r>
            <a:r>
              <a:rPr lang="en-US" altLang="en-US" sz="4000" dirty="0"/>
              <a:t> </a:t>
            </a:r>
            <a:r>
              <a:rPr lang="en-US" altLang="en-US" sz="4000" cap="none" dirty="0">
                <a:solidFill>
                  <a:schemeClr val="tx1"/>
                </a:solidFill>
                <a:latin typeface="Arial Rounded MT Bold" panose="020F0704030504030204" pitchFamily="34" charset="0"/>
              </a:rPr>
              <a:t>but they also reported that they had seen a vision of angels who say he's alive!  Some of our friends went to the tomb and found it exactly as the women had said, but they didn't see him." He said to them, "Foolish people! So unwilling to put your trust in everything the prophets spoke!  Didn't the Messiah have to die like this before entering his glory?"</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824738-73D8-4711-14C2-8F0E25B1B755}"/>
            </a:ext>
          </a:extLst>
        </p:cNvPr>
        <p:cNvGrpSpPr/>
        <p:nvPr/>
      </p:nvGrpSpPr>
      <p:grpSpPr>
        <a:xfrm>
          <a:off x="0" y="0"/>
          <a:ext cx="0" cy="0"/>
          <a:chOff x="0" y="0"/>
          <a:chExt cx="0" cy="0"/>
        </a:xfrm>
      </p:grpSpPr>
      <p:sp>
        <p:nvSpPr>
          <p:cNvPr id="5123" name="Rectangle 3">
            <a:extLst>
              <a:ext uri="{FF2B5EF4-FFF2-40B4-BE49-F238E27FC236}">
                <a16:creationId xmlns:a16="http://schemas.microsoft.com/office/drawing/2014/main" id="{73CF503B-10BA-4D79-2443-0F4950F45067}"/>
              </a:ext>
            </a:extLst>
          </p:cNvPr>
          <p:cNvSpPr>
            <a:spLocks noGrp="1" noChangeArrowheads="1"/>
          </p:cNvSpPr>
          <p:nvPr>
            <p:ph type="body" idx="4294967295"/>
          </p:nvPr>
        </p:nvSpPr>
        <p:spPr>
          <a:xfrm>
            <a:off x="381000" y="457200"/>
            <a:ext cx="11430000" cy="6172200"/>
          </a:xfrm>
        </p:spPr>
        <p:txBody>
          <a:bodyPr/>
          <a:lstStyle/>
          <a:p>
            <a:pPr marL="0" indent="0" algn="just">
              <a:spcBef>
                <a:spcPts val="0"/>
              </a:spcBef>
              <a:buNone/>
            </a:pPr>
            <a:r>
              <a:rPr lang="en-US" altLang="en-US" sz="4000" dirty="0">
                <a:latin typeface="Arial Rounded MT Bold" panose="020F0704030504030204" pitchFamily="34" charset="0"/>
              </a:rPr>
              <a:t>Summary of difficulties:</a:t>
            </a:r>
          </a:p>
          <a:p>
            <a:pPr marL="404813" indent="-404813" algn="just">
              <a:spcBef>
                <a:spcPts val="0"/>
              </a:spcBef>
              <a:buFont typeface="+mj-lt"/>
              <a:buAutoNum type="arabicPeriod"/>
            </a:pPr>
            <a:r>
              <a:rPr lang="en-US" altLang="en-US" sz="4000" dirty="0">
                <a:latin typeface="Arial Rounded MT Bold" panose="020F0704030504030204" pitchFamily="34" charset="0"/>
              </a:rPr>
              <a:t>Yn 13.1 “just before the festival of Pesakh.”</a:t>
            </a:r>
          </a:p>
          <a:p>
            <a:pPr marL="404813" indent="-404813" algn="just">
              <a:spcBef>
                <a:spcPts val="0"/>
              </a:spcBef>
              <a:buFont typeface="+mj-lt"/>
              <a:buAutoNum type="arabicPeriod"/>
            </a:pPr>
            <a:r>
              <a:rPr lang="en-US" altLang="en-US" sz="4000" dirty="0">
                <a:latin typeface="Arial Rounded MT Bold" panose="020F0704030504030204" pitchFamily="34" charset="0"/>
              </a:rPr>
              <a:t>Yn 13.26 “Buy what we need for the festival.</a:t>
            </a:r>
          </a:p>
          <a:p>
            <a:pPr marL="404813" indent="-404813" algn="just">
              <a:spcBef>
                <a:spcPts val="0"/>
              </a:spcBef>
              <a:buFont typeface="+mj-lt"/>
              <a:buAutoNum type="arabicPeriod"/>
            </a:pPr>
            <a:r>
              <a:rPr lang="en-US" altLang="en-US" sz="4000" dirty="0">
                <a:latin typeface="Arial Rounded MT Bold" panose="020F0704030504030204" pitchFamily="34" charset="0"/>
              </a:rPr>
              <a:t>Yn 18.28 “unable to eat the Pesakh meal.”</a:t>
            </a:r>
          </a:p>
          <a:p>
            <a:pPr marL="404813" indent="-404813">
              <a:spcBef>
                <a:spcPts val="0"/>
              </a:spcBef>
              <a:buFont typeface="+mj-lt"/>
              <a:buAutoNum type="arabicPeriod"/>
            </a:pPr>
            <a:r>
              <a:rPr lang="en-US" altLang="en-US" sz="3600" dirty="0">
                <a:latin typeface="Arial Rounded MT Bold" panose="020F0704030504030204" pitchFamily="34" charset="0"/>
              </a:rPr>
              <a:t>Yn 19.14 “noon on Preparation Day for Pesakh</a:t>
            </a:r>
            <a:r>
              <a:rPr lang="en-US" altLang="en-US" sz="4000" dirty="0">
                <a:latin typeface="Arial Rounded MT Bold" panose="020F0704030504030204" pitchFamily="34" charset="0"/>
              </a:rPr>
              <a:t>.”</a:t>
            </a:r>
          </a:p>
        </p:txBody>
      </p:sp>
    </p:spTree>
    <p:extLst>
      <p:ext uri="{BB962C8B-B14F-4D97-AF65-F5344CB8AC3E}">
        <p14:creationId xmlns:p14="http://schemas.microsoft.com/office/powerpoint/2010/main" val="263745684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E9F2FB-4F0D-E8A5-5A92-1AB37E35972E}"/>
            </a:ext>
          </a:extLst>
        </p:cNvPr>
        <p:cNvGrpSpPr/>
        <p:nvPr/>
      </p:nvGrpSpPr>
      <p:grpSpPr>
        <a:xfrm>
          <a:off x="0" y="0"/>
          <a:ext cx="0" cy="0"/>
          <a:chOff x="0" y="0"/>
          <a:chExt cx="0" cy="0"/>
        </a:xfrm>
      </p:grpSpPr>
      <p:sp>
        <p:nvSpPr>
          <p:cNvPr id="5123" name="Rectangle 3">
            <a:extLst>
              <a:ext uri="{FF2B5EF4-FFF2-40B4-BE49-F238E27FC236}">
                <a16:creationId xmlns:a16="http://schemas.microsoft.com/office/drawing/2014/main" id="{8B3FCE5C-E412-A835-DBC1-8E3E9871CF30}"/>
              </a:ext>
            </a:extLst>
          </p:cNvPr>
          <p:cNvSpPr>
            <a:spLocks noGrp="1" noChangeArrowheads="1"/>
          </p:cNvSpPr>
          <p:nvPr>
            <p:ph type="body" idx="4294967295"/>
          </p:nvPr>
        </p:nvSpPr>
        <p:spPr>
          <a:xfrm>
            <a:off x="381000" y="457200"/>
            <a:ext cx="11277600" cy="6172200"/>
          </a:xfrm>
        </p:spPr>
        <p:txBody>
          <a:bodyPr/>
          <a:lstStyle/>
          <a:p>
            <a:pPr marL="0" indent="0" algn="just">
              <a:spcBef>
                <a:spcPts val="0"/>
              </a:spcBef>
              <a:buNone/>
            </a:pPr>
            <a:endParaRPr lang="en-US" altLang="en-US" sz="4000" dirty="0">
              <a:latin typeface="Arial Rounded MT Bold" panose="020F0704030504030204" pitchFamily="34" charset="0"/>
            </a:endParaRPr>
          </a:p>
        </p:txBody>
      </p:sp>
      <p:pic>
        <p:nvPicPr>
          <p:cNvPr id="3" name="Picture 2">
            <a:extLst>
              <a:ext uri="{FF2B5EF4-FFF2-40B4-BE49-F238E27FC236}">
                <a16:creationId xmlns:a16="http://schemas.microsoft.com/office/drawing/2014/main" id="{9FE57379-A830-C214-4E2B-96E6B83C07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28"/>
            <a:ext cx="12192000" cy="6857143"/>
          </a:xfrm>
          <a:prstGeom prst="rect">
            <a:avLst/>
          </a:prstGeom>
        </p:spPr>
      </p:pic>
    </p:spTree>
    <p:extLst>
      <p:ext uri="{BB962C8B-B14F-4D97-AF65-F5344CB8AC3E}">
        <p14:creationId xmlns:p14="http://schemas.microsoft.com/office/powerpoint/2010/main" val="386654687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ADA4F5-D4F5-1F0C-8455-DD92BFF0A61E}"/>
            </a:ext>
          </a:extLst>
        </p:cNvPr>
        <p:cNvGrpSpPr/>
        <p:nvPr/>
      </p:nvGrpSpPr>
      <p:grpSpPr>
        <a:xfrm>
          <a:off x="0" y="0"/>
          <a:ext cx="0" cy="0"/>
          <a:chOff x="0" y="0"/>
          <a:chExt cx="0" cy="0"/>
        </a:xfrm>
      </p:grpSpPr>
      <p:sp>
        <p:nvSpPr>
          <p:cNvPr id="5123" name="Rectangle 3">
            <a:extLst>
              <a:ext uri="{FF2B5EF4-FFF2-40B4-BE49-F238E27FC236}">
                <a16:creationId xmlns:a16="http://schemas.microsoft.com/office/drawing/2014/main" id="{8B7BE6FF-6A60-3D86-540B-C26789C051CA}"/>
              </a:ext>
            </a:extLst>
          </p:cNvPr>
          <p:cNvSpPr>
            <a:spLocks noGrp="1" noChangeArrowheads="1"/>
          </p:cNvSpPr>
          <p:nvPr>
            <p:ph type="body" idx="4294967295"/>
          </p:nvPr>
        </p:nvSpPr>
        <p:spPr>
          <a:xfrm>
            <a:off x="381000" y="457200"/>
            <a:ext cx="11277600" cy="6172200"/>
          </a:xfrm>
        </p:spPr>
        <p:txBody>
          <a:bodyPr/>
          <a:lstStyle/>
          <a:p>
            <a:pPr marL="0" indent="0" algn="just">
              <a:spcBef>
                <a:spcPts val="0"/>
              </a:spcBef>
              <a:buNone/>
            </a:pPr>
            <a:endParaRPr lang="en-US" altLang="en-US" sz="4000" dirty="0">
              <a:latin typeface="Arial Rounded MT Bold" panose="020F0704030504030204" pitchFamily="34" charset="0"/>
            </a:endParaRPr>
          </a:p>
        </p:txBody>
      </p:sp>
      <p:pic>
        <p:nvPicPr>
          <p:cNvPr id="3" name="Picture 2">
            <a:extLst>
              <a:ext uri="{FF2B5EF4-FFF2-40B4-BE49-F238E27FC236}">
                <a16:creationId xmlns:a16="http://schemas.microsoft.com/office/drawing/2014/main" id="{270F1D63-AB75-2960-F95F-83E3E42A73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28"/>
            <a:ext cx="12192000" cy="6857143"/>
          </a:xfrm>
          <a:prstGeom prst="rect">
            <a:avLst/>
          </a:prstGeom>
        </p:spPr>
      </p:pic>
      <p:sp>
        <p:nvSpPr>
          <p:cNvPr id="2" name="TextBox 1">
            <a:extLst>
              <a:ext uri="{FF2B5EF4-FFF2-40B4-BE49-F238E27FC236}">
                <a16:creationId xmlns:a16="http://schemas.microsoft.com/office/drawing/2014/main" id="{2A139083-C342-A303-90B9-151556B7A4A2}"/>
              </a:ext>
            </a:extLst>
          </p:cNvPr>
          <p:cNvSpPr txBox="1"/>
          <p:nvPr/>
        </p:nvSpPr>
        <p:spPr>
          <a:xfrm>
            <a:off x="533400" y="457200"/>
            <a:ext cx="8692764" cy="3170099"/>
          </a:xfrm>
          <a:prstGeom prst="rect">
            <a:avLst/>
          </a:prstGeom>
          <a:noFill/>
        </p:spPr>
        <p:txBody>
          <a:bodyPr wrap="none" rtlCol="0">
            <a:spAutoFit/>
          </a:bodyPr>
          <a:lstStyle/>
          <a:p>
            <a:r>
              <a:rPr lang="en-US" sz="4000" u="sng" dirty="0">
                <a:solidFill>
                  <a:srgbClr val="FFFF00"/>
                </a:solidFill>
                <a:latin typeface="Arial Rounded MT Bold" panose="020F0704030504030204" pitchFamily="34" charset="0"/>
              </a:rPr>
              <a:t>Passover Controversies</a:t>
            </a:r>
          </a:p>
          <a:p>
            <a:pPr marL="342900" indent="-342900">
              <a:buFont typeface="+mj-lt"/>
              <a:buAutoNum type="arabicPeriod"/>
            </a:pPr>
            <a:r>
              <a:rPr lang="en-US" sz="4000" dirty="0">
                <a:latin typeface="Arial Rounded MT Bold" panose="020F0704030504030204" pitchFamily="34" charset="0"/>
              </a:rPr>
              <a:t>The importance of the challenge</a:t>
            </a:r>
          </a:p>
          <a:p>
            <a:pPr marL="342900" indent="-342900">
              <a:buFont typeface="+mj-lt"/>
              <a:buAutoNum type="arabicPeriod"/>
            </a:pPr>
            <a:r>
              <a:rPr lang="en-US" sz="4000" dirty="0">
                <a:latin typeface="Arial Rounded MT Bold" panose="020F0704030504030204" pitchFamily="34" charset="0"/>
              </a:rPr>
              <a:t>The contents of the challenge</a:t>
            </a:r>
          </a:p>
          <a:p>
            <a:pPr marL="342900" indent="-342900">
              <a:buFont typeface="+mj-lt"/>
              <a:buAutoNum type="arabicPeriod"/>
            </a:pPr>
            <a:r>
              <a:rPr lang="en-US" sz="4000" dirty="0">
                <a:latin typeface="Arial Rounded MT Bold" panose="020F0704030504030204" pitchFamily="34" charset="0"/>
              </a:rPr>
              <a:t>The resolution of the challenge</a:t>
            </a:r>
            <a:r>
              <a:rPr lang="en-US" sz="4000" dirty="0">
                <a:solidFill>
                  <a:srgbClr val="FFFF00"/>
                </a:solidFill>
                <a:latin typeface="Arial Rounded MT Bold" panose="020F0704030504030204" pitchFamily="34" charset="0"/>
              </a:rPr>
              <a:t>.</a:t>
            </a:r>
          </a:p>
          <a:p>
            <a:pPr marL="342900" indent="-342900">
              <a:buFont typeface="+mj-lt"/>
              <a:buAutoNum type="arabicPeriod"/>
            </a:pPr>
            <a:r>
              <a:rPr lang="en-US" sz="4000" u="sng" dirty="0">
                <a:solidFill>
                  <a:srgbClr val="FFFF00"/>
                </a:solidFill>
                <a:latin typeface="Arial Rounded MT Bold" panose="020F0704030504030204" pitchFamily="34" charset="0"/>
              </a:rPr>
              <a:t>The victory over challenges.</a:t>
            </a:r>
          </a:p>
        </p:txBody>
      </p:sp>
    </p:spTree>
    <p:extLst>
      <p:ext uri="{BB962C8B-B14F-4D97-AF65-F5344CB8AC3E}">
        <p14:creationId xmlns:p14="http://schemas.microsoft.com/office/powerpoint/2010/main" val="180677292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C1FA36-71CF-F38D-13B8-4815B3E58630}"/>
            </a:ext>
          </a:extLst>
        </p:cNvPr>
        <p:cNvGrpSpPr/>
        <p:nvPr/>
      </p:nvGrpSpPr>
      <p:grpSpPr>
        <a:xfrm>
          <a:off x="0" y="0"/>
          <a:ext cx="0" cy="0"/>
          <a:chOff x="0" y="0"/>
          <a:chExt cx="0" cy="0"/>
        </a:xfrm>
      </p:grpSpPr>
      <p:sp>
        <p:nvSpPr>
          <p:cNvPr id="5123" name="Rectangle 3">
            <a:extLst>
              <a:ext uri="{FF2B5EF4-FFF2-40B4-BE49-F238E27FC236}">
                <a16:creationId xmlns:a16="http://schemas.microsoft.com/office/drawing/2014/main" id="{6EA01BD9-2321-5350-AA9E-EA5FAECEAF30}"/>
              </a:ext>
            </a:extLst>
          </p:cNvPr>
          <p:cNvSpPr>
            <a:spLocks noGrp="1" noChangeArrowheads="1"/>
          </p:cNvSpPr>
          <p:nvPr>
            <p:ph type="body" idx="4294967295"/>
          </p:nvPr>
        </p:nvSpPr>
        <p:spPr>
          <a:xfrm>
            <a:off x="381000" y="457200"/>
            <a:ext cx="11277600" cy="6172200"/>
          </a:xfrm>
        </p:spPr>
        <p:txBody>
          <a:bodyPr/>
          <a:lstStyle/>
          <a:p>
            <a:pPr marL="0" indent="0" algn="just">
              <a:spcBef>
                <a:spcPts val="0"/>
              </a:spcBef>
              <a:buNone/>
            </a:pPr>
            <a:endParaRPr lang="en-US" altLang="en-US" sz="4000" dirty="0">
              <a:latin typeface="Arial Rounded MT Bold" panose="020F0704030504030204" pitchFamily="34" charset="0"/>
            </a:endParaRPr>
          </a:p>
        </p:txBody>
      </p:sp>
      <p:pic>
        <p:nvPicPr>
          <p:cNvPr id="2" name="Online Media 1" title="Rare Sign of END TIMES Prophecy Unfolding In Israel | Joel Rosenberg | TBN">
            <a:hlinkClick r:id="" action="ppaction://media"/>
            <a:extLst>
              <a:ext uri="{FF2B5EF4-FFF2-40B4-BE49-F238E27FC236}">
                <a16:creationId xmlns:a16="http://schemas.microsoft.com/office/drawing/2014/main" id="{74D2C142-6729-3410-8FA3-BBEEE769979F}"/>
              </a:ext>
            </a:extLst>
          </p:cNvPr>
          <p:cNvPicPr>
            <a:picLocks noRot="1" noChangeAspect="1"/>
          </p:cNvPicPr>
          <p:nvPr>
            <a:videoFile r:link="rId1"/>
          </p:nvPr>
        </p:nvPicPr>
        <p:blipFill>
          <a:blip r:embed="rId4"/>
          <a:stretch>
            <a:fillRect/>
          </a:stretch>
        </p:blipFill>
        <p:spPr>
          <a:xfrm>
            <a:off x="22225" y="0"/>
            <a:ext cx="12147550" cy="6858000"/>
          </a:xfrm>
          <a:prstGeom prst="rect">
            <a:avLst/>
          </a:prstGeom>
        </p:spPr>
      </p:pic>
    </p:spTree>
    <p:extLst>
      <p:ext uri="{BB962C8B-B14F-4D97-AF65-F5344CB8AC3E}">
        <p14:creationId xmlns:p14="http://schemas.microsoft.com/office/powerpoint/2010/main" val="3801781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F9FA53-2AA2-5CC0-3F37-692F7D28DCC6}"/>
            </a:ext>
          </a:extLst>
        </p:cNvPr>
        <p:cNvGrpSpPr/>
        <p:nvPr/>
      </p:nvGrpSpPr>
      <p:grpSpPr>
        <a:xfrm>
          <a:off x="0" y="0"/>
          <a:ext cx="0" cy="0"/>
          <a:chOff x="0" y="0"/>
          <a:chExt cx="0" cy="0"/>
        </a:xfrm>
      </p:grpSpPr>
      <p:sp>
        <p:nvSpPr>
          <p:cNvPr id="5123" name="Rectangle 3">
            <a:extLst>
              <a:ext uri="{FF2B5EF4-FFF2-40B4-BE49-F238E27FC236}">
                <a16:creationId xmlns:a16="http://schemas.microsoft.com/office/drawing/2014/main" id="{8CF02FE4-E365-6BFF-3CBF-41233A64F1AC}"/>
              </a:ext>
            </a:extLst>
          </p:cNvPr>
          <p:cNvSpPr>
            <a:spLocks noGrp="1" noChangeArrowheads="1"/>
          </p:cNvSpPr>
          <p:nvPr>
            <p:ph type="body" idx="4294967295"/>
          </p:nvPr>
        </p:nvSpPr>
        <p:spPr>
          <a:xfrm>
            <a:off x="381000" y="457200"/>
            <a:ext cx="11658600" cy="6172200"/>
          </a:xfrm>
        </p:spPr>
        <p:txBody>
          <a:bodyPr/>
          <a:lstStyle/>
          <a:p>
            <a:pPr algn="just">
              <a:spcBef>
                <a:spcPts val="0"/>
              </a:spcBef>
            </a:pPr>
            <a:r>
              <a:rPr lang="en-US" altLang="en-US" sz="4000" dirty="0">
                <a:latin typeface="Arial Rounded MT Bold" panose="020F0704030504030204" pitchFamily="34" charset="0"/>
              </a:rPr>
              <a:t>Some Orthodox are losing faith.  How could this happen?</a:t>
            </a:r>
          </a:p>
          <a:p>
            <a:pPr algn="just">
              <a:spcBef>
                <a:spcPts val="0"/>
              </a:spcBef>
            </a:pPr>
            <a:r>
              <a:rPr lang="en-US" altLang="en-US" sz="4000" dirty="0">
                <a:latin typeface="Arial Rounded MT Bold" panose="020F0704030504030204" pitchFamily="34" charset="0"/>
              </a:rPr>
              <a:t>Seculars, Nova survivors, searching</a:t>
            </a:r>
          </a:p>
          <a:p>
            <a:pPr>
              <a:spcBef>
                <a:spcPts val="0"/>
              </a:spcBef>
            </a:pPr>
            <a:r>
              <a:rPr lang="en-US" altLang="en-US" sz="3600" dirty="0">
                <a:latin typeface="Arial Rounded MT Bold" panose="020F0704030504030204" pitchFamily="34" charset="0"/>
              </a:rPr>
              <a:t>1967  2000 Jewish people believers in Messiah</a:t>
            </a:r>
          </a:p>
          <a:p>
            <a:pPr>
              <a:spcBef>
                <a:spcPts val="0"/>
              </a:spcBef>
            </a:pPr>
            <a:r>
              <a:rPr lang="en-US" altLang="en-US" sz="3600" dirty="0">
                <a:latin typeface="Arial Rounded MT Bold" panose="020F0704030504030204" pitchFamily="34" charset="0"/>
              </a:rPr>
              <a:t>Today about one million out of 16 million total</a:t>
            </a:r>
          </a:p>
          <a:p>
            <a:pPr>
              <a:spcBef>
                <a:spcPts val="0"/>
              </a:spcBef>
            </a:pPr>
            <a:r>
              <a:rPr lang="en-US" altLang="en-US" sz="3600" dirty="0">
                <a:latin typeface="Arial Rounded MT Bold" panose="020F0704030504030204" pitchFamily="34" charset="0"/>
              </a:rPr>
              <a:t>Highest percentage in history</a:t>
            </a:r>
          </a:p>
          <a:p>
            <a:pPr>
              <a:spcBef>
                <a:spcPts val="0"/>
              </a:spcBef>
            </a:pPr>
            <a:r>
              <a:rPr lang="en-US" altLang="en-US" sz="3600" dirty="0">
                <a:latin typeface="Arial Rounded MT Bold" panose="020F0704030504030204" pitchFamily="34" charset="0"/>
              </a:rPr>
              <a:t>Joel’s Orthodox Dad came to faith 1973 thought he was the only one!  [me too]</a:t>
            </a:r>
          </a:p>
          <a:p>
            <a:pPr>
              <a:spcBef>
                <a:spcPts val="0"/>
              </a:spcBef>
            </a:pPr>
            <a:r>
              <a:rPr lang="en-US" altLang="en-US" sz="3600" dirty="0">
                <a:latin typeface="Arial Rounded MT Bold" panose="020F0704030504030204" pitchFamily="34" charset="0"/>
              </a:rPr>
              <a:t>1948, in Israel, 23 Jewish followers Messiah</a:t>
            </a:r>
          </a:p>
          <a:p>
            <a:pPr>
              <a:spcBef>
                <a:spcPts val="0"/>
              </a:spcBef>
            </a:pPr>
            <a:r>
              <a:rPr lang="en-US" altLang="en-US" sz="3600" dirty="0">
                <a:latin typeface="Arial Rounded MT Bold" panose="020F0704030504030204" pitchFamily="34" charset="0"/>
              </a:rPr>
              <a:t>Today ~30,000 of 8 million Jewish Israelis</a:t>
            </a:r>
          </a:p>
        </p:txBody>
      </p:sp>
    </p:spTree>
    <p:extLst>
      <p:ext uri="{BB962C8B-B14F-4D97-AF65-F5344CB8AC3E}">
        <p14:creationId xmlns:p14="http://schemas.microsoft.com/office/powerpoint/2010/main" val="274442338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1DA4A7-2BDC-77AF-26E6-C813C4CF906C}"/>
            </a:ext>
          </a:extLst>
        </p:cNvPr>
        <p:cNvGrpSpPr/>
        <p:nvPr/>
      </p:nvGrpSpPr>
      <p:grpSpPr>
        <a:xfrm>
          <a:off x="0" y="0"/>
          <a:ext cx="0" cy="0"/>
          <a:chOff x="0" y="0"/>
          <a:chExt cx="0" cy="0"/>
        </a:xfrm>
      </p:grpSpPr>
      <p:sp>
        <p:nvSpPr>
          <p:cNvPr id="5123" name="Rectangle 3">
            <a:extLst>
              <a:ext uri="{FF2B5EF4-FFF2-40B4-BE49-F238E27FC236}">
                <a16:creationId xmlns:a16="http://schemas.microsoft.com/office/drawing/2014/main" id="{9174B39D-ACCE-47DC-BA86-7D46C5BACF92}"/>
              </a:ext>
            </a:extLst>
          </p:cNvPr>
          <p:cNvSpPr>
            <a:spLocks noGrp="1" noChangeArrowheads="1"/>
          </p:cNvSpPr>
          <p:nvPr>
            <p:ph type="body" idx="4294967295"/>
          </p:nvPr>
        </p:nvSpPr>
        <p:spPr>
          <a:xfrm>
            <a:off x="381000" y="457200"/>
            <a:ext cx="11277600" cy="6172200"/>
          </a:xfrm>
        </p:spPr>
        <p:txBody>
          <a:bodyPr/>
          <a:lstStyle/>
          <a:p>
            <a:pPr algn="just">
              <a:spcBef>
                <a:spcPts val="0"/>
              </a:spcBef>
            </a:pPr>
            <a:r>
              <a:rPr lang="en-US" altLang="en-US" sz="4000" dirty="0">
                <a:latin typeface="Arial Rounded MT Bold" panose="020F0704030504030204" pitchFamily="34" charset="0"/>
              </a:rPr>
              <a:t>China one million to 100 meg 40 years</a:t>
            </a:r>
          </a:p>
          <a:p>
            <a:pPr algn="just">
              <a:spcBef>
                <a:spcPts val="0"/>
              </a:spcBef>
            </a:pPr>
            <a:r>
              <a:rPr lang="en-US" altLang="en-US" sz="4000" dirty="0">
                <a:latin typeface="Arial Rounded MT Bold" panose="020F0704030504030204" pitchFamily="34" charset="0"/>
              </a:rPr>
              <a:t>Iran 500 believers 1979 </a:t>
            </a:r>
            <a:r>
              <a:rPr lang="en-US" altLang="en-US" sz="4000" dirty="0">
                <a:latin typeface="Arial Rounded MT Bold" panose="020F0704030504030204" pitchFamily="34" charset="0"/>
                <a:sym typeface="Wingdings" panose="05000000000000000000" pitchFamily="2" charset="2"/>
              </a:rPr>
              <a:t> several million</a:t>
            </a:r>
          </a:p>
          <a:p>
            <a:pPr algn="just">
              <a:spcBef>
                <a:spcPts val="0"/>
              </a:spcBef>
            </a:pPr>
            <a:r>
              <a:rPr lang="en-US" altLang="en-US" sz="4000" dirty="0">
                <a:latin typeface="Arial Rounded MT Bold" panose="020F0704030504030204" pitchFamily="34" charset="0"/>
                <a:sym typeface="Wingdings" panose="05000000000000000000" pitchFamily="2" charset="2"/>
              </a:rPr>
              <a:t>People are </a:t>
            </a:r>
            <a:r>
              <a:rPr lang="en-US" altLang="en-US" sz="4000" u="sng" dirty="0">
                <a:solidFill>
                  <a:srgbClr val="FFFF00"/>
                </a:solidFill>
                <a:latin typeface="Arial Rounded MT Bold" panose="020F0704030504030204" pitchFamily="34" charset="0"/>
                <a:sym typeface="Wingdings" panose="05000000000000000000" pitchFamily="2" charset="2"/>
              </a:rPr>
              <a:t>processing</a:t>
            </a:r>
            <a:r>
              <a:rPr lang="en-US" altLang="en-US" sz="4000" dirty="0">
                <a:latin typeface="Arial Rounded MT Bold" panose="020F0704030504030204" pitchFamily="34" charset="0"/>
                <a:sym typeface="Wingdings" panose="05000000000000000000" pitchFamily="2" charset="2"/>
              </a:rPr>
              <a:t> faith in Israel, veil is melting</a:t>
            </a:r>
            <a:endParaRPr lang="en-US" altLang="en-US" sz="4000" dirty="0">
              <a:latin typeface="Arial Rounded MT Bold" panose="020F0704030504030204" pitchFamily="34" charset="0"/>
            </a:endParaRPr>
          </a:p>
        </p:txBody>
      </p:sp>
    </p:spTree>
    <p:extLst>
      <p:ext uri="{BB962C8B-B14F-4D97-AF65-F5344CB8AC3E}">
        <p14:creationId xmlns:p14="http://schemas.microsoft.com/office/powerpoint/2010/main" val="9155608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A44686-FF12-2137-6A32-EE6B970536CA}"/>
            </a:ext>
          </a:extLst>
        </p:cNvPr>
        <p:cNvGrpSpPr/>
        <p:nvPr/>
      </p:nvGrpSpPr>
      <p:grpSpPr>
        <a:xfrm>
          <a:off x="0" y="0"/>
          <a:ext cx="0" cy="0"/>
          <a:chOff x="0" y="0"/>
          <a:chExt cx="0" cy="0"/>
        </a:xfrm>
      </p:grpSpPr>
      <p:sp>
        <p:nvSpPr>
          <p:cNvPr id="5123" name="Rectangle 3">
            <a:extLst>
              <a:ext uri="{FF2B5EF4-FFF2-40B4-BE49-F238E27FC236}">
                <a16:creationId xmlns:a16="http://schemas.microsoft.com/office/drawing/2014/main" id="{54F339B2-543D-8A85-9996-559410BC1C70}"/>
              </a:ext>
            </a:extLst>
          </p:cNvPr>
          <p:cNvSpPr>
            <a:spLocks noGrp="1" noChangeArrowheads="1"/>
          </p:cNvSpPr>
          <p:nvPr>
            <p:ph type="body" idx="4294967295"/>
          </p:nvPr>
        </p:nvSpPr>
        <p:spPr>
          <a:xfrm>
            <a:off x="533400" y="838200"/>
            <a:ext cx="11125200" cy="5791200"/>
          </a:xfrm>
        </p:spPr>
        <p:txBody>
          <a:bodyPr/>
          <a:lstStyle/>
          <a:p>
            <a:pPr marL="0" indent="0" algn="just">
              <a:spcBef>
                <a:spcPts val="0"/>
              </a:spcBef>
              <a:buNone/>
            </a:pPr>
            <a:endParaRPr lang="en-US" altLang="en-US" sz="4000" baseline="30000" dirty="0">
              <a:latin typeface="Arial Rounded MT Bold" panose="020F0704030504030204" pitchFamily="34" charset="0"/>
            </a:endParaRPr>
          </a:p>
          <a:p>
            <a:pPr marL="0" indent="0" algn="just">
              <a:spcBef>
                <a:spcPts val="0"/>
              </a:spcBef>
              <a:buNone/>
            </a:pPr>
            <a:r>
              <a:rPr lang="en-US" altLang="en-US" sz="4000" baseline="30000" dirty="0">
                <a:latin typeface="Arial Rounded MT Bold" panose="020F0704030504030204" pitchFamily="34" charset="0"/>
              </a:rPr>
              <a:t>Vayikra/ Lev 23.15-16</a:t>
            </a:r>
            <a:r>
              <a:rPr lang="en-US" altLang="en-US" sz="4000" dirty="0">
                <a:latin typeface="Arial Rounded MT Bold" panose="020F0704030504030204" pitchFamily="34" charset="0"/>
              </a:rPr>
              <a:t> You are to count seven full </a:t>
            </a:r>
            <a:r>
              <a:rPr lang="en-US" altLang="en-US" sz="4000" u="sng" dirty="0">
                <a:solidFill>
                  <a:srgbClr val="FFFF00"/>
                </a:solidFill>
                <a:latin typeface="Arial Rounded MT Bold" panose="020F0704030504030204" pitchFamily="34" charset="0"/>
              </a:rPr>
              <a:t>weeks</a:t>
            </a:r>
            <a:r>
              <a:rPr lang="en-US" altLang="en-US" sz="4000" dirty="0">
                <a:latin typeface="Arial Rounded MT Bold" panose="020F0704030504030204" pitchFamily="34" charset="0"/>
              </a:rPr>
              <a:t>, until the day after the seventh week; you are to count fifty </a:t>
            </a:r>
            <a:r>
              <a:rPr lang="en-US" altLang="en-US" sz="4000" u="sng" dirty="0">
                <a:solidFill>
                  <a:srgbClr val="FFFF00"/>
                </a:solidFill>
                <a:latin typeface="Arial Rounded MT Bold" panose="020F0704030504030204" pitchFamily="34" charset="0"/>
              </a:rPr>
              <a:t>days</a:t>
            </a:r>
            <a:r>
              <a:rPr lang="en-US" altLang="en-US" sz="4000" dirty="0">
                <a:latin typeface="Arial Rounded MT Bold" panose="020F0704030504030204" pitchFamily="34" charset="0"/>
              </a:rPr>
              <a:t>.</a:t>
            </a:r>
          </a:p>
          <a:p>
            <a:pPr marL="0" indent="0" algn="just">
              <a:spcBef>
                <a:spcPts val="0"/>
              </a:spcBef>
              <a:buNone/>
            </a:pPr>
            <a:endParaRPr lang="en-US" altLang="en-US" sz="4000" dirty="0">
              <a:latin typeface="Arial Rounded MT Bold" panose="020F0704030504030204" pitchFamily="34" charset="0"/>
            </a:endParaRPr>
          </a:p>
          <a:p>
            <a:pPr marL="0" indent="0" algn="ctr">
              <a:spcBef>
                <a:spcPts val="0"/>
              </a:spcBef>
              <a:buNone/>
            </a:pPr>
            <a:r>
              <a:rPr lang="en-US" altLang="en-US" sz="4000" dirty="0">
                <a:latin typeface="Arial Rounded MT Bold" panose="020F0704030504030204" pitchFamily="34" charset="0"/>
              </a:rPr>
              <a:t>We will count the Omer </a:t>
            </a:r>
          </a:p>
          <a:p>
            <a:pPr marL="0" indent="0" algn="ctr">
              <a:spcBef>
                <a:spcPts val="0"/>
              </a:spcBef>
              <a:buNone/>
            </a:pPr>
            <a:r>
              <a:rPr lang="en-US" altLang="en-US" sz="4000" dirty="0">
                <a:latin typeface="Arial Rounded MT Bold" panose="020F0704030504030204" pitchFamily="34" charset="0"/>
              </a:rPr>
              <a:t>by days and weeks,</a:t>
            </a:r>
          </a:p>
          <a:p>
            <a:pPr marL="0" indent="0" algn="ctr">
              <a:spcBef>
                <a:spcPts val="0"/>
              </a:spcBef>
              <a:buNone/>
            </a:pPr>
            <a:r>
              <a:rPr lang="en-US" altLang="en-US" sz="4000" dirty="0">
                <a:latin typeface="Arial Rounded MT Bold" panose="020F0704030504030204" pitchFamily="34" charset="0"/>
              </a:rPr>
              <a:t>from April 13 to May 31 </a:t>
            </a:r>
          </a:p>
        </p:txBody>
      </p:sp>
    </p:spTree>
    <p:extLst>
      <p:ext uri="{BB962C8B-B14F-4D97-AF65-F5344CB8AC3E}">
        <p14:creationId xmlns:p14="http://schemas.microsoft.com/office/powerpoint/2010/main" val="371052083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E46249-3A79-89ED-B7BD-FDF943E84237}"/>
            </a:ext>
          </a:extLst>
        </p:cNvPr>
        <p:cNvGrpSpPr/>
        <p:nvPr/>
      </p:nvGrpSpPr>
      <p:grpSpPr>
        <a:xfrm>
          <a:off x="0" y="0"/>
          <a:ext cx="0" cy="0"/>
          <a:chOff x="0" y="0"/>
          <a:chExt cx="0" cy="0"/>
        </a:xfrm>
      </p:grpSpPr>
      <p:sp>
        <p:nvSpPr>
          <p:cNvPr id="5123" name="Rectangle 3">
            <a:extLst>
              <a:ext uri="{FF2B5EF4-FFF2-40B4-BE49-F238E27FC236}">
                <a16:creationId xmlns:a16="http://schemas.microsoft.com/office/drawing/2014/main" id="{406B3134-47FF-4D7D-FCBF-9B45CB7C3563}"/>
              </a:ext>
            </a:extLst>
          </p:cNvPr>
          <p:cNvSpPr>
            <a:spLocks noGrp="1" noChangeArrowheads="1"/>
          </p:cNvSpPr>
          <p:nvPr>
            <p:ph type="body" idx="4294967295"/>
          </p:nvPr>
        </p:nvSpPr>
        <p:spPr>
          <a:xfrm>
            <a:off x="381000" y="457200"/>
            <a:ext cx="11277600" cy="6172200"/>
          </a:xfrm>
        </p:spPr>
        <p:txBody>
          <a:bodyPr/>
          <a:lstStyle/>
          <a:p>
            <a:pPr marL="0" indent="0" algn="just">
              <a:spcBef>
                <a:spcPts val="0"/>
              </a:spcBef>
              <a:buNone/>
            </a:pPr>
            <a:r>
              <a:rPr lang="en-US" altLang="en-US" sz="4000" dirty="0">
                <a:latin typeface="Arial Rounded MT Bold" panose="020F0704030504030204" pitchFamily="34" charset="0"/>
              </a:rPr>
              <a:t> </a:t>
            </a:r>
          </a:p>
        </p:txBody>
      </p:sp>
      <p:pic>
        <p:nvPicPr>
          <p:cNvPr id="3" name="Picture 2">
            <a:extLst>
              <a:ext uri="{FF2B5EF4-FFF2-40B4-BE49-F238E27FC236}">
                <a16:creationId xmlns:a16="http://schemas.microsoft.com/office/drawing/2014/main" id="{6EA360EC-760B-0195-E822-4F562ECF5B17}"/>
              </a:ext>
            </a:extLst>
          </p:cNvPr>
          <p:cNvPicPr>
            <a:picLocks noChangeAspect="1"/>
          </p:cNvPicPr>
          <p:nvPr/>
        </p:nvPicPr>
        <p:blipFill>
          <a:blip r:embed="rId3"/>
          <a:stretch>
            <a:fillRect/>
          </a:stretch>
        </p:blipFill>
        <p:spPr>
          <a:xfrm>
            <a:off x="1904638" y="309498"/>
            <a:ext cx="7620362" cy="3473087"/>
          </a:xfrm>
          <a:prstGeom prst="rect">
            <a:avLst/>
          </a:prstGeom>
        </p:spPr>
      </p:pic>
      <p:sp>
        <p:nvSpPr>
          <p:cNvPr id="5" name="TextBox 4">
            <a:extLst>
              <a:ext uri="{FF2B5EF4-FFF2-40B4-BE49-F238E27FC236}">
                <a16:creationId xmlns:a16="http://schemas.microsoft.com/office/drawing/2014/main" id="{DA486960-3FEB-2B0B-FC8B-4FF840302224}"/>
              </a:ext>
            </a:extLst>
          </p:cNvPr>
          <p:cNvSpPr txBox="1"/>
          <p:nvPr/>
        </p:nvSpPr>
        <p:spPr>
          <a:xfrm>
            <a:off x="2057400" y="3733800"/>
            <a:ext cx="8077200" cy="707886"/>
          </a:xfrm>
          <a:prstGeom prst="rect">
            <a:avLst/>
          </a:prstGeom>
          <a:noFill/>
        </p:spPr>
        <p:txBody>
          <a:bodyPr wrap="square">
            <a:spAutoFit/>
          </a:bodyPr>
          <a:lstStyle/>
          <a:p>
            <a:r>
              <a:rPr lang="en-US" sz="4000" dirty="0">
                <a:latin typeface="Arial Rounded MT Bold" panose="020F0704030504030204" pitchFamily="34" charset="0"/>
              </a:rPr>
              <a:t>https://www.fieldsofwheat.org/</a:t>
            </a:r>
          </a:p>
        </p:txBody>
      </p:sp>
    </p:spTree>
    <p:extLst>
      <p:ext uri="{BB962C8B-B14F-4D97-AF65-F5344CB8AC3E}">
        <p14:creationId xmlns:p14="http://schemas.microsoft.com/office/powerpoint/2010/main" val="320557254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3FAF23-196F-8AFD-14CC-FF3A21CE482B}"/>
            </a:ext>
          </a:extLst>
        </p:cNvPr>
        <p:cNvGrpSpPr/>
        <p:nvPr/>
      </p:nvGrpSpPr>
      <p:grpSpPr>
        <a:xfrm>
          <a:off x="0" y="0"/>
          <a:ext cx="0" cy="0"/>
          <a:chOff x="0" y="0"/>
          <a:chExt cx="0" cy="0"/>
        </a:xfrm>
      </p:grpSpPr>
      <p:sp>
        <p:nvSpPr>
          <p:cNvPr id="5123" name="Rectangle 3">
            <a:extLst>
              <a:ext uri="{FF2B5EF4-FFF2-40B4-BE49-F238E27FC236}">
                <a16:creationId xmlns:a16="http://schemas.microsoft.com/office/drawing/2014/main" id="{0ECE971E-7973-3894-4FF1-9CD06091B3A1}"/>
              </a:ext>
            </a:extLst>
          </p:cNvPr>
          <p:cNvSpPr>
            <a:spLocks noGrp="1" noChangeArrowheads="1"/>
          </p:cNvSpPr>
          <p:nvPr>
            <p:ph type="body" idx="4294967295"/>
          </p:nvPr>
        </p:nvSpPr>
        <p:spPr>
          <a:xfrm>
            <a:off x="4495800" y="381000"/>
            <a:ext cx="7162800" cy="6248400"/>
          </a:xfrm>
        </p:spPr>
        <p:txBody>
          <a:bodyPr>
            <a:normAutofit fontScale="77500" lnSpcReduction="20000"/>
          </a:bodyPr>
          <a:lstStyle/>
          <a:p>
            <a:pPr marL="0" indent="0" algn="just">
              <a:spcBef>
                <a:spcPts val="0"/>
              </a:spcBef>
              <a:buNone/>
            </a:pPr>
            <a:r>
              <a:rPr lang="en-US" altLang="en-US" sz="4000" dirty="0">
                <a:latin typeface="Arial Rounded MT Bold" panose="020F0704030504030204" pitchFamily="34" charset="0"/>
              </a:rPr>
              <a:t>Here’s Ruth’s story, as she shared with the whole camp…</a:t>
            </a:r>
          </a:p>
          <a:p>
            <a:pPr marL="0" indent="0">
              <a:spcBef>
                <a:spcPts val="0"/>
              </a:spcBef>
              <a:buNone/>
            </a:pPr>
            <a:r>
              <a:rPr lang="en-US" altLang="en-US" sz="4000" dirty="0">
                <a:latin typeface="Arial Rounded MT Bold" panose="020F0704030504030204" pitchFamily="34" charset="0"/>
              </a:rPr>
              <a:t>“My early education was in a religious Orthodox Jewish school in Jerusalem. I lived according to all the strict requirements expected of us. A radical change came when I began to believe in Yeshua. It happened through our family being deeply healed by the power of Yeshua’s forgiveness, after serious inner conflict.</a:t>
            </a:r>
          </a:p>
          <a:p>
            <a:pPr marL="0" indent="0" algn="just">
              <a:spcBef>
                <a:spcPts val="0"/>
              </a:spcBef>
              <a:buNone/>
            </a:pPr>
            <a:r>
              <a:rPr lang="en-US" altLang="en-US" sz="4000" dirty="0">
                <a:latin typeface="Arial Rounded MT Bold" panose="020F0704030504030204" pitchFamily="34" charset="0"/>
              </a:rPr>
              <a:t>“As a teen believer I served the Lord energetically. I was in different activities 5 days a week for Yeshua, but I still didn’t know Him.</a:t>
            </a:r>
          </a:p>
        </p:txBody>
      </p:sp>
      <p:pic>
        <p:nvPicPr>
          <p:cNvPr id="3" name="Picture 2">
            <a:extLst>
              <a:ext uri="{FF2B5EF4-FFF2-40B4-BE49-F238E27FC236}">
                <a16:creationId xmlns:a16="http://schemas.microsoft.com/office/drawing/2014/main" id="{5A951D70-4595-0A4E-E83D-EAFC144C3CF6}"/>
              </a:ext>
            </a:extLst>
          </p:cNvPr>
          <p:cNvPicPr>
            <a:picLocks noChangeAspect="1"/>
          </p:cNvPicPr>
          <p:nvPr/>
        </p:nvPicPr>
        <p:blipFill>
          <a:blip r:embed="rId3"/>
          <a:stretch>
            <a:fillRect/>
          </a:stretch>
        </p:blipFill>
        <p:spPr>
          <a:xfrm>
            <a:off x="228599" y="152400"/>
            <a:ext cx="4079897" cy="6553200"/>
          </a:xfrm>
          <a:prstGeom prst="rect">
            <a:avLst/>
          </a:prstGeom>
        </p:spPr>
      </p:pic>
    </p:spTree>
    <p:extLst>
      <p:ext uri="{BB962C8B-B14F-4D97-AF65-F5344CB8AC3E}">
        <p14:creationId xmlns:p14="http://schemas.microsoft.com/office/powerpoint/2010/main" val="423434312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3D3103-CED0-44D0-AEE7-17B5999B8286}"/>
            </a:ext>
          </a:extLst>
        </p:cNvPr>
        <p:cNvGrpSpPr/>
        <p:nvPr/>
      </p:nvGrpSpPr>
      <p:grpSpPr>
        <a:xfrm>
          <a:off x="0" y="0"/>
          <a:ext cx="0" cy="0"/>
          <a:chOff x="0" y="0"/>
          <a:chExt cx="0" cy="0"/>
        </a:xfrm>
      </p:grpSpPr>
      <p:sp>
        <p:nvSpPr>
          <p:cNvPr id="5123" name="Rectangle 3">
            <a:extLst>
              <a:ext uri="{FF2B5EF4-FFF2-40B4-BE49-F238E27FC236}">
                <a16:creationId xmlns:a16="http://schemas.microsoft.com/office/drawing/2014/main" id="{AA9A9F14-5115-681F-121F-145E481F07AE}"/>
              </a:ext>
            </a:extLst>
          </p:cNvPr>
          <p:cNvSpPr>
            <a:spLocks noGrp="1" noChangeArrowheads="1"/>
          </p:cNvSpPr>
          <p:nvPr>
            <p:ph type="body" idx="4294967295"/>
          </p:nvPr>
        </p:nvSpPr>
        <p:spPr>
          <a:xfrm>
            <a:off x="381000" y="457200"/>
            <a:ext cx="11277600" cy="6172200"/>
          </a:xfrm>
        </p:spPr>
        <p:txBody>
          <a:bodyPr>
            <a:normAutofit fontScale="92500" lnSpcReduction="10000"/>
          </a:bodyPr>
          <a:lstStyle/>
          <a:p>
            <a:pPr marL="0" indent="0">
              <a:spcBef>
                <a:spcPts val="0"/>
              </a:spcBef>
              <a:buNone/>
            </a:pPr>
            <a:r>
              <a:rPr lang="en-US" altLang="en-US" sz="4000" dirty="0">
                <a:latin typeface="Arial Rounded MT Bold" panose="020F0704030504030204" pitchFamily="34" charset="0"/>
              </a:rPr>
              <a:t>“In 2014 I came to the Katzir camp. I saw a fire inside my counselor. I wanted what she had! But I was embarrassed to ask for prayer, to humble myself. Finally, at one of the meetings, I began crying and came forward for prayer. She placed her hand on my shoulder, saying “I think the Lord wants you to kneel before Him, and He will receive you.” When I put aside my pride, left my comfort zone, and knelt before Him, I experienced the deep warmth of His love. Knowing Yeshua is the main thing in life!”</a:t>
            </a:r>
          </a:p>
        </p:txBody>
      </p:sp>
    </p:spTree>
    <p:extLst>
      <p:ext uri="{BB962C8B-B14F-4D97-AF65-F5344CB8AC3E}">
        <p14:creationId xmlns:p14="http://schemas.microsoft.com/office/powerpoint/2010/main" val="379819536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107038-9E90-87F3-680C-FE0E3AE73818}"/>
            </a:ext>
          </a:extLst>
        </p:cNvPr>
        <p:cNvGrpSpPr/>
        <p:nvPr/>
      </p:nvGrpSpPr>
      <p:grpSpPr>
        <a:xfrm>
          <a:off x="0" y="0"/>
          <a:ext cx="0" cy="0"/>
          <a:chOff x="0" y="0"/>
          <a:chExt cx="0" cy="0"/>
        </a:xfrm>
      </p:grpSpPr>
      <p:sp>
        <p:nvSpPr>
          <p:cNvPr id="1234946" name="Rectangle 2">
            <a:extLst>
              <a:ext uri="{FF2B5EF4-FFF2-40B4-BE49-F238E27FC236}">
                <a16:creationId xmlns:a16="http://schemas.microsoft.com/office/drawing/2014/main" id="{745C1361-F660-FCAB-DF31-05AD6E26C2E9}"/>
              </a:ext>
            </a:extLst>
          </p:cNvPr>
          <p:cNvSpPr>
            <a:spLocks noGrp="1" noChangeArrowheads="1"/>
          </p:cNvSpPr>
          <p:nvPr>
            <p:ph type="subTitle" idx="1"/>
          </p:nvPr>
        </p:nvSpPr>
        <p:spPr>
          <a:xfrm>
            <a:off x="457200" y="304800"/>
            <a:ext cx="11430000" cy="6324600"/>
          </a:xfrm>
        </p:spPr>
        <p:txBody>
          <a:bodyPr/>
          <a:lstStyle/>
          <a:p>
            <a:pPr algn="l"/>
            <a:r>
              <a:rPr lang="en-US" altLang="en-US" sz="4000" cap="none" baseline="30000" dirty="0">
                <a:latin typeface="Arial Rounded MT Bold" panose="020F0704030504030204" pitchFamily="34" charset="0"/>
              </a:rPr>
              <a:t>2 </a:t>
            </a:r>
            <a:r>
              <a:rPr lang="en-US" altLang="en-US" sz="4000" cap="none" baseline="30000" dirty="0" err="1">
                <a:latin typeface="Arial Rounded MT Bold" panose="020F0704030504030204" pitchFamily="34" charset="0"/>
              </a:rPr>
              <a:t>Kefa</a:t>
            </a:r>
            <a:r>
              <a:rPr lang="en-US" altLang="en-US" sz="4000" cap="none" baseline="30000" dirty="0">
                <a:latin typeface="Arial Rounded MT Bold" panose="020F0704030504030204" pitchFamily="34" charset="0"/>
              </a:rPr>
              <a:t>/Peter 1.12,16  </a:t>
            </a:r>
            <a:r>
              <a:rPr lang="en-US" altLang="en-US" sz="4000" cap="none" dirty="0">
                <a:latin typeface="Arial Rounded MT Bold" panose="020F0704030504030204" pitchFamily="34" charset="0"/>
              </a:rPr>
              <a:t>Even though you know…and are firmly established in the truth…</a:t>
            </a:r>
            <a:r>
              <a:rPr lang="en-US" altLang="en-US" sz="4000" cap="none" dirty="0">
                <a:solidFill>
                  <a:srgbClr val="FFFF66"/>
                </a:solidFill>
                <a:latin typeface="Arial Rounded MT Bold" panose="020F0704030504030204" pitchFamily="34" charset="0"/>
              </a:rPr>
              <a:t> when we made known to you the power and the coming of our lord </a:t>
            </a:r>
            <a:r>
              <a:rPr lang="en-US" altLang="en-US" sz="4000" cap="none" dirty="0" err="1">
                <a:solidFill>
                  <a:srgbClr val="FFFF66"/>
                </a:solidFill>
                <a:latin typeface="Arial Rounded MT Bold" panose="020F0704030504030204" pitchFamily="34" charset="0"/>
              </a:rPr>
              <a:t>yeshua</a:t>
            </a:r>
            <a:r>
              <a:rPr lang="en-US" altLang="en-US" sz="4000" cap="none" dirty="0">
                <a:solidFill>
                  <a:srgbClr val="FFFF66"/>
                </a:solidFill>
                <a:latin typeface="Arial Rounded MT Bold" panose="020F0704030504030204" pitchFamily="34" charset="0"/>
              </a:rPr>
              <a:t> the messiah, </a:t>
            </a:r>
            <a:r>
              <a:rPr lang="en-US" altLang="en-US" sz="4000" u="sng" cap="none" dirty="0">
                <a:solidFill>
                  <a:srgbClr val="FFFF66"/>
                </a:solidFill>
                <a:latin typeface="Arial Rounded MT Bold" panose="020F0704030504030204" pitchFamily="34" charset="0"/>
              </a:rPr>
              <a:t>we did not rely on cunningly contrived myths. </a:t>
            </a:r>
          </a:p>
        </p:txBody>
      </p:sp>
    </p:spTree>
    <p:extLst>
      <p:ext uri="{BB962C8B-B14F-4D97-AF65-F5344CB8AC3E}">
        <p14:creationId xmlns:p14="http://schemas.microsoft.com/office/powerpoint/2010/main" val="67875156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F86AF7-3A80-69CD-96C7-1C409C066059}"/>
            </a:ext>
          </a:extLst>
        </p:cNvPr>
        <p:cNvGrpSpPr/>
        <p:nvPr/>
      </p:nvGrpSpPr>
      <p:grpSpPr>
        <a:xfrm>
          <a:off x="0" y="0"/>
          <a:ext cx="0" cy="0"/>
          <a:chOff x="0" y="0"/>
          <a:chExt cx="0" cy="0"/>
        </a:xfrm>
      </p:grpSpPr>
      <p:sp>
        <p:nvSpPr>
          <p:cNvPr id="5123" name="Rectangle 3">
            <a:extLst>
              <a:ext uri="{FF2B5EF4-FFF2-40B4-BE49-F238E27FC236}">
                <a16:creationId xmlns:a16="http://schemas.microsoft.com/office/drawing/2014/main" id="{3A4909DC-C452-608E-F5E2-F606551AAE3F}"/>
              </a:ext>
            </a:extLst>
          </p:cNvPr>
          <p:cNvSpPr>
            <a:spLocks noGrp="1" noChangeArrowheads="1"/>
          </p:cNvSpPr>
          <p:nvPr>
            <p:ph type="body" idx="4294967295"/>
          </p:nvPr>
        </p:nvSpPr>
        <p:spPr>
          <a:xfrm>
            <a:off x="381000" y="457200"/>
            <a:ext cx="11277600" cy="6172200"/>
          </a:xfrm>
        </p:spPr>
        <p:txBody>
          <a:bodyPr/>
          <a:lstStyle/>
          <a:p>
            <a:pPr marL="0" indent="0" algn="just">
              <a:spcBef>
                <a:spcPts val="0"/>
              </a:spcBef>
              <a:buNone/>
            </a:pPr>
            <a:endParaRPr lang="en-US" altLang="en-US" sz="4000" dirty="0">
              <a:latin typeface="Arial Rounded MT Bold" panose="020F0704030504030204" pitchFamily="34" charset="0"/>
            </a:endParaRPr>
          </a:p>
        </p:txBody>
      </p:sp>
      <p:pic>
        <p:nvPicPr>
          <p:cNvPr id="3" name="Picture 2">
            <a:extLst>
              <a:ext uri="{FF2B5EF4-FFF2-40B4-BE49-F238E27FC236}">
                <a16:creationId xmlns:a16="http://schemas.microsoft.com/office/drawing/2014/main" id="{851E5C5C-A907-AB59-1CE2-4593E431F3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28"/>
            <a:ext cx="12192000" cy="6857143"/>
          </a:xfrm>
          <a:prstGeom prst="rect">
            <a:avLst/>
          </a:prstGeom>
        </p:spPr>
      </p:pic>
    </p:spTree>
    <p:extLst>
      <p:ext uri="{BB962C8B-B14F-4D97-AF65-F5344CB8AC3E}">
        <p14:creationId xmlns:p14="http://schemas.microsoft.com/office/powerpoint/2010/main" val="302113193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91146C-6E69-83E5-6051-BFDA32AD8FEB}"/>
            </a:ext>
          </a:extLst>
        </p:cNvPr>
        <p:cNvGrpSpPr/>
        <p:nvPr/>
      </p:nvGrpSpPr>
      <p:grpSpPr>
        <a:xfrm>
          <a:off x="0" y="0"/>
          <a:ext cx="0" cy="0"/>
          <a:chOff x="0" y="0"/>
          <a:chExt cx="0" cy="0"/>
        </a:xfrm>
      </p:grpSpPr>
      <p:sp>
        <p:nvSpPr>
          <p:cNvPr id="5123" name="Rectangle 3">
            <a:extLst>
              <a:ext uri="{FF2B5EF4-FFF2-40B4-BE49-F238E27FC236}">
                <a16:creationId xmlns:a16="http://schemas.microsoft.com/office/drawing/2014/main" id="{B3DC5436-2663-A913-C765-8CAB4BE99C0B}"/>
              </a:ext>
            </a:extLst>
          </p:cNvPr>
          <p:cNvSpPr>
            <a:spLocks noGrp="1" noChangeArrowheads="1"/>
          </p:cNvSpPr>
          <p:nvPr>
            <p:ph type="body" idx="4294967295"/>
          </p:nvPr>
        </p:nvSpPr>
        <p:spPr>
          <a:xfrm>
            <a:off x="381000" y="457200"/>
            <a:ext cx="11277600" cy="6172200"/>
          </a:xfrm>
        </p:spPr>
        <p:txBody>
          <a:bodyPr/>
          <a:lstStyle/>
          <a:p>
            <a:pPr marL="0" indent="0" algn="just">
              <a:spcBef>
                <a:spcPts val="0"/>
              </a:spcBef>
              <a:buNone/>
            </a:pPr>
            <a:endParaRPr lang="en-US" altLang="en-US" sz="4000" dirty="0">
              <a:latin typeface="Arial Rounded MT Bold" panose="020F0704030504030204" pitchFamily="34" charset="0"/>
            </a:endParaRPr>
          </a:p>
        </p:txBody>
      </p:sp>
      <p:pic>
        <p:nvPicPr>
          <p:cNvPr id="3" name="Picture 2">
            <a:extLst>
              <a:ext uri="{FF2B5EF4-FFF2-40B4-BE49-F238E27FC236}">
                <a16:creationId xmlns:a16="http://schemas.microsoft.com/office/drawing/2014/main" id="{64F8C854-57E8-BD11-D4EA-91E8CE3A74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28"/>
            <a:ext cx="12192000" cy="6857143"/>
          </a:xfrm>
          <a:prstGeom prst="rect">
            <a:avLst/>
          </a:prstGeom>
        </p:spPr>
      </p:pic>
      <p:sp>
        <p:nvSpPr>
          <p:cNvPr id="2" name="TextBox 1">
            <a:extLst>
              <a:ext uri="{FF2B5EF4-FFF2-40B4-BE49-F238E27FC236}">
                <a16:creationId xmlns:a16="http://schemas.microsoft.com/office/drawing/2014/main" id="{46E94D48-A12E-1B57-5776-C9DA6472E70E}"/>
              </a:ext>
            </a:extLst>
          </p:cNvPr>
          <p:cNvSpPr txBox="1"/>
          <p:nvPr/>
        </p:nvSpPr>
        <p:spPr>
          <a:xfrm>
            <a:off x="533400" y="457200"/>
            <a:ext cx="8692764" cy="3170099"/>
          </a:xfrm>
          <a:prstGeom prst="rect">
            <a:avLst/>
          </a:prstGeom>
          <a:noFill/>
        </p:spPr>
        <p:txBody>
          <a:bodyPr wrap="none" rtlCol="0">
            <a:spAutoFit/>
          </a:bodyPr>
          <a:lstStyle/>
          <a:p>
            <a:r>
              <a:rPr lang="en-US" sz="4000" u="sng" dirty="0">
                <a:solidFill>
                  <a:srgbClr val="FFFF00"/>
                </a:solidFill>
                <a:latin typeface="Arial Rounded MT Bold" panose="020F0704030504030204" pitchFamily="34" charset="0"/>
              </a:rPr>
              <a:t>Passover Controversies</a:t>
            </a:r>
          </a:p>
          <a:p>
            <a:pPr marL="342900" indent="-342900">
              <a:buFont typeface="+mj-lt"/>
              <a:buAutoNum type="arabicPeriod"/>
            </a:pPr>
            <a:r>
              <a:rPr lang="en-US" sz="4000" dirty="0">
                <a:latin typeface="Arial Rounded MT Bold" panose="020F0704030504030204" pitchFamily="34" charset="0"/>
              </a:rPr>
              <a:t>The importance of the challenge</a:t>
            </a:r>
          </a:p>
          <a:p>
            <a:pPr marL="342900" indent="-342900">
              <a:buFont typeface="+mj-lt"/>
              <a:buAutoNum type="arabicPeriod"/>
            </a:pPr>
            <a:r>
              <a:rPr lang="en-US" sz="4000" dirty="0">
                <a:latin typeface="Arial Rounded MT Bold" panose="020F0704030504030204" pitchFamily="34" charset="0"/>
              </a:rPr>
              <a:t>The contents of the challenge</a:t>
            </a:r>
          </a:p>
          <a:p>
            <a:pPr marL="342900" indent="-342900">
              <a:buFont typeface="+mj-lt"/>
              <a:buAutoNum type="arabicPeriod"/>
            </a:pPr>
            <a:r>
              <a:rPr lang="en-US" sz="4000" dirty="0">
                <a:latin typeface="Arial Rounded MT Bold" panose="020F0704030504030204" pitchFamily="34" charset="0"/>
              </a:rPr>
              <a:t>The resolution of the challenge.</a:t>
            </a:r>
          </a:p>
          <a:p>
            <a:pPr marL="342900" indent="-342900">
              <a:buFont typeface="+mj-lt"/>
              <a:buAutoNum type="arabicPeriod"/>
            </a:pPr>
            <a:r>
              <a:rPr lang="en-US" sz="4000" dirty="0">
                <a:latin typeface="Arial Rounded MT Bold" panose="020F0704030504030204" pitchFamily="34" charset="0"/>
              </a:rPr>
              <a:t>The victory over challenges.</a:t>
            </a:r>
          </a:p>
        </p:txBody>
      </p:sp>
    </p:spTree>
    <p:extLst>
      <p:ext uri="{BB962C8B-B14F-4D97-AF65-F5344CB8AC3E}">
        <p14:creationId xmlns:p14="http://schemas.microsoft.com/office/powerpoint/2010/main" val="32220755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5A6413-92E1-946F-459E-6FCD063D2CB1}"/>
            </a:ext>
          </a:extLst>
        </p:cNvPr>
        <p:cNvGrpSpPr/>
        <p:nvPr/>
      </p:nvGrpSpPr>
      <p:grpSpPr>
        <a:xfrm>
          <a:off x="0" y="0"/>
          <a:ext cx="0" cy="0"/>
          <a:chOff x="0" y="0"/>
          <a:chExt cx="0" cy="0"/>
        </a:xfrm>
      </p:grpSpPr>
      <p:sp>
        <p:nvSpPr>
          <p:cNvPr id="5123" name="Rectangle 3">
            <a:extLst>
              <a:ext uri="{FF2B5EF4-FFF2-40B4-BE49-F238E27FC236}">
                <a16:creationId xmlns:a16="http://schemas.microsoft.com/office/drawing/2014/main" id="{DD17B896-F1E4-0236-C757-9A85BCF4D17C}"/>
              </a:ext>
            </a:extLst>
          </p:cNvPr>
          <p:cNvSpPr>
            <a:spLocks noGrp="1" noChangeArrowheads="1"/>
          </p:cNvSpPr>
          <p:nvPr>
            <p:ph type="body" idx="4294967295"/>
          </p:nvPr>
        </p:nvSpPr>
        <p:spPr>
          <a:xfrm>
            <a:off x="381000" y="457200"/>
            <a:ext cx="11277600" cy="6172200"/>
          </a:xfrm>
        </p:spPr>
        <p:txBody>
          <a:bodyPr/>
          <a:lstStyle/>
          <a:p>
            <a:pPr marL="0" indent="0" algn="just">
              <a:spcBef>
                <a:spcPts val="0"/>
              </a:spcBef>
              <a:buNone/>
            </a:pPr>
            <a:r>
              <a:rPr lang="en-US" altLang="en-US" sz="4000" dirty="0">
                <a:latin typeface="Arial Rounded MT Bold" panose="020F0704030504030204" pitchFamily="34" charset="0"/>
              </a:rPr>
              <a:t> </a:t>
            </a:r>
          </a:p>
        </p:txBody>
      </p:sp>
      <p:pic>
        <p:nvPicPr>
          <p:cNvPr id="3" name="Picture 2">
            <a:extLst>
              <a:ext uri="{FF2B5EF4-FFF2-40B4-BE49-F238E27FC236}">
                <a16:creationId xmlns:a16="http://schemas.microsoft.com/office/drawing/2014/main" id="{EF52C832-AA49-D68E-968E-42F9E4F73ACB}"/>
              </a:ext>
            </a:extLst>
          </p:cNvPr>
          <p:cNvPicPr>
            <a:picLocks noChangeAspect="1"/>
          </p:cNvPicPr>
          <p:nvPr/>
        </p:nvPicPr>
        <p:blipFill>
          <a:blip r:embed="rId3"/>
          <a:stretch>
            <a:fillRect/>
          </a:stretch>
        </p:blipFill>
        <p:spPr>
          <a:xfrm>
            <a:off x="3429000" y="0"/>
            <a:ext cx="5638800" cy="4236889"/>
          </a:xfrm>
          <a:prstGeom prst="rect">
            <a:avLst/>
          </a:prstGeom>
        </p:spPr>
      </p:pic>
      <p:sp>
        <p:nvSpPr>
          <p:cNvPr id="2" name="TextBox 1">
            <a:extLst>
              <a:ext uri="{FF2B5EF4-FFF2-40B4-BE49-F238E27FC236}">
                <a16:creationId xmlns:a16="http://schemas.microsoft.com/office/drawing/2014/main" id="{8EAB01CD-7929-A70B-B153-5257694BC853}"/>
              </a:ext>
            </a:extLst>
          </p:cNvPr>
          <p:cNvSpPr txBox="1"/>
          <p:nvPr/>
        </p:nvSpPr>
        <p:spPr>
          <a:xfrm>
            <a:off x="152400" y="4236889"/>
            <a:ext cx="11353800" cy="23442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1000"/>
              </a:spcBef>
              <a:spcAft>
                <a:spcPts val="0"/>
              </a:spcAft>
              <a:buClr>
                <a:srgbClr val="ACD433"/>
              </a:buClr>
              <a:buSzPct val="80000"/>
              <a:buFont typeface="Wingdings 3" charset="2"/>
              <a:buNone/>
              <a:tabLst/>
              <a:defRPr/>
            </a:pPr>
            <a:r>
              <a:rPr kumimoji="0" lang="en-US" altLang="en-US" sz="4000" b="0" i="0" u="none" strike="noStrike" kern="1200" cap="none" spc="0" normalizeH="0" baseline="0" noProof="0" dirty="0">
                <a:ln>
                  <a:noFill/>
                </a:ln>
                <a:solidFill>
                  <a:srgbClr val="FFFF66"/>
                </a:solidFill>
                <a:effectLst/>
                <a:uLnTx/>
                <a:uFillTx/>
                <a:latin typeface="Arial Rounded MT Bold" panose="020F0704030504030204" pitchFamily="34" charset="0"/>
                <a:ea typeface="+mj-ea"/>
                <a:cs typeface="+mj-cs"/>
              </a:rPr>
              <a:t>Omer counter app</a:t>
            </a:r>
          </a:p>
          <a:p>
            <a:pPr marL="0" marR="0" lvl="0" indent="0" algn="l" defTabSz="457200" rtl="0" eaLnBrk="1" fontAlgn="auto" latinLnBrk="0" hangingPunct="1">
              <a:lnSpc>
                <a:spcPct val="100000"/>
              </a:lnSpc>
              <a:spcBef>
                <a:spcPts val="1000"/>
              </a:spcBef>
              <a:spcAft>
                <a:spcPts val="0"/>
              </a:spcAft>
              <a:buClr>
                <a:srgbClr val="ACD433"/>
              </a:buClr>
              <a:buSzPct val="80000"/>
              <a:buFont typeface="Wingdings 3" charset="2"/>
              <a:buNone/>
              <a:tabLst/>
              <a:defRPr/>
            </a:pPr>
            <a:r>
              <a:rPr kumimoji="0" lang="en-US" altLang="en-US" sz="4000" b="0" i="0" u="none" strike="noStrike" kern="1200" cap="none" spc="0" normalizeH="0" baseline="0" noProof="0" dirty="0">
                <a:ln>
                  <a:noFill/>
                </a:ln>
                <a:solidFill>
                  <a:srgbClr val="FFFF66"/>
                </a:solidFill>
                <a:effectLst/>
                <a:uLnTx/>
                <a:uFillTx/>
                <a:latin typeface="Arial Rounded MT Bold" panose="020F0704030504030204" pitchFamily="34" charset="0"/>
                <a:ea typeface="+mj-ea"/>
                <a:cs typeface="+mj-cs"/>
              </a:rPr>
              <a:t>https://www.chabad.org/library/article_cdo/aid/2907734/jewish/Omer-Counter.htm</a:t>
            </a:r>
          </a:p>
          <a:p>
            <a:endParaRPr lang="en-US" dirty="0"/>
          </a:p>
        </p:txBody>
      </p:sp>
    </p:spTree>
    <p:extLst>
      <p:ext uri="{BB962C8B-B14F-4D97-AF65-F5344CB8AC3E}">
        <p14:creationId xmlns:p14="http://schemas.microsoft.com/office/powerpoint/2010/main" val="181194675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0E5580"/>
      </a:dk2>
      <a:lt2>
        <a:srgbClr val="EBEBEB"/>
      </a:lt2>
      <a:accent1>
        <a:srgbClr val="ACD433"/>
      </a:accent1>
      <a:accent2>
        <a:srgbClr val="E6C133"/>
      </a:accent2>
      <a:accent3>
        <a:srgbClr val="EF7A24"/>
      </a:accent3>
      <a:accent4>
        <a:srgbClr val="5AA0F5"/>
      </a:accent4>
      <a:accent5>
        <a:srgbClr val="75CEEC"/>
      </a:accent5>
      <a:accent6>
        <a:srgbClr val="65D6A0"/>
      </a:accent6>
      <a:hlink>
        <a:srgbClr val="C4E46E"/>
      </a:hlink>
      <a:folHlink>
        <a:srgbClr val="BDE0F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BACC050B-8757-4460-95D8-E37B46A6B421}"/>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12747</TotalTime>
  <Words>5337</Words>
  <Application>Microsoft Office PowerPoint</Application>
  <PresentationFormat>Widescreen</PresentationFormat>
  <Paragraphs>480</Paragraphs>
  <Slides>85</Slides>
  <Notes>85</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85</vt:i4>
      </vt:variant>
    </vt:vector>
  </HeadingPairs>
  <TitlesOfParts>
    <vt:vector size="90" baseType="lpstr">
      <vt:lpstr>Arial</vt:lpstr>
      <vt:lpstr>Arial Rounded MT Bold</vt:lpstr>
      <vt:lpstr>Century Gothic</vt:lpstr>
      <vt:lpstr>Wingdings 3</vt:lpstr>
      <vt:lpstr>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Or HaOlam Messianic Congregation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Shmuel Wolkenfeld</dc:creator>
  <cp:lastModifiedBy>Shmuel שמואל Wolkenfeld</cp:lastModifiedBy>
  <cp:revision>256</cp:revision>
  <dcterms:created xsi:type="dcterms:W3CDTF">2006-04-21T19:34:43Z</dcterms:created>
  <dcterms:modified xsi:type="dcterms:W3CDTF">2025-04-12T13:17:18Z</dcterms:modified>
</cp:coreProperties>
</file>