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4" r:id="rId2"/>
    <p:sldMasterId id="2147483749" r:id="rId3"/>
    <p:sldMasterId id="2147483752" r:id="rId4"/>
  </p:sldMasterIdLst>
  <p:notesMasterIdLst>
    <p:notesMasterId r:id="rId111"/>
  </p:notesMasterIdLst>
  <p:handoutMasterIdLst>
    <p:handoutMasterId r:id="rId112"/>
  </p:handoutMasterIdLst>
  <p:sldIdLst>
    <p:sldId id="2045" r:id="rId5"/>
    <p:sldId id="67086" r:id="rId6"/>
    <p:sldId id="65126" r:id="rId7"/>
    <p:sldId id="67058" r:id="rId8"/>
    <p:sldId id="67071" r:id="rId9"/>
    <p:sldId id="67072" r:id="rId10"/>
    <p:sldId id="67073" r:id="rId11"/>
    <p:sldId id="65127" r:id="rId12"/>
    <p:sldId id="54952" r:id="rId13"/>
    <p:sldId id="54953" r:id="rId14"/>
    <p:sldId id="54956" r:id="rId15"/>
    <p:sldId id="67056" r:id="rId16"/>
    <p:sldId id="67059" r:id="rId17"/>
    <p:sldId id="67060" r:id="rId18"/>
    <p:sldId id="65040" r:id="rId19"/>
    <p:sldId id="65046" r:id="rId20"/>
    <p:sldId id="65041" r:id="rId21"/>
    <p:sldId id="65042" r:id="rId22"/>
    <p:sldId id="65016" r:id="rId23"/>
    <p:sldId id="65055" r:id="rId24"/>
    <p:sldId id="65056" r:id="rId25"/>
    <p:sldId id="65128" r:id="rId26"/>
    <p:sldId id="67057" r:id="rId27"/>
    <p:sldId id="67061" r:id="rId28"/>
    <p:sldId id="67062" r:id="rId29"/>
    <p:sldId id="67074" r:id="rId30"/>
    <p:sldId id="67088" r:id="rId31"/>
    <p:sldId id="67098" r:id="rId32"/>
    <p:sldId id="67089" r:id="rId33"/>
    <p:sldId id="67097" r:id="rId34"/>
    <p:sldId id="67068" r:id="rId35"/>
    <p:sldId id="67101" r:id="rId36"/>
    <p:sldId id="67102" r:id="rId37"/>
    <p:sldId id="61536" r:id="rId38"/>
    <p:sldId id="61529" r:id="rId39"/>
    <p:sldId id="716" r:id="rId40"/>
    <p:sldId id="717" r:id="rId41"/>
    <p:sldId id="61541" r:id="rId42"/>
    <p:sldId id="1040" r:id="rId43"/>
    <p:sldId id="61509" r:id="rId44"/>
    <p:sldId id="61512" r:id="rId45"/>
    <p:sldId id="61501" r:id="rId46"/>
    <p:sldId id="61508" r:id="rId47"/>
    <p:sldId id="61511" r:id="rId48"/>
    <p:sldId id="61527" r:id="rId49"/>
    <p:sldId id="67100" r:id="rId50"/>
    <p:sldId id="1062" r:id="rId51"/>
    <p:sldId id="1061" r:id="rId52"/>
    <p:sldId id="1069" r:id="rId53"/>
    <p:sldId id="61496" r:id="rId54"/>
    <p:sldId id="1070" r:id="rId55"/>
    <p:sldId id="67103" r:id="rId56"/>
    <p:sldId id="1071" r:id="rId57"/>
    <p:sldId id="61535" r:id="rId58"/>
    <p:sldId id="1043" r:id="rId59"/>
    <p:sldId id="61499" r:id="rId60"/>
    <p:sldId id="1046" r:id="rId61"/>
    <p:sldId id="67075" r:id="rId62"/>
    <p:sldId id="1076" r:id="rId63"/>
    <p:sldId id="61497" r:id="rId64"/>
    <p:sldId id="1077" r:id="rId65"/>
    <p:sldId id="1074" r:id="rId66"/>
    <p:sldId id="61498" r:id="rId67"/>
    <p:sldId id="1075" r:id="rId68"/>
    <p:sldId id="1078" r:id="rId69"/>
    <p:sldId id="61538" r:id="rId70"/>
    <p:sldId id="1079" r:id="rId71"/>
    <p:sldId id="1041" r:id="rId72"/>
    <p:sldId id="67076" r:id="rId73"/>
    <p:sldId id="67104" r:id="rId74"/>
    <p:sldId id="67105" r:id="rId75"/>
    <p:sldId id="67077" r:id="rId76"/>
    <p:sldId id="67106" r:id="rId77"/>
    <p:sldId id="1039" r:id="rId78"/>
    <p:sldId id="1058" r:id="rId79"/>
    <p:sldId id="1000" r:id="rId80"/>
    <p:sldId id="1034" r:id="rId81"/>
    <p:sldId id="1056" r:id="rId82"/>
    <p:sldId id="1036" r:id="rId83"/>
    <p:sldId id="1003" r:id="rId84"/>
    <p:sldId id="1002" r:id="rId85"/>
    <p:sldId id="61521" r:id="rId86"/>
    <p:sldId id="1005" r:id="rId87"/>
    <p:sldId id="1004" r:id="rId88"/>
    <p:sldId id="67079" r:id="rId89"/>
    <p:sldId id="1088" r:id="rId90"/>
    <p:sldId id="67080" r:id="rId91"/>
    <p:sldId id="1089" r:id="rId92"/>
    <p:sldId id="67081" r:id="rId93"/>
    <p:sldId id="67107" r:id="rId94"/>
    <p:sldId id="61539" r:id="rId95"/>
    <p:sldId id="61530" r:id="rId96"/>
    <p:sldId id="61540" r:id="rId97"/>
    <p:sldId id="67083" r:id="rId98"/>
    <p:sldId id="67094" r:id="rId99"/>
    <p:sldId id="67095" r:id="rId100"/>
    <p:sldId id="61513" r:id="rId101"/>
    <p:sldId id="61507" r:id="rId102"/>
    <p:sldId id="67093" r:id="rId103"/>
    <p:sldId id="61504" r:id="rId104"/>
    <p:sldId id="67096" r:id="rId105"/>
    <p:sldId id="61505" r:id="rId106"/>
    <p:sldId id="61537" r:id="rId107"/>
    <p:sldId id="67108" r:id="rId108"/>
    <p:sldId id="67109" r:id="rId109"/>
    <p:sldId id="67110" r:id="rId11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90299" autoAdjust="0"/>
  </p:normalViewPr>
  <p:slideViewPr>
    <p:cSldViewPr>
      <p:cViewPr varScale="1">
        <p:scale>
          <a:sx n="102" d="100"/>
          <a:sy n="102" d="100"/>
        </p:scale>
        <p:origin x="120" y="46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36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on the Third Day prophesied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19,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on the Third Day prophesied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19, 2025 5785</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Counting_of_the_Om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on the Third Day prophesied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19, 2025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86368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5B7D733-69F1-9784-D7D2-22DA77DFD0ED}"/>
              </a:ext>
            </a:extLst>
          </p:cNvPr>
          <p:cNvSpPr>
            <a:spLocks noGrp="1" noChangeArrowheads="1"/>
          </p:cNvSpPr>
          <p:nvPr>
            <p:ph type="hdr"/>
          </p:nvPr>
        </p:nvSpPr>
        <p:spPr>
          <a:ln/>
        </p:spPr>
        <p:txBody>
          <a:bodyPr/>
          <a:lstStyle/>
          <a:p>
            <a:r>
              <a:rPr lang="en-US" altLang="en-US"/>
              <a:t>​Resurrection on the Third Day prophesied </a:t>
            </a:r>
          </a:p>
        </p:txBody>
      </p:sp>
      <p:sp>
        <p:nvSpPr>
          <p:cNvPr id="3" name="Rectangle 6">
            <a:extLst>
              <a:ext uri="{FF2B5EF4-FFF2-40B4-BE49-F238E27FC236}">
                <a16:creationId xmlns:a16="http://schemas.microsoft.com/office/drawing/2014/main" id="{5FB3EDC7-B838-4226-ADF9-4872654D1A4B}"/>
              </a:ext>
            </a:extLst>
          </p:cNvPr>
          <p:cNvSpPr>
            <a:spLocks noGrp="1" noChangeArrowheads="1"/>
          </p:cNvSpPr>
          <p:nvPr>
            <p:ph type="dt"/>
          </p:nvPr>
        </p:nvSpPr>
        <p:spPr>
          <a:ln/>
        </p:spPr>
        <p:txBody>
          <a:bodyPr/>
          <a:lstStyle/>
          <a:p>
            <a:r>
              <a:rPr lang="en-US" altLang="en-US"/>
              <a:t>April 19, 2025 5785</a:t>
            </a:r>
          </a:p>
        </p:txBody>
      </p:sp>
      <p:sp>
        <p:nvSpPr>
          <p:cNvPr id="5" name="Rectangle 10">
            <a:extLst>
              <a:ext uri="{FF2B5EF4-FFF2-40B4-BE49-F238E27FC236}">
                <a16:creationId xmlns:a16="http://schemas.microsoft.com/office/drawing/2014/main" id="{357303AE-0796-0476-B521-40B6C765BE9D}"/>
              </a:ext>
            </a:extLst>
          </p:cNvPr>
          <p:cNvSpPr>
            <a:spLocks noGrp="1" noChangeArrowheads="1"/>
          </p:cNvSpPr>
          <p:nvPr>
            <p:ph type="sldNum"/>
          </p:nvPr>
        </p:nvSpPr>
        <p:spPr>
          <a:ln/>
        </p:spPr>
        <p:txBody>
          <a:bodyPr/>
          <a:lstStyle/>
          <a:p>
            <a:fld id="{F9662DE9-4A96-4B2B-9A4D-21E03869CC88}" type="slidenum">
              <a:rPr lang="en-US" altLang="en-US"/>
              <a:pPr/>
              <a:t>100</a:t>
            </a:fld>
            <a:endParaRPr lang="en-US" altLang="en-US"/>
          </a:p>
        </p:txBody>
      </p:sp>
      <p:sp>
        <p:nvSpPr>
          <p:cNvPr id="2915330" name="Rectangle 2">
            <a:extLst>
              <a:ext uri="{FF2B5EF4-FFF2-40B4-BE49-F238E27FC236}">
                <a16:creationId xmlns:a16="http://schemas.microsoft.com/office/drawing/2014/main" id="{8672CF8B-3ABA-9202-B5F2-FBE801CDC929}"/>
              </a:ext>
            </a:extLst>
          </p:cNvPr>
          <p:cNvSpPr>
            <a:spLocks noGrp="1" noRot="1" noChangeAspect="1" noChangeArrowheads="1" noTextEdit="1"/>
          </p:cNvSpPr>
          <p:nvPr>
            <p:ph type="sldImg"/>
          </p:nvPr>
        </p:nvSpPr>
        <p:spPr>
          <a:xfrm>
            <a:off x="203200" y="304800"/>
            <a:ext cx="6502400" cy="3810000"/>
          </a:xfrm>
          <a:ln/>
        </p:spPr>
      </p:sp>
      <p:sp>
        <p:nvSpPr>
          <p:cNvPr id="2915331" name="Rectangle 3">
            <a:extLst>
              <a:ext uri="{FF2B5EF4-FFF2-40B4-BE49-F238E27FC236}">
                <a16:creationId xmlns:a16="http://schemas.microsoft.com/office/drawing/2014/main" id="{81F68774-689D-1CC7-BA71-BF70E617D531}"/>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9614303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6028-20F7-2D0D-B5DD-54E4251D148C}"/>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4A1FD955-A228-6F77-B280-2E0A1CE5D658}"/>
              </a:ext>
            </a:extLst>
          </p:cNvPr>
          <p:cNvSpPr>
            <a:spLocks noGrp="1" noChangeArrowheads="1"/>
          </p:cNvSpPr>
          <p:nvPr>
            <p:ph type="hdr"/>
          </p:nvPr>
        </p:nvSpPr>
        <p:spPr>
          <a:ln/>
        </p:spPr>
        <p:txBody>
          <a:bodyPr/>
          <a:lstStyle/>
          <a:p>
            <a:r>
              <a:rPr lang="en-US" altLang="en-US"/>
              <a:t>​Resurrection on the Third Day prophesied </a:t>
            </a:r>
          </a:p>
        </p:txBody>
      </p:sp>
      <p:sp>
        <p:nvSpPr>
          <p:cNvPr id="3" name="Rectangle 6">
            <a:extLst>
              <a:ext uri="{FF2B5EF4-FFF2-40B4-BE49-F238E27FC236}">
                <a16:creationId xmlns:a16="http://schemas.microsoft.com/office/drawing/2014/main" id="{985E726F-576A-33B8-013F-2A38DA1F3901}"/>
              </a:ext>
            </a:extLst>
          </p:cNvPr>
          <p:cNvSpPr>
            <a:spLocks noGrp="1" noChangeArrowheads="1"/>
          </p:cNvSpPr>
          <p:nvPr>
            <p:ph type="dt"/>
          </p:nvPr>
        </p:nvSpPr>
        <p:spPr>
          <a:ln/>
        </p:spPr>
        <p:txBody>
          <a:bodyPr/>
          <a:lstStyle/>
          <a:p>
            <a:r>
              <a:rPr lang="en-US" altLang="en-US"/>
              <a:t>April 19, 2025 5785</a:t>
            </a:r>
          </a:p>
        </p:txBody>
      </p:sp>
      <p:sp>
        <p:nvSpPr>
          <p:cNvPr id="5" name="Rectangle 10">
            <a:extLst>
              <a:ext uri="{FF2B5EF4-FFF2-40B4-BE49-F238E27FC236}">
                <a16:creationId xmlns:a16="http://schemas.microsoft.com/office/drawing/2014/main" id="{21F8893B-57B6-3CAC-A878-73B4AE0A8AD6}"/>
              </a:ext>
            </a:extLst>
          </p:cNvPr>
          <p:cNvSpPr>
            <a:spLocks noGrp="1" noChangeArrowheads="1"/>
          </p:cNvSpPr>
          <p:nvPr>
            <p:ph type="sldNum"/>
          </p:nvPr>
        </p:nvSpPr>
        <p:spPr>
          <a:ln/>
        </p:spPr>
        <p:txBody>
          <a:bodyPr/>
          <a:lstStyle/>
          <a:p>
            <a:fld id="{F9662DE9-4A96-4B2B-9A4D-21E03869CC88}" type="slidenum">
              <a:rPr lang="en-US" altLang="en-US"/>
              <a:pPr/>
              <a:t>101</a:t>
            </a:fld>
            <a:endParaRPr lang="en-US" altLang="en-US"/>
          </a:p>
        </p:txBody>
      </p:sp>
      <p:sp>
        <p:nvSpPr>
          <p:cNvPr id="2915330" name="Rectangle 2">
            <a:extLst>
              <a:ext uri="{FF2B5EF4-FFF2-40B4-BE49-F238E27FC236}">
                <a16:creationId xmlns:a16="http://schemas.microsoft.com/office/drawing/2014/main" id="{EC8D9A65-536B-0BF3-AEC7-0B2DC8A8CBD3}"/>
              </a:ext>
            </a:extLst>
          </p:cNvPr>
          <p:cNvSpPr>
            <a:spLocks noGrp="1" noRot="1" noChangeAspect="1" noChangeArrowheads="1" noTextEdit="1"/>
          </p:cNvSpPr>
          <p:nvPr>
            <p:ph type="sldImg"/>
          </p:nvPr>
        </p:nvSpPr>
        <p:spPr>
          <a:xfrm>
            <a:off x="203200" y="304800"/>
            <a:ext cx="6502400" cy="3810000"/>
          </a:xfrm>
          <a:ln/>
        </p:spPr>
      </p:sp>
      <p:sp>
        <p:nvSpPr>
          <p:cNvPr id="2915331" name="Rectangle 3">
            <a:extLst>
              <a:ext uri="{FF2B5EF4-FFF2-40B4-BE49-F238E27FC236}">
                <a16:creationId xmlns:a16="http://schemas.microsoft.com/office/drawing/2014/main" id="{AD33DA9E-B294-7881-D78B-50E44F4E388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2086457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BEDE48D-6FAE-97E6-14D4-7402CBEFE625}"/>
              </a:ext>
            </a:extLst>
          </p:cNvPr>
          <p:cNvSpPr>
            <a:spLocks noGrp="1" noChangeArrowheads="1"/>
          </p:cNvSpPr>
          <p:nvPr>
            <p:ph type="hdr"/>
          </p:nvPr>
        </p:nvSpPr>
        <p:spPr>
          <a:ln/>
        </p:spPr>
        <p:txBody>
          <a:bodyPr/>
          <a:lstStyle/>
          <a:p>
            <a:r>
              <a:rPr lang="en-US" altLang="en-US"/>
              <a:t>​Resurrection on the Third Day prophesied </a:t>
            </a:r>
          </a:p>
        </p:txBody>
      </p:sp>
      <p:sp>
        <p:nvSpPr>
          <p:cNvPr id="3" name="Rectangle 6">
            <a:extLst>
              <a:ext uri="{FF2B5EF4-FFF2-40B4-BE49-F238E27FC236}">
                <a16:creationId xmlns:a16="http://schemas.microsoft.com/office/drawing/2014/main" id="{CA851579-3D16-E889-BDE7-835B0E42816E}"/>
              </a:ext>
            </a:extLst>
          </p:cNvPr>
          <p:cNvSpPr>
            <a:spLocks noGrp="1" noChangeArrowheads="1"/>
          </p:cNvSpPr>
          <p:nvPr>
            <p:ph type="dt"/>
          </p:nvPr>
        </p:nvSpPr>
        <p:spPr>
          <a:ln/>
        </p:spPr>
        <p:txBody>
          <a:bodyPr/>
          <a:lstStyle/>
          <a:p>
            <a:r>
              <a:rPr lang="en-US" altLang="en-US"/>
              <a:t>April 19, 2025 5785</a:t>
            </a:r>
          </a:p>
        </p:txBody>
      </p:sp>
      <p:sp>
        <p:nvSpPr>
          <p:cNvPr id="5" name="Rectangle 10">
            <a:extLst>
              <a:ext uri="{FF2B5EF4-FFF2-40B4-BE49-F238E27FC236}">
                <a16:creationId xmlns:a16="http://schemas.microsoft.com/office/drawing/2014/main" id="{F5540EFB-6E0B-1757-7F19-231E6FE8B269}"/>
              </a:ext>
            </a:extLst>
          </p:cNvPr>
          <p:cNvSpPr>
            <a:spLocks noGrp="1" noChangeArrowheads="1"/>
          </p:cNvSpPr>
          <p:nvPr>
            <p:ph type="sldNum"/>
          </p:nvPr>
        </p:nvSpPr>
        <p:spPr>
          <a:ln/>
        </p:spPr>
        <p:txBody>
          <a:bodyPr/>
          <a:lstStyle/>
          <a:p>
            <a:fld id="{7FE8A77E-CD66-4327-8A7D-617A31ED0FDF}" type="slidenum">
              <a:rPr lang="en-US" altLang="en-US"/>
              <a:pPr/>
              <a:t>102</a:t>
            </a:fld>
            <a:endParaRPr lang="en-US" altLang="en-US"/>
          </a:p>
        </p:txBody>
      </p:sp>
      <p:sp>
        <p:nvSpPr>
          <p:cNvPr id="2968578" name="Rectangle 2">
            <a:extLst>
              <a:ext uri="{FF2B5EF4-FFF2-40B4-BE49-F238E27FC236}">
                <a16:creationId xmlns:a16="http://schemas.microsoft.com/office/drawing/2014/main" id="{C887CFCA-6AA2-41D0-9FC7-411A2946229E}"/>
              </a:ext>
            </a:extLst>
          </p:cNvPr>
          <p:cNvSpPr>
            <a:spLocks noGrp="1" noRot="1" noChangeAspect="1" noChangeArrowheads="1" noTextEdit="1"/>
          </p:cNvSpPr>
          <p:nvPr>
            <p:ph type="sldImg"/>
          </p:nvPr>
        </p:nvSpPr>
        <p:spPr>
          <a:xfrm>
            <a:off x="203200" y="304800"/>
            <a:ext cx="6502400" cy="3810000"/>
          </a:xfrm>
          <a:ln/>
        </p:spPr>
      </p:sp>
      <p:sp>
        <p:nvSpPr>
          <p:cNvPr id="2968579" name="Rectangle 3">
            <a:extLst>
              <a:ext uri="{FF2B5EF4-FFF2-40B4-BE49-F238E27FC236}">
                <a16:creationId xmlns:a16="http://schemas.microsoft.com/office/drawing/2014/main" id="{739A76BC-B5AC-5011-554A-E184E1C77A1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6854174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7725-7674-12CD-9377-1A0BF986BF25}"/>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93ECA493-FF19-C097-9A52-DA8CBEE7EA53}"/>
              </a:ext>
            </a:extLst>
          </p:cNvPr>
          <p:cNvSpPr>
            <a:spLocks noGrp="1" noChangeArrowheads="1"/>
          </p:cNvSpPr>
          <p:nvPr>
            <p:ph type="hdr"/>
          </p:nvPr>
        </p:nvSpPr>
        <p:spPr>
          <a:ln/>
        </p:spPr>
        <p:txBody>
          <a:bodyPr/>
          <a:lstStyle/>
          <a:p>
            <a:r>
              <a:rPr lang="en-US" altLang="en-US"/>
              <a:t>​Resurrection on the Third Day prophesied </a:t>
            </a:r>
          </a:p>
        </p:txBody>
      </p:sp>
      <p:sp>
        <p:nvSpPr>
          <p:cNvPr id="3" name="Rectangle 6">
            <a:extLst>
              <a:ext uri="{FF2B5EF4-FFF2-40B4-BE49-F238E27FC236}">
                <a16:creationId xmlns:a16="http://schemas.microsoft.com/office/drawing/2014/main" id="{4CB7ED00-B3F6-97D2-781B-DFF355972935}"/>
              </a:ext>
            </a:extLst>
          </p:cNvPr>
          <p:cNvSpPr>
            <a:spLocks noGrp="1" noChangeArrowheads="1"/>
          </p:cNvSpPr>
          <p:nvPr>
            <p:ph type="dt"/>
          </p:nvPr>
        </p:nvSpPr>
        <p:spPr>
          <a:ln/>
        </p:spPr>
        <p:txBody>
          <a:bodyPr/>
          <a:lstStyle/>
          <a:p>
            <a:r>
              <a:rPr lang="en-US" altLang="en-US"/>
              <a:t>April 19, 2025 5785</a:t>
            </a:r>
          </a:p>
        </p:txBody>
      </p:sp>
      <p:sp>
        <p:nvSpPr>
          <p:cNvPr id="5" name="Rectangle 10">
            <a:extLst>
              <a:ext uri="{FF2B5EF4-FFF2-40B4-BE49-F238E27FC236}">
                <a16:creationId xmlns:a16="http://schemas.microsoft.com/office/drawing/2014/main" id="{1A299780-F519-2715-F503-35510F08E7D6}"/>
              </a:ext>
            </a:extLst>
          </p:cNvPr>
          <p:cNvSpPr>
            <a:spLocks noGrp="1" noChangeArrowheads="1"/>
          </p:cNvSpPr>
          <p:nvPr>
            <p:ph type="sldNum"/>
          </p:nvPr>
        </p:nvSpPr>
        <p:spPr>
          <a:ln/>
        </p:spPr>
        <p:txBody>
          <a:bodyPr/>
          <a:lstStyle/>
          <a:p>
            <a:fld id="{7FE8A77E-CD66-4327-8A7D-617A31ED0FDF}" type="slidenum">
              <a:rPr lang="en-US" altLang="en-US"/>
              <a:pPr/>
              <a:t>103</a:t>
            </a:fld>
            <a:endParaRPr lang="en-US" altLang="en-US"/>
          </a:p>
        </p:txBody>
      </p:sp>
      <p:sp>
        <p:nvSpPr>
          <p:cNvPr id="2968578" name="Rectangle 2">
            <a:extLst>
              <a:ext uri="{FF2B5EF4-FFF2-40B4-BE49-F238E27FC236}">
                <a16:creationId xmlns:a16="http://schemas.microsoft.com/office/drawing/2014/main" id="{DB582324-A5A4-BE03-3B1C-B98537E89CFD}"/>
              </a:ext>
            </a:extLst>
          </p:cNvPr>
          <p:cNvSpPr>
            <a:spLocks noGrp="1" noRot="1" noChangeAspect="1" noChangeArrowheads="1" noTextEdit="1"/>
          </p:cNvSpPr>
          <p:nvPr>
            <p:ph type="sldImg"/>
          </p:nvPr>
        </p:nvSpPr>
        <p:spPr>
          <a:xfrm>
            <a:off x="203200" y="304800"/>
            <a:ext cx="6502400" cy="3810000"/>
          </a:xfrm>
          <a:ln/>
        </p:spPr>
      </p:sp>
      <p:sp>
        <p:nvSpPr>
          <p:cNvPr id="2968579" name="Rectangle 3">
            <a:extLst>
              <a:ext uri="{FF2B5EF4-FFF2-40B4-BE49-F238E27FC236}">
                <a16:creationId xmlns:a16="http://schemas.microsoft.com/office/drawing/2014/main" id="{C6004A0B-C2E3-8EA0-665C-13B4DE383C0F}"/>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2045447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0917-9C15-99F1-E0D2-98A751AECBD2}"/>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F9733FD2-F0BB-DC6D-66F1-3D39BD0AB37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00AAD0D6-8AEE-DFE1-D11E-4F36FFC778E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7024D59D-6BEB-88B6-3AA5-29C35A4D740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104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67640B9E-E456-805F-E154-AC9413BFF730}"/>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33C6BBB7-3013-36B4-B50B-D0C549F688FC}"/>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9266469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8B4E-324F-126F-B089-A2B31C21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7B5A0-71B9-8493-6211-0EE5B2417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980B6-99D4-ED70-76D6-71FBDE403F85}"/>
              </a:ext>
            </a:extLst>
          </p:cNvPr>
          <p:cNvSpPr>
            <a:spLocks noGrp="1"/>
          </p:cNvSpPr>
          <p:nvPr>
            <p:ph type="body" idx="1"/>
          </p:nvPr>
        </p:nvSpPr>
        <p:spPr/>
        <p:txBody>
          <a:bodyPr/>
          <a:lstStyle/>
          <a:p>
            <a:r>
              <a:rPr lang="en-US" dirty="0"/>
              <a:t>Barley is the first of the first fruits.  We have barley, sort of, for all of you for today.</a:t>
            </a:r>
          </a:p>
        </p:txBody>
      </p:sp>
      <p:sp>
        <p:nvSpPr>
          <p:cNvPr id="4" name="Header Placeholder 3">
            <a:extLst>
              <a:ext uri="{FF2B5EF4-FFF2-40B4-BE49-F238E27FC236}">
                <a16:creationId xmlns:a16="http://schemas.microsoft.com/office/drawing/2014/main" id="{8DE5ACED-D905-CBDD-5ADE-0B4A024154F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a:extLst>
              <a:ext uri="{FF2B5EF4-FFF2-40B4-BE49-F238E27FC236}">
                <a16:creationId xmlns:a16="http://schemas.microsoft.com/office/drawing/2014/main" id="{BAC5B73A-2F28-F935-5CED-5C075067E260}"/>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a:extLst>
              <a:ext uri="{FF2B5EF4-FFF2-40B4-BE49-F238E27FC236}">
                <a16:creationId xmlns:a16="http://schemas.microsoft.com/office/drawing/2014/main" id="{88213223-6DE1-8E31-20B6-496C7677B91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45969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50D7E-0389-83A8-6694-3B5CDA449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0C177-6593-29FD-2C1A-F2CBA37E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F3EE1-7A7D-3C1B-5189-CA4F90E5F02C}"/>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4CB214C-6647-EE34-8CC2-B4EEA5AF9A6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a:extLst>
              <a:ext uri="{FF2B5EF4-FFF2-40B4-BE49-F238E27FC236}">
                <a16:creationId xmlns:a16="http://schemas.microsoft.com/office/drawing/2014/main" id="{99CD85BE-29CB-AFAC-0B89-FF0AEE447700}"/>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a:extLst>
              <a:ext uri="{FF2B5EF4-FFF2-40B4-BE49-F238E27FC236}">
                <a16:creationId xmlns:a16="http://schemas.microsoft.com/office/drawing/2014/main" id="{07E56F7C-94D0-DE9B-09A0-A8385DC3F76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927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 days, count weeks.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191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​Resurrection on the Third Day prophesied </a:t>
            </a:r>
          </a:p>
        </p:txBody>
      </p:sp>
      <p:sp>
        <p:nvSpPr>
          <p:cNvPr id="5" name="Date Placeholder 4"/>
          <p:cNvSpPr>
            <a:spLocks noGrp="1"/>
          </p:cNvSpPr>
          <p:nvPr>
            <p:ph type="dt" idx="1"/>
          </p:nvPr>
        </p:nvSpPr>
        <p:spPr/>
        <p:txBody>
          <a:bodyPr/>
          <a:lstStyle/>
          <a:p>
            <a:r>
              <a:rPr lang="en-US" altLang="en-US"/>
              <a:t>April 19,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90855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​Resurrection on the Third Day prophesied </a:t>
            </a:r>
          </a:p>
        </p:txBody>
      </p:sp>
      <p:sp>
        <p:nvSpPr>
          <p:cNvPr id="5" name="Date Placeholder 4"/>
          <p:cNvSpPr>
            <a:spLocks noGrp="1"/>
          </p:cNvSpPr>
          <p:nvPr>
            <p:ph type="dt" idx="1"/>
          </p:nvPr>
        </p:nvSpPr>
        <p:spPr/>
        <p:txBody>
          <a:bodyPr/>
          <a:lstStyle/>
          <a:p>
            <a:r>
              <a:rPr lang="en-US" altLang="en-US"/>
              <a:t>April 19,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87430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3400"/>
            <a:ext cx="6034086" cy="4191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the Seder room praying, interceding, confessing, seeking the Ruakh, in the context of counting the Omer.   As you do this daily count for the next ~two months, focus on counting up to the purifying coming of the Ruakh HaKodesh, the Holy Spirit.</a:t>
            </a:r>
          </a:p>
          <a:p>
            <a:endParaRPr lang="en-US" dirty="0"/>
          </a:p>
        </p:txBody>
      </p:sp>
      <p:sp>
        <p:nvSpPr>
          <p:cNvPr id="4" name="Header Placeholder 3"/>
          <p:cNvSpPr>
            <a:spLocks noGrp="1"/>
          </p:cNvSpPr>
          <p:nvPr>
            <p:ph type="hdr" sz="quarter"/>
          </p:nvPr>
        </p:nvSpPr>
        <p:spPr/>
        <p:txBody>
          <a:bodyPr/>
          <a:lstStyle/>
          <a:p>
            <a:r>
              <a:rPr lang="en-US" altLang="en-US"/>
              <a:t>​Resurrection on the Third Day prophesied </a:t>
            </a:r>
          </a:p>
        </p:txBody>
      </p:sp>
      <p:sp>
        <p:nvSpPr>
          <p:cNvPr id="5" name="Date Placeholder 4"/>
          <p:cNvSpPr>
            <a:spLocks noGrp="1"/>
          </p:cNvSpPr>
          <p:nvPr>
            <p:ph type="dt" idx="1"/>
          </p:nvPr>
        </p:nvSpPr>
        <p:spPr/>
        <p:txBody>
          <a:bodyPr/>
          <a:lstStyle/>
          <a:p>
            <a:r>
              <a:rPr lang="en-US" altLang="en-US"/>
              <a:t>April 19, 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27460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https://en.wikipedia.org/wiki/Counting_of_the_Omer</a:t>
            </a:r>
            <a:endParaRPr lang="en-US" altLang="en-US" sz="1050" dirty="0"/>
          </a:p>
          <a:p>
            <a:r>
              <a:rPr lang="en-US" altLang="en-US" dirty="0"/>
              <a:t>The groups in the second paragraph are most non-existent, or very small population.</a:t>
            </a:r>
          </a:p>
        </p:txBody>
      </p:sp>
    </p:spTree>
    <p:extLst>
      <p:ext uri="{BB962C8B-B14F-4D97-AF65-F5344CB8AC3E}">
        <p14:creationId xmlns:p14="http://schemas.microsoft.com/office/powerpoint/2010/main" val="282257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https://en.wikipedia.org/wiki/Counting_of_the_Omer</a:t>
            </a:r>
          </a:p>
          <a:p>
            <a:endParaRPr lang="en-US" altLang="en-US" dirty="0"/>
          </a:p>
        </p:txBody>
      </p:sp>
    </p:spTree>
    <p:extLst>
      <p:ext uri="{BB962C8B-B14F-4D97-AF65-F5344CB8AC3E}">
        <p14:creationId xmlns:p14="http://schemas.microsoft.com/office/powerpoint/2010/main" val="261394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198029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actually counting the Omer, although this is the terminology.  Most of us don’t have any wheat to bundle into sheaves and count!</a:t>
            </a:r>
          </a:p>
        </p:txBody>
      </p:sp>
    </p:spTree>
    <p:extLst>
      <p:ext uri="{BB962C8B-B14F-4D97-AF65-F5344CB8AC3E}">
        <p14:creationId xmlns:p14="http://schemas.microsoft.com/office/powerpoint/2010/main" val="55890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screenshots from my phone.</a:t>
            </a:r>
          </a:p>
        </p:txBody>
      </p:sp>
    </p:spTree>
    <p:extLst>
      <p:ext uri="{BB962C8B-B14F-4D97-AF65-F5344CB8AC3E}">
        <p14:creationId xmlns:p14="http://schemas.microsoft.com/office/powerpoint/2010/main" val="428445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D293-5D1F-339D-6AC6-9F6AA20FED5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B0AEC38-9886-5819-F56F-28675FB2BCE9}"/>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69481D73-2C5A-913C-82FE-AA3DF007695C}"/>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D9B71DC4-C825-829B-164E-3ED4A3C62F1E}"/>
              </a:ext>
            </a:extLst>
          </p:cNvPr>
          <p:cNvSpPr>
            <a:spLocks noGrp="1" noChangeArrowheads="1"/>
          </p:cNvSpPr>
          <p:nvPr>
            <p:ph type="sldNum" sz="quarter" idx="5"/>
          </p:nvPr>
        </p:nvSpPr>
        <p:spPr>
          <a:ln/>
        </p:spPr>
        <p:txBody>
          <a:bodyPr/>
          <a:lstStyle/>
          <a:p>
            <a:fld id="{027EA7D4-8176-430B-B0C9-EB3C27682CD9}" type="slidenum">
              <a:rPr lang="en-US" altLang="en-US"/>
              <a:pPr/>
              <a:t>2</a:t>
            </a:fld>
            <a:endParaRPr lang="en-US" altLang="en-US"/>
          </a:p>
        </p:txBody>
      </p:sp>
      <p:sp>
        <p:nvSpPr>
          <p:cNvPr id="1250306" name="Rectangle 2">
            <a:extLst>
              <a:ext uri="{FF2B5EF4-FFF2-40B4-BE49-F238E27FC236}">
                <a16:creationId xmlns:a16="http://schemas.microsoft.com/office/drawing/2014/main" id="{B28F57B5-0AE4-A72F-B6FB-234FF40C5C73}"/>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072481CC-22C6-1177-38AA-55B41E638466}"/>
              </a:ext>
            </a:extLst>
          </p:cNvPr>
          <p:cNvSpPr>
            <a:spLocks noGrp="1" noChangeArrowheads="1"/>
          </p:cNvSpPr>
          <p:nvPr>
            <p:ph type="body" idx="1"/>
          </p:nvPr>
        </p:nvSpPr>
        <p:spPr>
          <a:xfrm>
            <a:off x="152400" y="4114800"/>
            <a:ext cx="6553200" cy="4876800"/>
          </a:xfrm>
        </p:spPr>
        <p:txBody>
          <a:bodyPr/>
          <a:lstStyle/>
          <a:p>
            <a:r>
              <a:rPr lang="en-US" altLang="en-US" dirty="0"/>
              <a:t>Patricia Henry</a:t>
            </a:r>
          </a:p>
        </p:txBody>
      </p:sp>
    </p:spTree>
    <p:extLst>
      <p:ext uri="{BB962C8B-B14F-4D97-AF65-F5344CB8AC3E}">
        <p14:creationId xmlns:p14="http://schemas.microsoft.com/office/powerpoint/2010/main" val="2544870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1535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on the Third Day prophesied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19, 2025 5785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646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3BFC-9AF8-6DE6-47EF-99EEA7929E1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89C2967-0206-572C-4889-AFC6A64CD3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D49D5E58-0009-6503-ACA0-2F7112AE80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B8A656ED-20C5-EEEB-CA38-F0AA388D2D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499EE4BC-E330-330A-0AE4-F25C92FB392B}"/>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8754E732-4921-59C5-F0A9-D4E4B0D5598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34069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C9EDF-67B2-CE22-FACC-333B4CDC66C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CC8E96E-E2B8-840C-57A8-F7A8766DFE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358C121B-5070-4173-B014-4225BFCFA1A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A50979D2-2415-840E-A241-FDE37719F3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E779A7DC-18AE-E79B-7C83-B8E4FC359A3A}"/>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0A4E7FD2-44CB-A348-F619-97AD604613EF}"/>
              </a:ext>
            </a:extLst>
          </p:cNvPr>
          <p:cNvSpPr>
            <a:spLocks noGrp="1" noChangeArrowheads="1"/>
          </p:cNvSpPr>
          <p:nvPr>
            <p:ph type="body" idx="1"/>
          </p:nvPr>
        </p:nvSpPr>
        <p:spPr>
          <a:xfrm>
            <a:off x="152400" y="4114800"/>
            <a:ext cx="6553200" cy="4876800"/>
          </a:xfrm>
        </p:spPr>
        <p:txBody>
          <a:bodyPr/>
          <a:lstStyle/>
          <a:p>
            <a:r>
              <a:rPr lang="en-US" altLang="en-US" dirty="0"/>
              <a:t>Right on time for this one.</a:t>
            </a:r>
          </a:p>
          <a:p>
            <a:r>
              <a:rPr lang="en-US" altLang="en-US" dirty="0"/>
              <a:t>So, it is Shabbat already, already a holy gathering.  Sort of double holy.  Some have considered it the day of the Reed Sea crossing.   Pharoah’s destruction.  </a:t>
            </a:r>
          </a:p>
        </p:txBody>
      </p:sp>
    </p:spTree>
    <p:extLst>
      <p:ext uri="{BB962C8B-B14F-4D97-AF65-F5344CB8AC3E}">
        <p14:creationId xmlns:p14="http://schemas.microsoft.com/office/powerpoint/2010/main" val="27900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3E0B0-545D-16F2-F0B8-1A082CA1C25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C621D3A-8F5B-2A28-5DAE-014FE91DB6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DF7D0149-3A43-3B37-4D15-1F33162010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CB792E8D-91C9-C854-6EBA-E044882BF2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3FA736D9-97AA-79C6-45E3-BA24AC93F060}"/>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B6166813-69D7-EF8E-29FA-C9B67169AA7E}"/>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219601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2C5B-F536-53DB-254D-765E1758322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08E521E-E170-353B-336A-BBB84936E9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505A47CA-9C52-A938-6B5D-BDB59756BD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4DE82F9C-CA05-7916-988C-1CDBFC37E5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69AC3BDE-E559-479B-A4D1-142493F870F3}"/>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4C74AA96-A62F-5FC2-E524-F78CC5BA01DC}"/>
              </a:ext>
            </a:extLst>
          </p:cNvPr>
          <p:cNvSpPr>
            <a:spLocks noGrp="1" noChangeArrowheads="1"/>
          </p:cNvSpPr>
          <p:nvPr>
            <p:ph type="body" idx="1"/>
          </p:nvPr>
        </p:nvSpPr>
        <p:spPr>
          <a:xfrm>
            <a:off x="152400" y="4114800"/>
            <a:ext cx="6553200" cy="4876800"/>
          </a:xfrm>
        </p:spPr>
        <p:txBody>
          <a:bodyPr/>
          <a:lstStyle/>
          <a:p>
            <a:r>
              <a:rPr lang="en-US" altLang="en-US" dirty="0" err="1"/>
              <a:t>Shmot</a:t>
            </a:r>
            <a:r>
              <a:rPr lang="en-US" altLang="en-US" dirty="0"/>
              <a:t> Ex 15</a:t>
            </a:r>
          </a:p>
        </p:txBody>
      </p:sp>
    </p:spTree>
    <p:extLst>
      <p:ext uri="{BB962C8B-B14F-4D97-AF65-F5344CB8AC3E}">
        <p14:creationId xmlns:p14="http://schemas.microsoft.com/office/powerpoint/2010/main" val="169100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EBDA-4F5A-6503-377E-7CB915E8338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CFDFFDF-ABE4-AED1-6CFF-ED0BC5F7DD30}"/>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27952112-F806-4022-AC71-8879807BC1B0}"/>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1A762963-857B-4A6F-0E21-17EB860AF724}"/>
              </a:ext>
            </a:extLst>
          </p:cNvPr>
          <p:cNvSpPr>
            <a:spLocks noGrp="1" noChangeArrowheads="1"/>
          </p:cNvSpPr>
          <p:nvPr>
            <p:ph type="sldNum" sz="quarter" idx="5"/>
          </p:nvPr>
        </p:nvSpPr>
        <p:spPr>
          <a:ln/>
        </p:spPr>
        <p:txBody>
          <a:bodyPr/>
          <a:lstStyle/>
          <a:p>
            <a:fld id="{027EA7D4-8176-430B-B0C9-EB3C27682CD9}" type="slidenum">
              <a:rPr lang="en-US" altLang="en-US"/>
              <a:pPr/>
              <a:t>26</a:t>
            </a:fld>
            <a:endParaRPr lang="en-US" altLang="en-US"/>
          </a:p>
        </p:txBody>
      </p:sp>
      <p:sp>
        <p:nvSpPr>
          <p:cNvPr id="1250306" name="Rectangle 2">
            <a:extLst>
              <a:ext uri="{FF2B5EF4-FFF2-40B4-BE49-F238E27FC236}">
                <a16:creationId xmlns:a16="http://schemas.microsoft.com/office/drawing/2014/main" id="{8A94E42C-A428-49ED-B403-2355D13D2163}"/>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3F68ECEC-9C04-C747-AE8A-39BAF6977934}"/>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0667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5B22-20E1-4FEC-B9C1-02D735AC2F1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34679A9-E585-ECD8-32EE-B1124891D1C7}"/>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5EAAB222-7988-9402-5A1D-1D7E0BA8CB4A}"/>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5362AB4B-2EAD-4642-7B52-1CFAB17A6D3B}"/>
              </a:ext>
            </a:extLst>
          </p:cNvPr>
          <p:cNvSpPr>
            <a:spLocks noGrp="1" noChangeArrowheads="1"/>
          </p:cNvSpPr>
          <p:nvPr>
            <p:ph type="sldNum" sz="quarter" idx="5"/>
          </p:nvPr>
        </p:nvSpPr>
        <p:spPr>
          <a:ln/>
        </p:spPr>
        <p:txBody>
          <a:bodyPr/>
          <a:lstStyle/>
          <a:p>
            <a:fld id="{027EA7D4-8176-430B-B0C9-EB3C27682CD9}" type="slidenum">
              <a:rPr lang="en-US" altLang="en-US"/>
              <a:pPr/>
              <a:t>27</a:t>
            </a:fld>
            <a:endParaRPr lang="en-US" altLang="en-US"/>
          </a:p>
        </p:txBody>
      </p:sp>
      <p:sp>
        <p:nvSpPr>
          <p:cNvPr id="1250306" name="Rectangle 2">
            <a:extLst>
              <a:ext uri="{FF2B5EF4-FFF2-40B4-BE49-F238E27FC236}">
                <a16:creationId xmlns:a16="http://schemas.microsoft.com/office/drawing/2014/main" id="{73F89674-A5A9-6176-18FA-4F9E5475736E}"/>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8E568728-5226-EA4C-C8E7-DE7AF35DE354}"/>
              </a:ext>
            </a:extLst>
          </p:cNvPr>
          <p:cNvSpPr>
            <a:spLocks noGrp="1" noChangeArrowheads="1"/>
          </p:cNvSpPr>
          <p:nvPr>
            <p:ph type="body" idx="1"/>
          </p:nvPr>
        </p:nvSpPr>
        <p:spPr>
          <a:xfrm>
            <a:off x="152400" y="4114800"/>
            <a:ext cx="6553200" cy="4876800"/>
          </a:xfrm>
        </p:spPr>
        <p:txBody>
          <a:bodyPr/>
          <a:lstStyle/>
          <a:p>
            <a:r>
              <a:rPr lang="en-US" altLang="en-US" sz="2000" dirty="0">
                <a:solidFill>
                  <a:schemeClr val="tx1"/>
                </a:solidFill>
                <a:latin typeface="Arial Rounded MT Bold" panose="020F0704030504030204" pitchFamily="34" charset="0"/>
              </a:rPr>
              <a:t> other than barley waving, which is not done traditionally.  That is, this scriptural holy day is completely ignored in the traditional synagogue.</a:t>
            </a:r>
            <a:endParaRPr lang="en-US" altLang="en-US" dirty="0"/>
          </a:p>
        </p:txBody>
      </p:sp>
    </p:spTree>
    <p:extLst>
      <p:ext uri="{BB962C8B-B14F-4D97-AF65-F5344CB8AC3E}">
        <p14:creationId xmlns:p14="http://schemas.microsoft.com/office/powerpoint/2010/main" val="3577567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BEC-51F7-9DF6-8CB4-1C282718DA2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214FB754-06F1-3B3F-CDC1-3CD11985C629}"/>
              </a:ext>
            </a:extLst>
          </p:cNvPr>
          <p:cNvSpPr>
            <a:spLocks noGrp="1" noChangeArrowheads="1"/>
          </p:cNvSpPr>
          <p:nvPr>
            <p:ph type="hdr"/>
          </p:nvPr>
        </p:nvSpPr>
        <p:spPr>
          <a:ln/>
        </p:spPr>
        <p:txBody>
          <a:bodyPr/>
          <a:lstStyle/>
          <a:p>
            <a:r>
              <a:rPr lang="en-US" altLang="en-US"/>
              <a:t>​Resurrection on the Third Day prophesied </a:t>
            </a:r>
          </a:p>
        </p:txBody>
      </p:sp>
      <p:sp>
        <p:nvSpPr>
          <p:cNvPr id="3" name="Rectangle 6">
            <a:extLst>
              <a:ext uri="{FF2B5EF4-FFF2-40B4-BE49-F238E27FC236}">
                <a16:creationId xmlns:a16="http://schemas.microsoft.com/office/drawing/2014/main" id="{22A4BF8A-69C7-5D9F-6B57-CD93D6C370F5}"/>
              </a:ext>
            </a:extLst>
          </p:cNvPr>
          <p:cNvSpPr>
            <a:spLocks noGrp="1" noChangeArrowheads="1"/>
          </p:cNvSpPr>
          <p:nvPr>
            <p:ph type="dt"/>
          </p:nvPr>
        </p:nvSpPr>
        <p:spPr>
          <a:ln/>
        </p:spPr>
        <p:txBody>
          <a:bodyPr/>
          <a:lstStyle/>
          <a:p>
            <a:r>
              <a:rPr lang="en-US" altLang="en-US"/>
              <a:t>April 19, 2025 5785</a:t>
            </a:r>
          </a:p>
        </p:txBody>
      </p:sp>
      <p:sp>
        <p:nvSpPr>
          <p:cNvPr id="5" name="Rectangle 10">
            <a:extLst>
              <a:ext uri="{FF2B5EF4-FFF2-40B4-BE49-F238E27FC236}">
                <a16:creationId xmlns:a16="http://schemas.microsoft.com/office/drawing/2014/main" id="{F502FCE0-48A3-24BA-39D3-4DD9E0AF3533}"/>
              </a:ext>
            </a:extLst>
          </p:cNvPr>
          <p:cNvSpPr>
            <a:spLocks noGrp="1" noChangeArrowheads="1"/>
          </p:cNvSpPr>
          <p:nvPr>
            <p:ph type="sldNum"/>
          </p:nvPr>
        </p:nvSpPr>
        <p:spPr>
          <a:ln/>
        </p:spPr>
        <p:txBody>
          <a:bodyPr/>
          <a:lstStyle/>
          <a:p>
            <a:fld id="{F9662DE9-4A96-4B2B-9A4D-21E03869CC88}" type="slidenum">
              <a:rPr lang="en-US" altLang="en-US"/>
              <a:pPr/>
              <a:t>28</a:t>
            </a:fld>
            <a:endParaRPr lang="en-US" altLang="en-US"/>
          </a:p>
        </p:txBody>
      </p:sp>
      <p:sp>
        <p:nvSpPr>
          <p:cNvPr id="2915330" name="Rectangle 2">
            <a:extLst>
              <a:ext uri="{FF2B5EF4-FFF2-40B4-BE49-F238E27FC236}">
                <a16:creationId xmlns:a16="http://schemas.microsoft.com/office/drawing/2014/main" id="{1E58C44F-D1E8-959E-81F0-54296268F39F}"/>
              </a:ext>
            </a:extLst>
          </p:cNvPr>
          <p:cNvSpPr>
            <a:spLocks noGrp="1" noRot="1" noChangeAspect="1" noChangeArrowheads="1" noTextEdit="1"/>
          </p:cNvSpPr>
          <p:nvPr>
            <p:ph type="sldImg"/>
          </p:nvPr>
        </p:nvSpPr>
        <p:spPr>
          <a:xfrm>
            <a:off x="203200" y="304800"/>
            <a:ext cx="6502400" cy="3810000"/>
          </a:xfrm>
          <a:ln/>
        </p:spPr>
      </p:sp>
      <p:sp>
        <p:nvSpPr>
          <p:cNvPr id="2915331" name="Rectangle 3">
            <a:extLst>
              <a:ext uri="{FF2B5EF4-FFF2-40B4-BE49-F238E27FC236}">
                <a16:creationId xmlns:a16="http://schemas.microsoft.com/office/drawing/2014/main" id="{F740D665-8EB9-4150-EB7B-B2D3265DDE4F}"/>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481192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9A07-6373-7266-A58F-709191638A1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8A16E2A-4332-1F64-F38E-36F47538EBB2}"/>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96F5A4AA-072E-8A13-C1C4-06F9B571FBF4}"/>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AFDA7365-DB41-7AEB-4D25-E0E3D6BC3FC5}"/>
              </a:ext>
            </a:extLst>
          </p:cNvPr>
          <p:cNvSpPr>
            <a:spLocks noGrp="1" noChangeArrowheads="1"/>
          </p:cNvSpPr>
          <p:nvPr>
            <p:ph type="sldNum" sz="quarter" idx="5"/>
          </p:nvPr>
        </p:nvSpPr>
        <p:spPr>
          <a:ln/>
        </p:spPr>
        <p:txBody>
          <a:bodyPr/>
          <a:lstStyle/>
          <a:p>
            <a:fld id="{027EA7D4-8176-430B-B0C9-EB3C27682CD9}" type="slidenum">
              <a:rPr lang="en-US" altLang="en-US"/>
              <a:pPr/>
              <a:t>29</a:t>
            </a:fld>
            <a:endParaRPr lang="en-US" altLang="en-US"/>
          </a:p>
        </p:txBody>
      </p:sp>
      <p:sp>
        <p:nvSpPr>
          <p:cNvPr id="1250306" name="Rectangle 2">
            <a:extLst>
              <a:ext uri="{FF2B5EF4-FFF2-40B4-BE49-F238E27FC236}">
                <a16:creationId xmlns:a16="http://schemas.microsoft.com/office/drawing/2014/main" id="{5167DCDE-1675-C73B-42A1-EBC1ABB59FA8}"/>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CF59C288-8392-5226-1C68-CEB8187F8AD2}"/>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13974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7DE1F-0A4F-5213-6C17-61CD51B5D9A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CA1A332-DD25-8FA5-265A-CE1F6F60D828}"/>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B8724EAD-AE60-99E5-2E20-37E8857168C6}"/>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89B34121-79EC-8A70-64D3-84EC44D3A8CC}"/>
              </a:ext>
            </a:extLst>
          </p:cNvPr>
          <p:cNvSpPr>
            <a:spLocks noGrp="1" noChangeArrowheads="1"/>
          </p:cNvSpPr>
          <p:nvPr>
            <p:ph type="sldNum" sz="quarter" idx="5"/>
          </p:nvPr>
        </p:nvSpPr>
        <p:spPr>
          <a:ln/>
        </p:spPr>
        <p:txBody>
          <a:bodyPr/>
          <a:lstStyle/>
          <a:p>
            <a:fld id="{027EA7D4-8176-430B-B0C9-EB3C27682CD9}" type="slidenum">
              <a:rPr lang="en-US" altLang="en-US"/>
              <a:pPr/>
              <a:t>3</a:t>
            </a:fld>
            <a:endParaRPr lang="en-US" altLang="en-US"/>
          </a:p>
        </p:txBody>
      </p:sp>
      <p:sp>
        <p:nvSpPr>
          <p:cNvPr id="1250306" name="Rectangle 2">
            <a:extLst>
              <a:ext uri="{FF2B5EF4-FFF2-40B4-BE49-F238E27FC236}">
                <a16:creationId xmlns:a16="http://schemas.microsoft.com/office/drawing/2014/main" id="{BEDF685C-B747-08BE-BA9A-E03B0371DA23}"/>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0B3AA95F-9EF4-DA30-3EAE-25979EDAD8E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174286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EA7D6-10EC-AE5F-E86E-47D0EC97698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76449C0-0CFD-72D7-FAEE-B29765DF1E75}"/>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2DCC40D9-A0AA-BEBB-F7D3-7A031868AFA8}"/>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1AEECCA0-E974-A1C4-7C60-00C6BEC1463C}"/>
              </a:ext>
            </a:extLst>
          </p:cNvPr>
          <p:cNvSpPr>
            <a:spLocks noGrp="1" noChangeArrowheads="1"/>
          </p:cNvSpPr>
          <p:nvPr>
            <p:ph type="sldNum" sz="quarter" idx="5"/>
          </p:nvPr>
        </p:nvSpPr>
        <p:spPr>
          <a:ln/>
        </p:spPr>
        <p:txBody>
          <a:bodyPr/>
          <a:lstStyle/>
          <a:p>
            <a:fld id="{027EA7D4-8176-430B-B0C9-EB3C27682CD9}" type="slidenum">
              <a:rPr lang="en-US" altLang="en-US"/>
              <a:pPr/>
              <a:t>30</a:t>
            </a:fld>
            <a:endParaRPr lang="en-US" altLang="en-US"/>
          </a:p>
        </p:txBody>
      </p:sp>
      <p:sp>
        <p:nvSpPr>
          <p:cNvPr id="1250306" name="Rectangle 2">
            <a:extLst>
              <a:ext uri="{FF2B5EF4-FFF2-40B4-BE49-F238E27FC236}">
                <a16:creationId xmlns:a16="http://schemas.microsoft.com/office/drawing/2014/main" id="{CD7E6424-D4B4-2A73-A79D-DE5BADECB4D9}"/>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E0CAC0E1-5A74-4FF0-AF96-10CE1102694D}"/>
              </a:ext>
            </a:extLst>
          </p:cNvPr>
          <p:cNvSpPr>
            <a:spLocks noGrp="1" noChangeArrowheads="1"/>
          </p:cNvSpPr>
          <p:nvPr>
            <p:ph type="body" idx="1"/>
          </p:nvPr>
        </p:nvSpPr>
        <p:spPr>
          <a:xfrm>
            <a:off x="152400" y="4114800"/>
            <a:ext cx="6553200" cy="4876800"/>
          </a:xfrm>
        </p:spPr>
        <p:txBody>
          <a:bodyPr/>
          <a:lstStyle/>
          <a:p>
            <a:r>
              <a:rPr lang="en-US" altLang="en-US" dirty="0"/>
              <a:t>It seems that today’s message we should consider this feast of first fruits, and the Resurrection of Messiah</a:t>
            </a:r>
          </a:p>
        </p:txBody>
      </p:sp>
    </p:spTree>
    <p:extLst>
      <p:ext uri="{BB962C8B-B14F-4D97-AF65-F5344CB8AC3E}">
        <p14:creationId xmlns:p14="http://schemas.microsoft.com/office/powerpoint/2010/main" val="3517850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322B-AC87-B999-B11A-F4131E6A6E1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A9F217C-107B-C740-6583-A67290B8244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B6DD873-F9FB-DA33-F87E-FD3DFCDB062D}"/>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2F48B561-AF90-65EB-D91E-9E025751EC9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4E7C90F1-4F45-229E-C935-F5A9366A8E57}"/>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92F1F329-FF56-09F8-2C69-6EBC310B68D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12785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B74E1-1B97-55CF-7316-4BB1D3BE138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318D445-B101-436F-E71A-EF31AC529AD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B1D33B1-02B4-2122-8A30-5C4DB34B1FAD}"/>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5C8B69F7-14FD-CE98-B872-014CC6F9006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9423BF21-4ABA-9377-FC2E-57502CE1DFBD}"/>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A55DBC63-DB98-B163-C92D-BCDBCD1B6D7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488858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6D9F-FCBB-035A-C2AB-CE869FDD85B5}"/>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D66DA04-9C36-B57C-C642-7555C6BAD62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3C20FD2-4486-3F38-6878-2A42A27E704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A43E87E6-870D-A15C-3ADF-5679040473B2}"/>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136B1209-3D85-D770-95F8-85A4556C7A03}"/>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589DAFC9-00EF-6A14-F559-92A6D1E74D0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238026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E006-CCE7-A1F4-EA63-E29E3CE7C7FE}"/>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CD94E755-69F8-EDB1-C8C7-BBBBDDA6FFB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4137A48C-4017-E8F9-CCE6-4B952BFB38F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0E99684-24BF-58E7-CF7A-ED3011305E3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ADA1DAF5-B685-276D-C227-1D580BA98F3F}"/>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6374DC03-7FB7-CEEF-0633-CBF755F0B9A6}"/>
              </a:ext>
            </a:extLst>
          </p:cNvPr>
          <p:cNvSpPr>
            <a:spLocks noGrp="1" noChangeArrowheads="1"/>
          </p:cNvSpPr>
          <p:nvPr>
            <p:ph type="body" idx="1"/>
          </p:nvPr>
        </p:nvSpPr>
        <p:spPr>
          <a:xfrm>
            <a:off x="152400" y="4114800"/>
            <a:ext cx="6553200" cy="4876800"/>
          </a:xfrm>
        </p:spPr>
        <p:txBody>
          <a:bodyPr/>
          <a:lstStyle/>
          <a:p>
            <a:r>
              <a:rPr lang="en-US" altLang="en-US" dirty="0"/>
              <a:t>https://washingtonstand.com/commentary/hope-restored</a:t>
            </a:r>
          </a:p>
        </p:txBody>
      </p:sp>
    </p:spTree>
    <p:extLst>
      <p:ext uri="{BB962C8B-B14F-4D97-AF65-F5344CB8AC3E}">
        <p14:creationId xmlns:p14="http://schemas.microsoft.com/office/powerpoint/2010/main" val="3362367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6FB5-DD9C-244F-19E9-9896B5D2A8BC}"/>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B15545F6-DB0E-4CE3-3240-03C069BC8FAE}"/>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99631F1-1D26-274B-47E6-59AE5D9BD75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3578B54-C649-D1E4-E521-351256EAE67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9E234177-16DC-1ACD-8B64-CEEDB00BCAB7}"/>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0CAC3A7E-B57A-BFA8-07B2-84D29D2525F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701019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04897B-EF17-9E68-6C74-8915624059C2}"/>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77F86607-4753-A709-4F49-5ABD303E5588}"/>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073AF8D8-5B6A-1D2D-D94E-707678CC881E}"/>
              </a:ext>
            </a:extLst>
          </p:cNvPr>
          <p:cNvSpPr>
            <a:spLocks noGrp="1" noChangeArrowheads="1"/>
          </p:cNvSpPr>
          <p:nvPr>
            <p:ph type="sldNum" sz="quarter" idx="5"/>
          </p:nvPr>
        </p:nvSpPr>
        <p:spPr>
          <a:ln/>
        </p:spPr>
        <p:txBody>
          <a:bodyPr/>
          <a:lstStyle/>
          <a:p>
            <a:fld id="{D2BFC145-B66E-4347-895B-5111DA089C58}" type="slidenum">
              <a:rPr lang="en-US" altLang="en-US"/>
              <a:pPr/>
              <a:t>36</a:t>
            </a:fld>
            <a:endParaRPr lang="en-US" altLang="en-US"/>
          </a:p>
        </p:txBody>
      </p:sp>
      <p:sp>
        <p:nvSpPr>
          <p:cNvPr id="1278978" name="Rectangle 2">
            <a:extLst>
              <a:ext uri="{FF2B5EF4-FFF2-40B4-BE49-F238E27FC236}">
                <a16:creationId xmlns:a16="http://schemas.microsoft.com/office/drawing/2014/main" id="{9207C5C6-6AEE-9971-3ED8-F7ED9998BE68}"/>
              </a:ext>
            </a:extLst>
          </p:cNvPr>
          <p:cNvSpPr>
            <a:spLocks noGrp="1" noRot="1" noChangeAspect="1" noChangeArrowheads="1" noTextEdit="1"/>
          </p:cNvSpPr>
          <p:nvPr>
            <p:ph type="sldImg"/>
          </p:nvPr>
        </p:nvSpPr>
        <p:spPr>
          <a:xfrm>
            <a:off x="503238" y="685800"/>
            <a:ext cx="5851525" cy="3429000"/>
          </a:xfrm>
          <a:ln/>
        </p:spPr>
      </p:sp>
      <p:sp>
        <p:nvSpPr>
          <p:cNvPr id="1278979" name="Rectangle 3">
            <a:extLst>
              <a:ext uri="{FF2B5EF4-FFF2-40B4-BE49-F238E27FC236}">
                <a16:creationId xmlns:a16="http://schemas.microsoft.com/office/drawing/2014/main" id="{0CBBD65D-C280-B3F4-0BA9-9A0E40167416}"/>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55CAEF-A824-0E74-9BD4-0E212037DCE9}"/>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9C51193B-7506-478D-91DE-CE6C52534D9C}"/>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A2024F2E-0ADA-97E7-4CDB-4DCCA56A0527}"/>
              </a:ext>
            </a:extLst>
          </p:cNvPr>
          <p:cNvSpPr>
            <a:spLocks noGrp="1" noChangeArrowheads="1"/>
          </p:cNvSpPr>
          <p:nvPr>
            <p:ph type="sldNum" sz="quarter" idx="5"/>
          </p:nvPr>
        </p:nvSpPr>
        <p:spPr>
          <a:ln/>
        </p:spPr>
        <p:txBody>
          <a:bodyPr/>
          <a:lstStyle/>
          <a:p>
            <a:fld id="{0837BA3F-04FB-4C20-8122-8D46DEA76279}" type="slidenum">
              <a:rPr lang="en-US" altLang="en-US"/>
              <a:pPr/>
              <a:t>37</a:t>
            </a:fld>
            <a:endParaRPr lang="en-US" altLang="en-US"/>
          </a:p>
        </p:txBody>
      </p:sp>
      <p:sp>
        <p:nvSpPr>
          <p:cNvPr id="1281026" name="Rectangle 2">
            <a:extLst>
              <a:ext uri="{FF2B5EF4-FFF2-40B4-BE49-F238E27FC236}">
                <a16:creationId xmlns:a16="http://schemas.microsoft.com/office/drawing/2014/main" id="{37A75827-C47D-73E8-C2EE-AE4D74383EBC}"/>
              </a:ext>
            </a:extLst>
          </p:cNvPr>
          <p:cNvSpPr>
            <a:spLocks noGrp="1" noRot="1" noChangeAspect="1" noChangeArrowheads="1" noTextEdit="1"/>
          </p:cNvSpPr>
          <p:nvPr>
            <p:ph type="sldImg"/>
          </p:nvPr>
        </p:nvSpPr>
        <p:spPr>
          <a:xfrm>
            <a:off x="503238" y="685800"/>
            <a:ext cx="5851525" cy="3429000"/>
          </a:xfrm>
          <a:ln/>
        </p:spPr>
      </p:sp>
      <p:sp>
        <p:nvSpPr>
          <p:cNvPr id="1281027" name="Rectangle 3">
            <a:extLst>
              <a:ext uri="{FF2B5EF4-FFF2-40B4-BE49-F238E27FC236}">
                <a16:creationId xmlns:a16="http://schemas.microsoft.com/office/drawing/2014/main" id="{48DFF485-A131-24F1-450B-6D3FA10CDBE3}"/>
              </a:ext>
            </a:extLst>
          </p:cNvPr>
          <p:cNvSpPr>
            <a:spLocks noGrp="1" noChangeArrowheads="1"/>
          </p:cNvSpPr>
          <p:nvPr>
            <p:ph type="body" idx="1"/>
          </p:nvPr>
        </p:nvSpPr>
        <p:spPr>
          <a:xfrm>
            <a:off x="152400" y="4114800"/>
            <a:ext cx="6553200" cy="4876800"/>
          </a:xfrm>
        </p:spPr>
        <p:txBody>
          <a:bodyPr/>
          <a:lstStyle/>
          <a:p>
            <a:r>
              <a:rPr lang="en-US" altLang="en-US" dirty="0"/>
              <a:t>The day of firstfruits has passed, beginning of the Omer, and no resurrection!!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0F11-4C62-C416-3CE2-FC1939F5725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1F1009D-24EF-001B-9E59-026C71C9B6B0}"/>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79623C17-176F-9330-ADE1-F6E87879497D}"/>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E149E657-75E4-DF0E-70A4-EFCAD372C37C}"/>
              </a:ext>
            </a:extLst>
          </p:cNvPr>
          <p:cNvSpPr>
            <a:spLocks noGrp="1" noChangeArrowheads="1"/>
          </p:cNvSpPr>
          <p:nvPr>
            <p:ph type="sldNum" sz="quarter" idx="5"/>
          </p:nvPr>
        </p:nvSpPr>
        <p:spPr>
          <a:ln/>
        </p:spPr>
        <p:txBody>
          <a:bodyPr/>
          <a:lstStyle/>
          <a:p>
            <a:fld id="{0837BA3F-04FB-4C20-8122-8D46DEA76279}" type="slidenum">
              <a:rPr lang="en-US" altLang="en-US"/>
              <a:pPr/>
              <a:t>38</a:t>
            </a:fld>
            <a:endParaRPr lang="en-US" altLang="en-US"/>
          </a:p>
        </p:txBody>
      </p:sp>
      <p:sp>
        <p:nvSpPr>
          <p:cNvPr id="1281026" name="Rectangle 2">
            <a:extLst>
              <a:ext uri="{FF2B5EF4-FFF2-40B4-BE49-F238E27FC236}">
                <a16:creationId xmlns:a16="http://schemas.microsoft.com/office/drawing/2014/main" id="{DDFE248F-07CA-3DB3-35B9-E3437EFF6704}"/>
              </a:ext>
            </a:extLst>
          </p:cNvPr>
          <p:cNvSpPr>
            <a:spLocks noGrp="1" noRot="1" noChangeAspect="1" noChangeArrowheads="1" noTextEdit="1"/>
          </p:cNvSpPr>
          <p:nvPr>
            <p:ph type="sldImg"/>
          </p:nvPr>
        </p:nvSpPr>
        <p:spPr>
          <a:xfrm>
            <a:off x="503238" y="685800"/>
            <a:ext cx="5851525" cy="3429000"/>
          </a:xfrm>
          <a:ln/>
        </p:spPr>
      </p:sp>
      <p:sp>
        <p:nvSpPr>
          <p:cNvPr id="1281027" name="Rectangle 3">
            <a:extLst>
              <a:ext uri="{FF2B5EF4-FFF2-40B4-BE49-F238E27FC236}">
                <a16:creationId xmlns:a16="http://schemas.microsoft.com/office/drawing/2014/main" id="{84E45B25-EB14-E597-5EC3-7CFF6879127C}"/>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104498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AD68CB7-D3B8-4DFD-908A-D1E9153BB02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0AA3B02D-E99F-47E7-A3E9-1A71CE2BFA6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E8FA2AE-7532-4EA9-9DDC-E7B259963C7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8F58C424-B691-4FAD-ADEC-D2EDA6ADA10A}"/>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3698931-D406-4CA5-ABD8-6D6C9804BCA1}"/>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41193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37D9E-D172-C287-C6B4-21F3230E81B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405F706-9F14-B2B9-92D5-A5AABE188D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A998102B-6A36-05A4-E2A6-7CB6A4C24C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E31E9EC7-7D56-8A2B-AD3F-27D9B3DCCC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F89C0D2E-16F4-F3B5-D497-83E1769CA742}"/>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4E176E51-3E54-C079-D465-C6BC9FEB3DB9}"/>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631699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27AD-2DDA-C913-3264-F4D0F8FCED93}"/>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A771976-A387-86CF-2E53-760DF892B60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F6493B4-1A51-8215-61D5-436F194BF37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04B10A1-B547-865D-D0B1-066706A50245}"/>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8F14847E-F276-FB41-8903-E5070DE127DC}"/>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A3E42985-2736-927C-3724-54A93F09FBD3}"/>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870671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517A8-FC0B-2024-5B49-13D947B2F875}"/>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C4B8C35D-E543-B52A-9BB7-FCD7D7F57824}"/>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5DD6703B-557D-696C-631D-B5A45D42DE9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6236479C-D99C-82B7-28F3-57DF1EBAD80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6CEB5615-396A-ED26-86DD-E08514C9A5E3}"/>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ECBBC485-2A79-D052-76DD-E094DFBC9C5A}"/>
              </a:ext>
            </a:extLst>
          </p:cNvPr>
          <p:cNvSpPr>
            <a:spLocks noGrp="1" noChangeArrowheads="1"/>
          </p:cNvSpPr>
          <p:nvPr>
            <p:ph type="body" idx="1"/>
          </p:nvPr>
        </p:nvSpPr>
        <p:spPr>
          <a:xfrm>
            <a:off x="152400" y="4114800"/>
            <a:ext cx="6553200" cy="4876800"/>
          </a:xfrm>
        </p:spPr>
        <p:txBody>
          <a:bodyPr/>
          <a:lstStyle/>
          <a:p>
            <a:r>
              <a:rPr lang="en-US" altLang="en-US" dirty="0"/>
              <a:t>These are the essential doctrines, concepts, life keys to eternal AND temporal salvation.  </a:t>
            </a:r>
            <a:r>
              <a:rPr lang="en-US" altLang="en-US" u="sng" dirty="0"/>
              <a:t>This</a:t>
            </a:r>
            <a:r>
              <a:rPr lang="en-US" altLang="en-US" dirty="0"/>
              <a:t> is the lifeboat from the Titanic that we are all on, or the directions to the lifeboat.   There is NOT hope, not salvation without these issues of faith settled and functioning  in our hearts.</a:t>
            </a:r>
          </a:p>
        </p:txBody>
      </p:sp>
    </p:spTree>
    <p:extLst>
      <p:ext uri="{BB962C8B-B14F-4D97-AF65-F5344CB8AC3E}">
        <p14:creationId xmlns:p14="http://schemas.microsoft.com/office/powerpoint/2010/main" val="2860914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D702B-7E10-1B64-8E46-4BA58581435C}"/>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100B1A40-FB81-5C7B-43C3-BC069F143150}"/>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4F14C84-05AC-8C06-8F1E-4C96258929CD}"/>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7F18FBE-9900-0DA6-598D-3D4F714D52E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179D22BF-564C-72D3-CDCA-8735EC734C20}"/>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F2E51C6A-1D92-B61E-A43E-C1795DB3FA10}"/>
              </a:ext>
            </a:extLst>
          </p:cNvPr>
          <p:cNvSpPr>
            <a:spLocks noGrp="1" noChangeArrowheads="1"/>
          </p:cNvSpPr>
          <p:nvPr>
            <p:ph type="body" idx="1"/>
          </p:nvPr>
        </p:nvSpPr>
        <p:spPr>
          <a:xfrm>
            <a:off x="152400" y="4114800"/>
            <a:ext cx="6553200" cy="4876800"/>
          </a:xfrm>
        </p:spPr>
        <p:txBody>
          <a:bodyPr/>
          <a:lstStyle/>
          <a:p>
            <a:r>
              <a:rPr lang="en-US" altLang="en-US" dirty="0"/>
              <a:t>There is a footnote in Stern’s translation, because there is LOTS of substantiation at to that Messiah died according to the scriptures.</a:t>
            </a:r>
          </a:p>
        </p:txBody>
      </p:sp>
    </p:spTree>
    <p:extLst>
      <p:ext uri="{BB962C8B-B14F-4D97-AF65-F5344CB8AC3E}">
        <p14:creationId xmlns:p14="http://schemas.microsoft.com/office/powerpoint/2010/main" val="667541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310A-B224-E222-BB20-6393C93BC6AB}"/>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D66B6AB-8418-3638-D5A8-15613DC05DB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BE7D705-439A-9433-2C39-00E680EBA9A6}"/>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5D61F30-5B83-D60E-7C8E-F5E0196E7C4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68506931-9107-92CD-DB00-66818E2CDDB3}"/>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130B6A14-7980-6870-FC00-40EAEEF0C2E7}"/>
              </a:ext>
            </a:extLst>
          </p:cNvPr>
          <p:cNvSpPr>
            <a:spLocks noGrp="1" noChangeArrowheads="1"/>
          </p:cNvSpPr>
          <p:nvPr>
            <p:ph type="body" idx="1"/>
          </p:nvPr>
        </p:nvSpPr>
        <p:spPr>
          <a:xfrm>
            <a:off x="152400" y="4114800"/>
            <a:ext cx="6553200" cy="4876800"/>
          </a:xfrm>
        </p:spPr>
        <p:txBody>
          <a:bodyPr/>
          <a:lstStyle/>
          <a:p>
            <a:r>
              <a:rPr lang="en-US" altLang="en-US" dirty="0"/>
              <a:t>Actually, several verses in each context, some of them the whole chapter.</a:t>
            </a:r>
          </a:p>
        </p:txBody>
      </p:sp>
    </p:spTree>
    <p:extLst>
      <p:ext uri="{BB962C8B-B14F-4D97-AF65-F5344CB8AC3E}">
        <p14:creationId xmlns:p14="http://schemas.microsoft.com/office/powerpoint/2010/main" val="3629530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9C43-F2C0-13F9-DBA6-66324A5ED44E}"/>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CC33C73A-2B6D-962D-4ABA-EB8BFCBD7A3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4991C58E-F426-5353-1D01-5D0C588D037F}"/>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D12A472-4B61-4021-0C6E-687BBBB57CF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191BAED1-9D23-CCEB-5EF6-FBCB8C0126A7}"/>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AB4C4CD7-CA58-95C7-803A-22C0C98DCC89}"/>
              </a:ext>
            </a:extLst>
          </p:cNvPr>
          <p:cNvSpPr>
            <a:spLocks noGrp="1" noChangeArrowheads="1"/>
          </p:cNvSpPr>
          <p:nvPr>
            <p:ph type="body" idx="1"/>
          </p:nvPr>
        </p:nvSpPr>
        <p:spPr>
          <a:xfrm>
            <a:off x="152400" y="4114800"/>
            <a:ext cx="6553200" cy="4876800"/>
          </a:xfrm>
        </p:spPr>
        <p:txBody>
          <a:bodyPr/>
          <a:lstStyle/>
          <a:p>
            <a:r>
              <a:rPr lang="en-US" altLang="en-US" dirty="0"/>
              <a:t>Did Paul Shaul misunderstand scripture?</a:t>
            </a:r>
          </a:p>
          <a:p>
            <a:r>
              <a:rPr lang="en-US" altLang="en-US" dirty="0"/>
              <a:t>Did those guys on the Emmaus road presume something unsound?</a:t>
            </a:r>
          </a:p>
        </p:txBody>
      </p:sp>
    </p:spTree>
    <p:extLst>
      <p:ext uri="{BB962C8B-B14F-4D97-AF65-F5344CB8AC3E}">
        <p14:creationId xmlns:p14="http://schemas.microsoft.com/office/powerpoint/2010/main" val="4037432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03A2-C15E-3FE8-AF18-AA863A76E2C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72C41FB8-78EB-96D2-45BD-F27B1D6FFCE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252D148-C744-79CC-81E9-4542D9A6BD7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8BB91AA7-1A47-0EA3-4F63-FC52CFC728E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56019308-93F2-D303-9ECD-71BE914650F5}"/>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CC35B66-02DB-E891-2AE7-4FEFE05BC11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168124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2ED8D-8BC9-54D0-13D5-A6C8D71F6918}"/>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49B3B461-8CA7-F097-EBC4-543CCED67F51}"/>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EA62C79D-8107-0114-BF99-5739EFDF997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6B9CBE3-C1D6-AB0A-C134-9C21B45E0D05}"/>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BA26EBD3-E113-FBCA-DC13-462FA0E88A96}"/>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38260407-ED37-3845-3853-FAE0AC8B617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638566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FE36479-702E-4182-B3EC-33EDD05703D1}"/>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25AADDE-42E8-4846-9056-FDF1EF6369F4}"/>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A9B789CF-51F9-47F2-82EC-21D35D0E3EA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FED466A-6D0E-4609-8B88-530A378EE8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09186" name="Rectangle 2">
            <a:extLst>
              <a:ext uri="{FF2B5EF4-FFF2-40B4-BE49-F238E27FC236}">
                <a16:creationId xmlns:a16="http://schemas.microsoft.com/office/drawing/2014/main" id="{A9EE4EF8-05F3-494D-8B0E-5E3C4845EA22}"/>
              </a:ext>
            </a:extLst>
          </p:cNvPr>
          <p:cNvSpPr>
            <a:spLocks noGrp="1" noRot="1" noChangeAspect="1" noChangeArrowheads="1" noTextEdit="1"/>
          </p:cNvSpPr>
          <p:nvPr>
            <p:ph type="sldImg"/>
          </p:nvPr>
        </p:nvSpPr>
        <p:spPr>
          <a:xfrm>
            <a:off x="203200" y="304800"/>
            <a:ext cx="6502400" cy="3810000"/>
          </a:xfrm>
          <a:ln/>
        </p:spPr>
      </p:sp>
      <p:sp>
        <p:nvSpPr>
          <p:cNvPr id="2909187" name="Rectangle 3">
            <a:extLst>
              <a:ext uri="{FF2B5EF4-FFF2-40B4-BE49-F238E27FC236}">
                <a16:creationId xmlns:a16="http://schemas.microsoft.com/office/drawing/2014/main" id="{1BDF98B2-6DC9-4880-9810-F2F8262D4865}"/>
              </a:ext>
            </a:extLst>
          </p:cNvPr>
          <p:cNvSpPr>
            <a:spLocks noGrp="1" noChangeArrowheads="1"/>
          </p:cNvSpPr>
          <p:nvPr>
            <p:ph type="body" idx="1"/>
          </p:nvPr>
        </p:nvSpPr>
        <p:spPr>
          <a:xfrm>
            <a:off x="152400" y="4114800"/>
            <a:ext cx="6553200" cy="4876800"/>
          </a:xfrm>
        </p:spPr>
        <p:txBody>
          <a:bodyPr/>
          <a:lstStyle/>
          <a:p>
            <a:r>
              <a:rPr lang="en-US" altLang="en-US" baseline="30000"/>
              <a:t>1 Cor 15.3-4</a:t>
            </a:r>
            <a:r>
              <a:rPr lang="en-US" altLang="en-US"/>
              <a:t> For among the first things I passed on to you was what I also received, namely this: the Messiah died for our sins, in accordance with what the Tanakh says; and he was buried; and </a:t>
            </a:r>
            <a:r>
              <a:rPr lang="en-US" altLang="en-US">
                <a:solidFill>
                  <a:srgbClr val="FF3300"/>
                </a:solidFill>
              </a:rPr>
              <a:t>he was raised on the third day, in accordance with what the Tanakh says</a:t>
            </a:r>
          </a:p>
          <a:p>
            <a:endParaRPr lang="en-US" altLang="en-US">
              <a:solidFill>
                <a:srgbClr val="FF3300"/>
              </a:solidFill>
            </a:endParaRPr>
          </a:p>
        </p:txBody>
      </p:sp>
    </p:spTree>
    <p:extLst>
      <p:ext uri="{BB962C8B-B14F-4D97-AF65-F5344CB8AC3E}">
        <p14:creationId xmlns:p14="http://schemas.microsoft.com/office/powerpoint/2010/main" val="1583548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FD9BE5A-91FF-430F-8ABD-C1E66BD4F9A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E95B06F5-60F6-4C13-9BCD-4C86A03DAD7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B46CD4D4-38EA-49F7-A3F9-68B886E9D0D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BEC3158-BC73-4CFC-B4EA-4E5E72DA2C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07138" name="Rectangle 2">
            <a:extLst>
              <a:ext uri="{FF2B5EF4-FFF2-40B4-BE49-F238E27FC236}">
                <a16:creationId xmlns:a16="http://schemas.microsoft.com/office/drawing/2014/main" id="{45A250DB-6712-40B0-8300-0F13C96EB860}"/>
              </a:ext>
            </a:extLst>
          </p:cNvPr>
          <p:cNvSpPr>
            <a:spLocks noGrp="1" noRot="1" noChangeAspect="1" noChangeArrowheads="1" noTextEdit="1"/>
          </p:cNvSpPr>
          <p:nvPr>
            <p:ph type="sldImg"/>
          </p:nvPr>
        </p:nvSpPr>
        <p:spPr>
          <a:xfrm>
            <a:off x="203200" y="304800"/>
            <a:ext cx="6502400" cy="3810000"/>
          </a:xfrm>
          <a:ln/>
        </p:spPr>
      </p:sp>
      <p:sp>
        <p:nvSpPr>
          <p:cNvPr id="2907139" name="Rectangle 3">
            <a:extLst>
              <a:ext uri="{FF2B5EF4-FFF2-40B4-BE49-F238E27FC236}">
                <a16:creationId xmlns:a16="http://schemas.microsoft.com/office/drawing/2014/main" id="{E1D5BAD1-33F5-4EDC-B85B-CAEA8E5C4795}"/>
              </a:ext>
            </a:extLst>
          </p:cNvPr>
          <p:cNvSpPr>
            <a:spLocks noGrp="1" noChangeArrowheads="1"/>
          </p:cNvSpPr>
          <p:nvPr>
            <p:ph type="body" idx="1"/>
          </p:nvPr>
        </p:nvSpPr>
        <p:spPr>
          <a:xfrm>
            <a:off x="152400" y="4114800"/>
            <a:ext cx="6553200" cy="4876800"/>
          </a:xfrm>
        </p:spPr>
        <p:txBody>
          <a:bodyPr/>
          <a:lstStyle/>
          <a:p>
            <a:r>
              <a:rPr lang="en-US" altLang="en-US" dirty="0"/>
              <a:t>Let’s look at these.  Sense of scripture understanding in Yeshua </a:t>
            </a:r>
            <a:r>
              <a:rPr lang="he-IL" altLang="en-US" b="1" dirty="0">
                <a:latin typeface="David" panose="020E0502060401010101" pitchFamily="34" charset="-79"/>
                <a:cs typeface="David" panose="020E0502060401010101" pitchFamily="34" charset="-79"/>
              </a:rPr>
              <a:t>ישוע</a:t>
            </a:r>
            <a:r>
              <a:rPr lang="en-US" altLang="en-US" dirty="0"/>
              <a:t>'s day</a:t>
            </a:r>
          </a:p>
        </p:txBody>
      </p:sp>
    </p:spTree>
    <p:extLst>
      <p:ext uri="{BB962C8B-B14F-4D97-AF65-F5344CB8AC3E}">
        <p14:creationId xmlns:p14="http://schemas.microsoft.com/office/powerpoint/2010/main" val="3110080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10FBD41-2E9E-4A7B-AFDD-E78CB7CFC19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E22745C-1FD2-4EC5-92BC-804B27701CA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FE5544BF-FCFA-43F9-970E-9F05E990E58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B890293-E066-44EC-AF2F-11BC62BD79D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23522" name="Rectangle 2">
            <a:extLst>
              <a:ext uri="{FF2B5EF4-FFF2-40B4-BE49-F238E27FC236}">
                <a16:creationId xmlns:a16="http://schemas.microsoft.com/office/drawing/2014/main" id="{E91B9FAB-EC86-41A2-B002-B5AA2B6C8268}"/>
              </a:ext>
            </a:extLst>
          </p:cNvPr>
          <p:cNvSpPr>
            <a:spLocks noGrp="1" noRot="1" noChangeAspect="1" noChangeArrowheads="1" noTextEdit="1"/>
          </p:cNvSpPr>
          <p:nvPr>
            <p:ph type="sldImg"/>
          </p:nvPr>
        </p:nvSpPr>
        <p:spPr>
          <a:xfrm>
            <a:off x="203200" y="304800"/>
            <a:ext cx="6502400" cy="3810000"/>
          </a:xfrm>
          <a:ln/>
        </p:spPr>
      </p:sp>
      <p:sp>
        <p:nvSpPr>
          <p:cNvPr id="2923523" name="Rectangle 3">
            <a:extLst>
              <a:ext uri="{FF2B5EF4-FFF2-40B4-BE49-F238E27FC236}">
                <a16:creationId xmlns:a16="http://schemas.microsoft.com/office/drawing/2014/main" id="{BBD291C9-8D81-4273-AEFC-F417F5EA71B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9420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1218-4A1B-42F7-40A8-61924D600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4D978-A9F5-A127-E234-7DE26FADE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71772-D424-5450-7FA4-65670839FA85}"/>
              </a:ext>
            </a:extLst>
          </p:cNvPr>
          <p:cNvSpPr>
            <a:spLocks noGrp="1"/>
          </p:cNvSpPr>
          <p:nvPr>
            <p:ph type="body" idx="1"/>
          </p:nvPr>
        </p:nvSpPr>
        <p:spPr/>
        <p:txBody>
          <a:bodyPr/>
          <a:lstStyle/>
          <a:p>
            <a:r>
              <a:rPr lang="en-US" dirty="0"/>
              <a:t>Barley is the first of the first fruits.  We have barley, sort of, for all of you for today.</a:t>
            </a:r>
          </a:p>
        </p:txBody>
      </p:sp>
      <p:sp>
        <p:nvSpPr>
          <p:cNvPr id="4" name="Header Placeholder 3">
            <a:extLst>
              <a:ext uri="{FF2B5EF4-FFF2-40B4-BE49-F238E27FC236}">
                <a16:creationId xmlns:a16="http://schemas.microsoft.com/office/drawing/2014/main" id="{2B687877-8C20-DC36-BA47-D6D38A06C32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a:extLst>
              <a:ext uri="{FF2B5EF4-FFF2-40B4-BE49-F238E27FC236}">
                <a16:creationId xmlns:a16="http://schemas.microsoft.com/office/drawing/2014/main" id="{A3AD2505-0DEF-0E1D-34E3-9C5FF499EB92}"/>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a:extLst>
              <a:ext uri="{FF2B5EF4-FFF2-40B4-BE49-F238E27FC236}">
                <a16:creationId xmlns:a16="http://schemas.microsoft.com/office/drawing/2014/main" id="{A4A99C55-7D68-622B-4C3C-00BA1640C9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7510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10FBD41-2E9E-4A7B-AFDD-E78CB7CFC19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E22745C-1FD2-4EC5-92BC-804B27701CA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FE5544BF-FCFA-43F9-970E-9F05E990E58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B890293-E066-44EC-AF2F-11BC62BD79D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23522" name="Rectangle 2">
            <a:extLst>
              <a:ext uri="{FF2B5EF4-FFF2-40B4-BE49-F238E27FC236}">
                <a16:creationId xmlns:a16="http://schemas.microsoft.com/office/drawing/2014/main" id="{E91B9FAB-EC86-41A2-B002-B5AA2B6C8268}"/>
              </a:ext>
            </a:extLst>
          </p:cNvPr>
          <p:cNvSpPr>
            <a:spLocks noGrp="1" noRot="1" noChangeAspect="1" noChangeArrowheads="1" noTextEdit="1"/>
          </p:cNvSpPr>
          <p:nvPr>
            <p:ph type="sldImg"/>
          </p:nvPr>
        </p:nvSpPr>
        <p:spPr>
          <a:xfrm>
            <a:off x="203200" y="304800"/>
            <a:ext cx="6502400" cy="3810000"/>
          </a:xfrm>
          <a:ln/>
        </p:spPr>
      </p:sp>
      <p:sp>
        <p:nvSpPr>
          <p:cNvPr id="2923523" name="Rectangle 3">
            <a:extLst>
              <a:ext uri="{FF2B5EF4-FFF2-40B4-BE49-F238E27FC236}">
                <a16:creationId xmlns:a16="http://schemas.microsoft.com/office/drawing/2014/main" id="{BBD291C9-8D81-4273-AEFC-F417F5EA71B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651176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F9851F8-CDC6-4A43-B201-42047F4C1A5E}"/>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1DDA9F11-7153-4123-8084-E378C3CEA36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D33AC61E-398F-4C8D-8333-A980BC81467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6FABAE5-06C5-4C5B-9F96-F0FBA4FA19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25570" name="Rectangle 2">
            <a:extLst>
              <a:ext uri="{FF2B5EF4-FFF2-40B4-BE49-F238E27FC236}">
                <a16:creationId xmlns:a16="http://schemas.microsoft.com/office/drawing/2014/main" id="{B8197915-BF56-4AAA-9BF3-5435C88E32FC}"/>
              </a:ext>
            </a:extLst>
          </p:cNvPr>
          <p:cNvSpPr>
            <a:spLocks noGrp="1" noRot="1" noChangeAspect="1" noChangeArrowheads="1" noTextEdit="1"/>
          </p:cNvSpPr>
          <p:nvPr>
            <p:ph type="sldImg"/>
          </p:nvPr>
        </p:nvSpPr>
        <p:spPr>
          <a:xfrm>
            <a:off x="203200" y="304800"/>
            <a:ext cx="6502400" cy="3810000"/>
          </a:xfrm>
          <a:ln/>
        </p:spPr>
      </p:sp>
      <p:sp>
        <p:nvSpPr>
          <p:cNvPr id="2925571" name="Rectangle 3">
            <a:extLst>
              <a:ext uri="{FF2B5EF4-FFF2-40B4-BE49-F238E27FC236}">
                <a16:creationId xmlns:a16="http://schemas.microsoft.com/office/drawing/2014/main" id="{4E5BA7CA-69F4-4793-94CB-473D2057E36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066015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1208-BD24-2FB6-87F8-8B5413D4D642}"/>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011B905F-DF37-82B5-A55F-B4C51A13FCD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3FB72500-FB2F-B087-D394-97AE93DA4E6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A84D55AB-6ED9-ED27-149C-930FC0AA3C1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6FABAE5-06C5-4C5B-9F96-F0FBA4FA19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25570" name="Rectangle 2">
            <a:extLst>
              <a:ext uri="{FF2B5EF4-FFF2-40B4-BE49-F238E27FC236}">
                <a16:creationId xmlns:a16="http://schemas.microsoft.com/office/drawing/2014/main" id="{F48094C6-EC6B-7D65-640D-7D576C680BED}"/>
              </a:ext>
            </a:extLst>
          </p:cNvPr>
          <p:cNvSpPr>
            <a:spLocks noGrp="1" noRot="1" noChangeAspect="1" noChangeArrowheads="1" noTextEdit="1"/>
          </p:cNvSpPr>
          <p:nvPr>
            <p:ph type="sldImg"/>
          </p:nvPr>
        </p:nvSpPr>
        <p:spPr>
          <a:xfrm>
            <a:off x="203200" y="304800"/>
            <a:ext cx="6502400" cy="3810000"/>
          </a:xfrm>
          <a:ln/>
        </p:spPr>
      </p:sp>
      <p:sp>
        <p:nvSpPr>
          <p:cNvPr id="2925571" name="Rectangle 3">
            <a:extLst>
              <a:ext uri="{FF2B5EF4-FFF2-40B4-BE49-F238E27FC236}">
                <a16:creationId xmlns:a16="http://schemas.microsoft.com/office/drawing/2014/main" id="{71FD6E3A-DE67-C0FB-7F38-D41094862539}"/>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800139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46D15CA-51D4-4193-812D-1494DFD812A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A84A578-B6F1-4362-B087-24AAE3E9D19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170B7092-BA94-414C-A286-D3FEC1B0FB2E}"/>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CB21FE6-A430-4331-A7D4-9F029E4529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27618" name="Rectangle 2">
            <a:extLst>
              <a:ext uri="{FF2B5EF4-FFF2-40B4-BE49-F238E27FC236}">
                <a16:creationId xmlns:a16="http://schemas.microsoft.com/office/drawing/2014/main" id="{EC782677-6A9E-4186-A87A-B91779F1110A}"/>
              </a:ext>
            </a:extLst>
          </p:cNvPr>
          <p:cNvSpPr>
            <a:spLocks noGrp="1" noRot="1" noChangeAspect="1" noChangeArrowheads="1" noTextEdit="1"/>
          </p:cNvSpPr>
          <p:nvPr>
            <p:ph type="sldImg"/>
          </p:nvPr>
        </p:nvSpPr>
        <p:spPr>
          <a:xfrm>
            <a:off x="203200" y="304800"/>
            <a:ext cx="6502400" cy="3810000"/>
          </a:xfrm>
          <a:ln/>
        </p:spPr>
      </p:sp>
      <p:sp>
        <p:nvSpPr>
          <p:cNvPr id="2927619" name="Rectangle 3">
            <a:extLst>
              <a:ext uri="{FF2B5EF4-FFF2-40B4-BE49-F238E27FC236}">
                <a16:creationId xmlns:a16="http://schemas.microsoft.com/office/drawing/2014/main" id="{E63DDC8D-5A15-4FEA-910A-0013F3E0F3EE}"/>
              </a:ext>
            </a:extLst>
          </p:cNvPr>
          <p:cNvSpPr>
            <a:spLocks noGrp="1" noChangeArrowheads="1"/>
          </p:cNvSpPr>
          <p:nvPr>
            <p:ph type="body" idx="1"/>
          </p:nvPr>
        </p:nvSpPr>
        <p:spPr>
          <a:xfrm>
            <a:off x="152400" y="4114800"/>
            <a:ext cx="6553200" cy="4876800"/>
          </a:xfrm>
        </p:spPr>
        <p:txBody>
          <a:bodyPr/>
          <a:lstStyle/>
          <a:p>
            <a:r>
              <a:rPr lang="en-US" altLang="en-US" dirty="0"/>
              <a:t>MJ/Heb 11.19 He reasoned that God was able to raise him up even from the dead—and in a sense, he did receive him back from there.  So, for three days, Avraham considered </a:t>
            </a:r>
            <a:r>
              <a:rPr lang="en-US" altLang="en-US" dirty="0" err="1"/>
              <a:t>Yitskhak</a:t>
            </a:r>
            <a:r>
              <a:rPr lang="en-US" altLang="en-US" dirty="0"/>
              <a:t> dead.</a:t>
            </a:r>
          </a:p>
          <a:p>
            <a:r>
              <a:rPr lang="en-US" altLang="en-US" dirty="0"/>
              <a:t>Avraham was consigned that </a:t>
            </a:r>
            <a:r>
              <a:rPr lang="en-US" altLang="en-US" dirty="0" err="1"/>
              <a:t>Yitskhak</a:t>
            </a:r>
            <a:r>
              <a:rPr lang="en-US" altLang="en-US" dirty="0"/>
              <a:t>/Isaac would die and be resurrected, according to some.  RW Dunn, at Bible School where I met Dawn.  She was in my class.  I did pay some attention to the class.</a:t>
            </a:r>
          </a:p>
          <a:p>
            <a:r>
              <a:rPr lang="en-US" altLang="en-US" dirty="0"/>
              <a:t>Three day resurrection, first teaching of it.</a:t>
            </a:r>
          </a:p>
        </p:txBody>
      </p:sp>
    </p:spTree>
    <p:extLst>
      <p:ext uri="{BB962C8B-B14F-4D97-AF65-F5344CB8AC3E}">
        <p14:creationId xmlns:p14="http://schemas.microsoft.com/office/powerpoint/2010/main" val="2025800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9FB0-6DC1-BF6A-09CE-D444643FA414}"/>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49035425-1B43-56FD-E8F4-577076E9F37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7887E0CB-79E0-3880-7075-070211767E9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E51C6ECA-328A-268B-6E47-D6C429768E6B}"/>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A4855C88-E5DB-22BD-D187-EE4B95E1F99C}"/>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CE25FD9B-BF70-1394-98AC-312BB436670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Leo Trepp p. 335  from my Aunt Betty, Bat </a:t>
            </a:r>
            <a:r>
              <a:rPr lang="en-US" altLang="en-US" dirty="0" err="1"/>
              <a:t>Mitzvahed</a:t>
            </a:r>
            <a:r>
              <a:rPr lang="en-US" altLang="en-US" dirty="0"/>
              <a:t> at age 80 in NYC.  </a:t>
            </a:r>
          </a:p>
          <a:p>
            <a:endParaRPr lang="en-US" altLang="en-US" dirty="0"/>
          </a:p>
        </p:txBody>
      </p:sp>
    </p:spTree>
    <p:extLst>
      <p:ext uri="{BB962C8B-B14F-4D97-AF65-F5344CB8AC3E}">
        <p14:creationId xmlns:p14="http://schemas.microsoft.com/office/powerpoint/2010/main" val="20994942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C9FB5D2-3973-4F77-A00C-06148D20103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23B6862-BB81-4CD6-BEEB-882C3CBCE0B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0E16A746-09CF-4002-BDBA-2CEEED7A8E7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AD2DD39-5355-4C05-AF70-57EB2CB4D8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6178" name="Rectangle 2">
            <a:extLst>
              <a:ext uri="{FF2B5EF4-FFF2-40B4-BE49-F238E27FC236}">
                <a16:creationId xmlns:a16="http://schemas.microsoft.com/office/drawing/2014/main" id="{ED003B50-319E-4871-96D0-DBE57560B260}"/>
              </a:ext>
            </a:extLst>
          </p:cNvPr>
          <p:cNvSpPr>
            <a:spLocks noGrp="1" noRot="1" noChangeAspect="1" noChangeArrowheads="1" noTextEdit="1"/>
          </p:cNvSpPr>
          <p:nvPr>
            <p:ph type="sldImg"/>
          </p:nvPr>
        </p:nvSpPr>
        <p:spPr>
          <a:xfrm>
            <a:off x="203200" y="304800"/>
            <a:ext cx="6502400" cy="3810000"/>
          </a:xfrm>
          <a:ln/>
        </p:spPr>
      </p:sp>
      <p:sp>
        <p:nvSpPr>
          <p:cNvPr id="2866179" name="Rectangle 3">
            <a:extLst>
              <a:ext uri="{FF2B5EF4-FFF2-40B4-BE49-F238E27FC236}">
                <a16:creationId xmlns:a16="http://schemas.microsoft.com/office/drawing/2014/main" id="{ACA83860-4294-434D-AFAA-7CD9BFA27EE3}"/>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700301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C9FB5D2-3973-4F77-A00C-06148D20103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23B6862-BB81-4CD6-BEEB-882C3CBCE0B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0E16A746-09CF-4002-BDBA-2CEEED7A8E7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AD2DD39-5355-4C05-AF70-57EB2CB4D8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6178" name="Rectangle 2">
            <a:extLst>
              <a:ext uri="{FF2B5EF4-FFF2-40B4-BE49-F238E27FC236}">
                <a16:creationId xmlns:a16="http://schemas.microsoft.com/office/drawing/2014/main" id="{ED003B50-319E-4871-96D0-DBE57560B260}"/>
              </a:ext>
            </a:extLst>
          </p:cNvPr>
          <p:cNvSpPr>
            <a:spLocks noGrp="1" noRot="1" noChangeAspect="1" noChangeArrowheads="1" noTextEdit="1"/>
          </p:cNvSpPr>
          <p:nvPr>
            <p:ph type="sldImg"/>
          </p:nvPr>
        </p:nvSpPr>
        <p:spPr>
          <a:xfrm>
            <a:off x="203200" y="304800"/>
            <a:ext cx="6502400" cy="3810000"/>
          </a:xfrm>
          <a:ln/>
        </p:spPr>
      </p:sp>
      <p:sp>
        <p:nvSpPr>
          <p:cNvPr id="2866179" name="Rectangle 3">
            <a:extLst>
              <a:ext uri="{FF2B5EF4-FFF2-40B4-BE49-F238E27FC236}">
                <a16:creationId xmlns:a16="http://schemas.microsoft.com/office/drawing/2014/main" id="{ACA83860-4294-434D-AFAA-7CD9BFA27EE3}"/>
              </a:ext>
            </a:extLst>
          </p:cNvPr>
          <p:cNvSpPr>
            <a:spLocks noGrp="1" noChangeArrowheads="1"/>
          </p:cNvSpPr>
          <p:nvPr>
            <p:ph type="body" idx="1"/>
          </p:nvPr>
        </p:nvSpPr>
        <p:spPr>
          <a:xfrm>
            <a:off x="152400" y="4114800"/>
            <a:ext cx="6553200" cy="4876800"/>
          </a:xfrm>
        </p:spPr>
        <p:txBody>
          <a:bodyPr/>
          <a:lstStyle/>
          <a:p>
            <a:pPr algn="l"/>
            <a:r>
              <a:rPr lang="en-US" altLang="en-US" sz="2000" dirty="0">
                <a:solidFill>
                  <a:schemeClr val="tx1"/>
                </a:solidFill>
                <a:latin typeface="Arial Rounded MT Bold" panose="020F0704030504030204" pitchFamily="34" charset="0"/>
              </a:rPr>
              <a:t>third day as a deliverance/ resurrection day</a:t>
            </a:r>
          </a:p>
          <a:p>
            <a:pPr algn="l"/>
            <a:r>
              <a:rPr lang="en-US" altLang="en-US" sz="1800" baseline="30000" dirty="0" err="1">
                <a:latin typeface="Arial Rounded MT Bold" panose="020F0704030504030204" pitchFamily="34" charset="0"/>
              </a:rPr>
              <a:t>Beresheet</a:t>
            </a:r>
            <a:r>
              <a:rPr lang="en-US" altLang="en-US" sz="1800" baseline="30000" dirty="0">
                <a:latin typeface="Arial Rounded MT Bold" panose="020F0704030504030204" pitchFamily="34" charset="0"/>
              </a:rPr>
              <a:t> Rabba, sect. 56. fol. 49. 3. </a:t>
            </a:r>
            <a:endParaRPr lang="en-US" altLang="en-US" sz="2000" dirty="0">
              <a:solidFill>
                <a:schemeClr val="tx1"/>
              </a:solidFill>
              <a:latin typeface="Arial Rounded MT Bold" panose="020F0704030504030204" pitchFamily="34" charset="0"/>
            </a:endParaRPr>
          </a:p>
          <a:p>
            <a:endParaRPr lang="en-US" altLang="en-US" dirty="0"/>
          </a:p>
        </p:txBody>
      </p:sp>
    </p:spTree>
    <p:extLst>
      <p:ext uri="{BB962C8B-B14F-4D97-AF65-F5344CB8AC3E}">
        <p14:creationId xmlns:p14="http://schemas.microsoft.com/office/powerpoint/2010/main" val="144983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6454C54-5A3D-4A24-8844-2274695D603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FD2697D-B692-4BAA-881A-73103D75368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BD1AD59A-8001-4F4D-B8EC-0F7B6237D31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F5585C9-4F12-4855-8A1F-15222499142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72322" name="Rectangle 2">
            <a:extLst>
              <a:ext uri="{FF2B5EF4-FFF2-40B4-BE49-F238E27FC236}">
                <a16:creationId xmlns:a16="http://schemas.microsoft.com/office/drawing/2014/main" id="{62CA2DD4-CD42-4ECE-8005-4B7CBDC51307}"/>
              </a:ext>
            </a:extLst>
          </p:cNvPr>
          <p:cNvSpPr>
            <a:spLocks noGrp="1" noRot="1" noChangeAspect="1" noChangeArrowheads="1" noTextEdit="1"/>
          </p:cNvSpPr>
          <p:nvPr>
            <p:ph type="sldImg"/>
          </p:nvPr>
        </p:nvSpPr>
        <p:spPr>
          <a:xfrm>
            <a:off x="203200" y="304800"/>
            <a:ext cx="6502400" cy="3810000"/>
          </a:xfrm>
          <a:ln/>
        </p:spPr>
      </p:sp>
      <p:sp>
        <p:nvSpPr>
          <p:cNvPr id="2872323" name="Rectangle 3">
            <a:extLst>
              <a:ext uri="{FF2B5EF4-FFF2-40B4-BE49-F238E27FC236}">
                <a16:creationId xmlns:a16="http://schemas.microsoft.com/office/drawing/2014/main" id="{75A2313D-0686-4219-BEFF-374C904DC862}"/>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13235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428CE-8157-5B8C-CBAC-3BDB9CD2A651}"/>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C47AB364-C8FD-877F-23BE-491A87B737B4}"/>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1AD1D73D-7B60-065D-B5CD-3E50369947C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F3D86B3A-41DA-00E9-3CA5-56FFA7CD68A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F5585C9-4F12-4855-8A1F-15222499142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72322" name="Rectangle 2">
            <a:extLst>
              <a:ext uri="{FF2B5EF4-FFF2-40B4-BE49-F238E27FC236}">
                <a16:creationId xmlns:a16="http://schemas.microsoft.com/office/drawing/2014/main" id="{3EDDA8A9-CA73-3E1F-DD60-F239F32286DC}"/>
              </a:ext>
            </a:extLst>
          </p:cNvPr>
          <p:cNvSpPr>
            <a:spLocks noGrp="1" noRot="1" noChangeAspect="1" noChangeArrowheads="1" noTextEdit="1"/>
          </p:cNvSpPr>
          <p:nvPr>
            <p:ph type="sldImg"/>
          </p:nvPr>
        </p:nvSpPr>
        <p:spPr>
          <a:xfrm>
            <a:off x="203200" y="304800"/>
            <a:ext cx="6502400" cy="3810000"/>
          </a:xfrm>
          <a:ln/>
        </p:spPr>
      </p:sp>
      <p:sp>
        <p:nvSpPr>
          <p:cNvPr id="2872323" name="Rectangle 3">
            <a:extLst>
              <a:ext uri="{FF2B5EF4-FFF2-40B4-BE49-F238E27FC236}">
                <a16:creationId xmlns:a16="http://schemas.microsoft.com/office/drawing/2014/main" id="{40F7DEFA-08A9-4CE8-CD59-30D9FB948695}"/>
              </a:ext>
            </a:extLst>
          </p:cNvPr>
          <p:cNvSpPr>
            <a:spLocks noGrp="1" noChangeArrowheads="1"/>
          </p:cNvSpPr>
          <p:nvPr>
            <p:ph type="body" idx="1"/>
          </p:nvPr>
        </p:nvSpPr>
        <p:spPr>
          <a:xfrm>
            <a:off x="152400" y="4114800"/>
            <a:ext cx="6553200" cy="4876800"/>
          </a:xfrm>
        </p:spPr>
        <p:txBody>
          <a:bodyPr/>
          <a:lstStyle/>
          <a:p>
            <a:r>
              <a:rPr lang="en-US" altLang="en-US"/>
              <a:t>Three days denial till covenantal revelation.</a:t>
            </a:r>
          </a:p>
        </p:txBody>
      </p:sp>
    </p:spTree>
    <p:extLst>
      <p:ext uri="{BB962C8B-B14F-4D97-AF65-F5344CB8AC3E}">
        <p14:creationId xmlns:p14="http://schemas.microsoft.com/office/powerpoint/2010/main" val="2385025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E5F6C4F-BE20-4377-8A2A-6D33005A667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992AD73F-A09C-4C92-88DE-9E74581B3B1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5E0987D1-B7A2-4600-BC95-7C03B496017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1E41C63-E82F-4B9F-A65B-298843D970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7858" name="Rectangle 2">
            <a:extLst>
              <a:ext uri="{FF2B5EF4-FFF2-40B4-BE49-F238E27FC236}">
                <a16:creationId xmlns:a16="http://schemas.microsoft.com/office/drawing/2014/main" id="{BEF33965-5AAE-4B47-9372-8CE0784A8E80}"/>
              </a:ext>
            </a:extLst>
          </p:cNvPr>
          <p:cNvSpPr>
            <a:spLocks noGrp="1" noRot="1" noChangeAspect="1" noChangeArrowheads="1" noTextEdit="1"/>
          </p:cNvSpPr>
          <p:nvPr>
            <p:ph type="sldImg"/>
          </p:nvPr>
        </p:nvSpPr>
        <p:spPr>
          <a:xfrm>
            <a:off x="203200" y="304800"/>
            <a:ext cx="6502400" cy="3810000"/>
          </a:xfrm>
          <a:ln/>
        </p:spPr>
      </p:sp>
      <p:sp>
        <p:nvSpPr>
          <p:cNvPr id="2937859" name="Rectangle 3">
            <a:extLst>
              <a:ext uri="{FF2B5EF4-FFF2-40B4-BE49-F238E27FC236}">
                <a16:creationId xmlns:a16="http://schemas.microsoft.com/office/drawing/2014/main" id="{9C2904AF-B0C3-400A-85FF-0E3445B1152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65876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185C-FFAB-499F-0605-1D941CA40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E4EA1-B951-224C-A738-B2BD423AF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1E9E3-E129-E979-3E6C-FFD868C118B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68A3FC8C-9185-9BBD-4184-D6D16AE1C13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a:extLst>
              <a:ext uri="{FF2B5EF4-FFF2-40B4-BE49-F238E27FC236}">
                <a16:creationId xmlns:a16="http://schemas.microsoft.com/office/drawing/2014/main" id="{8A01915E-7903-BDBB-E8CD-21FBDCE87FB3}"/>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a:extLst>
              <a:ext uri="{FF2B5EF4-FFF2-40B4-BE49-F238E27FC236}">
                <a16:creationId xmlns:a16="http://schemas.microsoft.com/office/drawing/2014/main" id="{2553DCEB-8A24-BF5B-56EA-392284F5C03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3037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E5F6C4F-BE20-4377-8A2A-6D33005A667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992AD73F-A09C-4C92-88DE-9E74581B3B1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5E0987D1-B7A2-4600-BC95-7C03B496017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1E41C63-E82F-4B9F-A65B-298843D970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7858" name="Rectangle 2">
            <a:extLst>
              <a:ext uri="{FF2B5EF4-FFF2-40B4-BE49-F238E27FC236}">
                <a16:creationId xmlns:a16="http://schemas.microsoft.com/office/drawing/2014/main" id="{BEF33965-5AAE-4B47-9372-8CE0784A8E80}"/>
              </a:ext>
            </a:extLst>
          </p:cNvPr>
          <p:cNvSpPr>
            <a:spLocks noGrp="1" noRot="1" noChangeAspect="1" noChangeArrowheads="1" noTextEdit="1"/>
          </p:cNvSpPr>
          <p:nvPr>
            <p:ph type="sldImg"/>
          </p:nvPr>
        </p:nvSpPr>
        <p:spPr>
          <a:xfrm>
            <a:off x="203200" y="304800"/>
            <a:ext cx="6502400" cy="3810000"/>
          </a:xfrm>
          <a:ln/>
        </p:spPr>
      </p:sp>
      <p:sp>
        <p:nvSpPr>
          <p:cNvPr id="2937859" name="Rectangle 3">
            <a:extLst>
              <a:ext uri="{FF2B5EF4-FFF2-40B4-BE49-F238E27FC236}">
                <a16:creationId xmlns:a16="http://schemas.microsoft.com/office/drawing/2014/main" id="{9C2904AF-B0C3-400A-85FF-0E3445B1152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799310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415CF95-3F9E-4E28-9B21-E9D89B6788A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8A5C088-DA9D-4040-9240-00FBBAD65AE9}"/>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BF8CA14B-31C3-4F79-AB51-F4ADAC30269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8BB14C5-B85D-4187-A919-938CE12E967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9906" name="Rectangle 2">
            <a:extLst>
              <a:ext uri="{FF2B5EF4-FFF2-40B4-BE49-F238E27FC236}">
                <a16:creationId xmlns:a16="http://schemas.microsoft.com/office/drawing/2014/main" id="{25951247-0E34-4061-97E6-34967E403EE3}"/>
              </a:ext>
            </a:extLst>
          </p:cNvPr>
          <p:cNvSpPr>
            <a:spLocks noGrp="1" noRot="1" noChangeAspect="1" noChangeArrowheads="1" noTextEdit="1"/>
          </p:cNvSpPr>
          <p:nvPr>
            <p:ph type="sldImg"/>
          </p:nvPr>
        </p:nvSpPr>
        <p:spPr>
          <a:xfrm>
            <a:off x="203200" y="304800"/>
            <a:ext cx="6502400" cy="3810000"/>
          </a:xfrm>
          <a:ln/>
        </p:spPr>
      </p:sp>
      <p:sp>
        <p:nvSpPr>
          <p:cNvPr id="2939907" name="Rectangle 3">
            <a:extLst>
              <a:ext uri="{FF2B5EF4-FFF2-40B4-BE49-F238E27FC236}">
                <a16:creationId xmlns:a16="http://schemas.microsoft.com/office/drawing/2014/main" id="{18FDCE00-DDE4-455C-B73C-37875E65F74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546035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B1E185E-3B50-4215-8F8B-E3EEB34C9B1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9106CAF8-24C4-4837-8A38-DD62B9078BD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C9A5A72-E834-44ED-AEB8-2C29B1C675B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D3D940-4DBC-4D63-9D7A-1281A908AC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3762" name="Rectangle 2">
            <a:extLst>
              <a:ext uri="{FF2B5EF4-FFF2-40B4-BE49-F238E27FC236}">
                <a16:creationId xmlns:a16="http://schemas.microsoft.com/office/drawing/2014/main" id="{02F4E800-50B0-48FB-925C-A659CBFAC78C}"/>
              </a:ext>
            </a:extLst>
          </p:cNvPr>
          <p:cNvSpPr>
            <a:spLocks noGrp="1" noRot="1" noChangeAspect="1" noChangeArrowheads="1" noTextEdit="1"/>
          </p:cNvSpPr>
          <p:nvPr>
            <p:ph type="sldImg"/>
          </p:nvPr>
        </p:nvSpPr>
        <p:spPr>
          <a:xfrm>
            <a:off x="203200" y="304800"/>
            <a:ext cx="6502400" cy="3810000"/>
          </a:xfrm>
          <a:ln/>
        </p:spPr>
      </p:sp>
      <p:sp>
        <p:nvSpPr>
          <p:cNvPr id="2933763" name="Rectangle 3">
            <a:extLst>
              <a:ext uri="{FF2B5EF4-FFF2-40B4-BE49-F238E27FC236}">
                <a16:creationId xmlns:a16="http://schemas.microsoft.com/office/drawing/2014/main" id="{DC6B03CD-7973-4F78-A732-A5327CA28802}"/>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839486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B1E185E-3B50-4215-8F8B-E3EEB34C9B1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9106CAF8-24C4-4837-8A38-DD62B9078BD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C9A5A72-E834-44ED-AEB8-2C29B1C675B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D3D940-4DBC-4D63-9D7A-1281A908AC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3762" name="Rectangle 2">
            <a:extLst>
              <a:ext uri="{FF2B5EF4-FFF2-40B4-BE49-F238E27FC236}">
                <a16:creationId xmlns:a16="http://schemas.microsoft.com/office/drawing/2014/main" id="{02F4E800-50B0-48FB-925C-A659CBFAC78C}"/>
              </a:ext>
            </a:extLst>
          </p:cNvPr>
          <p:cNvSpPr>
            <a:spLocks noGrp="1" noRot="1" noChangeAspect="1" noChangeArrowheads="1" noTextEdit="1"/>
          </p:cNvSpPr>
          <p:nvPr>
            <p:ph type="sldImg"/>
          </p:nvPr>
        </p:nvSpPr>
        <p:spPr>
          <a:xfrm>
            <a:off x="203200" y="304800"/>
            <a:ext cx="6502400" cy="3810000"/>
          </a:xfrm>
          <a:ln/>
        </p:spPr>
      </p:sp>
      <p:sp>
        <p:nvSpPr>
          <p:cNvPr id="2933763" name="Rectangle 3">
            <a:extLst>
              <a:ext uri="{FF2B5EF4-FFF2-40B4-BE49-F238E27FC236}">
                <a16:creationId xmlns:a16="http://schemas.microsoft.com/office/drawing/2014/main" id="{DC6B03CD-7973-4F78-A732-A5327CA28802}"/>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207455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3768207-B6EC-47D6-9939-7A59C9E10CD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731E912C-F242-4BD4-89CD-59FFBAD7D9F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12ED6743-B0AA-4FFA-9091-8650879019E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F88AC61-74B0-4B34-A0EB-A665105302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35810" name="Rectangle 2">
            <a:extLst>
              <a:ext uri="{FF2B5EF4-FFF2-40B4-BE49-F238E27FC236}">
                <a16:creationId xmlns:a16="http://schemas.microsoft.com/office/drawing/2014/main" id="{B4ED2DDA-DBC1-4A85-ABD9-CF8F1EC49D59}"/>
              </a:ext>
            </a:extLst>
          </p:cNvPr>
          <p:cNvSpPr>
            <a:spLocks noGrp="1" noRot="1" noChangeAspect="1" noChangeArrowheads="1" noTextEdit="1"/>
          </p:cNvSpPr>
          <p:nvPr>
            <p:ph type="sldImg"/>
          </p:nvPr>
        </p:nvSpPr>
        <p:spPr>
          <a:xfrm>
            <a:off x="203200" y="304800"/>
            <a:ext cx="6502400" cy="3810000"/>
          </a:xfrm>
          <a:ln/>
        </p:spPr>
      </p:sp>
      <p:sp>
        <p:nvSpPr>
          <p:cNvPr id="2935811" name="Rectangle 3">
            <a:extLst>
              <a:ext uri="{FF2B5EF4-FFF2-40B4-BE49-F238E27FC236}">
                <a16:creationId xmlns:a16="http://schemas.microsoft.com/office/drawing/2014/main" id="{4A663B73-E575-4EA3-B309-F3D92118F0CE}"/>
              </a:ext>
            </a:extLst>
          </p:cNvPr>
          <p:cNvSpPr>
            <a:spLocks noGrp="1" noChangeArrowheads="1"/>
          </p:cNvSpPr>
          <p:nvPr>
            <p:ph type="body" idx="1"/>
          </p:nvPr>
        </p:nvSpPr>
        <p:spPr>
          <a:xfrm>
            <a:off x="152400" y="4114800"/>
            <a:ext cx="6553200" cy="4876800"/>
          </a:xfrm>
        </p:spPr>
        <p:txBody>
          <a:bodyPr/>
          <a:lstStyle/>
          <a:p>
            <a:r>
              <a:rPr lang="en-US" altLang="en-US" dirty="0"/>
              <a:t>Yonah’s first converts.  OK to say convert in the right sense.  We who are Jewish and come to faith are completed Jews in our concepts, but Jews and all people equally need to be converted sinners.  Rachmiel Fredland, the greatest Talmud scholar of the last generation, then WW II / great generation, noted that.  </a:t>
            </a:r>
          </a:p>
          <a:p>
            <a:r>
              <a:rPr lang="en-US" altLang="en-US" dirty="0"/>
              <a:t>This one specifically quoted by Yeshua </a:t>
            </a:r>
            <a:r>
              <a:rPr lang="he-IL" altLang="en-US" dirty="0"/>
              <a:t>ישוע</a:t>
            </a:r>
            <a:r>
              <a:rPr lang="en-US" altLang="en-US" dirty="0"/>
              <a:t> about resurrection</a:t>
            </a:r>
          </a:p>
        </p:txBody>
      </p:sp>
    </p:spTree>
    <p:extLst>
      <p:ext uri="{BB962C8B-B14F-4D97-AF65-F5344CB8AC3E}">
        <p14:creationId xmlns:p14="http://schemas.microsoft.com/office/powerpoint/2010/main" val="3522625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7937ED9-E4FF-4276-9D7C-5A0374858CF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1AA0B20-4166-4F9B-9ADC-0C63BB01E5ED}"/>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4B11EB2F-B08D-4DBB-B5AF-35A7092E2CD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17F84D5-CB85-442D-A70B-0934A4FD59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41954" name="Rectangle 2">
            <a:extLst>
              <a:ext uri="{FF2B5EF4-FFF2-40B4-BE49-F238E27FC236}">
                <a16:creationId xmlns:a16="http://schemas.microsoft.com/office/drawing/2014/main" id="{3E0E84B0-FAD0-4112-B34D-59002BAB60E9}"/>
              </a:ext>
            </a:extLst>
          </p:cNvPr>
          <p:cNvSpPr>
            <a:spLocks noGrp="1" noRot="1" noChangeAspect="1" noChangeArrowheads="1" noTextEdit="1"/>
          </p:cNvSpPr>
          <p:nvPr>
            <p:ph type="sldImg"/>
          </p:nvPr>
        </p:nvSpPr>
        <p:spPr>
          <a:xfrm>
            <a:off x="203200" y="304800"/>
            <a:ext cx="6502400" cy="3810000"/>
          </a:xfrm>
          <a:ln/>
        </p:spPr>
      </p:sp>
      <p:sp>
        <p:nvSpPr>
          <p:cNvPr id="2941955" name="Rectangle 3">
            <a:extLst>
              <a:ext uri="{FF2B5EF4-FFF2-40B4-BE49-F238E27FC236}">
                <a16:creationId xmlns:a16="http://schemas.microsoft.com/office/drawing/2014/main" id="{74090402-9AF5-43E4-AA5D-91F231AAAA37}"/>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9370357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64D1-24B9-BA53-E1FE-EC4963BA10C1}"/>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45748D0B-186F-5B61-0FE4-6EFA05D8D34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9CC8E0C-650D-7FB7-80AD-C7920981174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DFC9474-0BA7-9976-EA18-C9E9020C8B7E}"/>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17F84D5-CB85-442D-A70B-0934A4FD59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41954" name="Rectangle 2">
            <a:extLst>
              <a:ext uri="{FF2B5EF4-FFF2-40B4-BE49-F238E27FC236}">
                <a16:creationId xmlns:a16="http://schemas.microsoft.com/office/drawing/2014/main" id="{257AADA1-C47B-E82A-AC68-65DBAA5F0079}"/>
              </a:ext>
            </a:extLst>
          </p:cNvPr>
          <p:cNvSpPr>
            <a:spLocks noGrp="1" noRot="1" noChangeAspect="1" noChangeArrowheads="1" noTextEdit="1"/>
          </p:cNvSpPr>
          <p:nvPr>
            <p:ph type="sldImg"/>
          </p:nvPr>
        </p:nvSpPr>
        <p:spPr>
          <a:xfrm>
            <a:off x="203200" y="304800"/>
            <a:ext cx="6502400" cy="3810000"/>
          </a:xfrm>
          <a:ln/>
        </p:spPr>
      </p:sp>
      <p:sp>
        <p:nvSpPr>
          <p:cNvPr id="2941955" name="Rectangle 3">
            <a:extLst>
              <a:ext uri="{FF2B5EF4-FFF2-40B4-BE49-F238E27FC236}">
                <a16:creationId xmlns:a16="http://schemas.microsoft.com/office/drawing/2014/main" id="{B3B2993D-C2CE-910C-F1A7-A17752B4927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532518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7DF0356-B19A-416E-A446-41449D70EF6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0B0B29B-830B-4BCB-99DF-BF568C3669A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C7EA0628-A921-40A9-8DC7-75769904404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9EC06E0-28C0-4BC7-8E6F-3B980033092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44002" name="Rectangle 2">
            <a:extLst>
              <a:ext uri="{FF2B5EF4-FFF2-40B4-BE49-F238E27FC236}">
                <a16:creationId xmlns:a16="http://schemas.microsoft.com/office/drawing/2014/main" id="{E1DB9425-0A98-444C-B308-1347E26902A7}"/>
              </a:ext>
            </a:extLst>
          </p:cNvPr>
          <p:cNvSpPr>
            <a:spLocks noGrp="1" noRot="1" noChangeAspect="1" noChangeArrowheads="1" noTextEdit="1"/>
          </p:cNvSpPr>
          <p:nvPr>
            <p:ph type="sldImg"/>
          </p:nvPr>
        </p:nvSpPr>
        <p:spPr>
          <a:xfrm>
            <a:off x="203200" y="304800"/>
            <a:ext cx="6502400" cy="3810000"/>
          </a:xfrm>
          <a:ln/>
        </p:spPr>
      </p:sp>
      <p:sp>
        <p:nvSpPr>
          <p:cNvPr id="2944003" name="Rectangle 3">
            <a:extLst>
              <a:ext uri="{FF2B5EF4-FFF2-40B4-BE49-F238E27FC236}">
                <a16:creationId xmlns:a16="http://schemas.microsoft.com/office/drawing/2014/main" id="{272C6E24-06B3-4A88-8AE1-21AE11F8545C}"/>
              </a:ext>
            </a:extLst>
          </p:cNvPr>
          <p:cNvSpPr>
            <a:spLocks noGrp="1" noChangeArrowheads="1"/>
          </p:cNvSpPr>
          <p:nvPr>
            <p:ph type="body" idx="1"/>
          </p:nvPr>
        </p:nvSpPr>
        <p:spPr>
          <a:xfrm>
            <a:off x="152400" y="4114800"/>
            <a:ext cx="6553200" cy="4876800"/>
          </a:xfrm>
        </p:spPr>
        <p:txBody>
          <a:bodyPr/>
          <a:lstStyle/>
          <a:p>
            <a:r>
              <a:rPr lang="en-US" altLang="en-US" dirty="0"/>
              <a:t>Three days fasting and prayer till revelation of safe passage.  Ester also three days.</a:t>
            </a:r>
          </a:p>
        </p:txBody>
      </p:sp>
    </p:spTree>
    <p:extLst>
      <p:ext uri="{BB962C8B-B14F-4D97-AF65-F5344CB8AC3E}">
        <p14:creationId xmlns:p14="http://schemas.microsoft.com/office/powerpoint/2010/main" val="2642698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500125C-1524-41CE-AA7A-B7D182790DA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4F21581-CCE6-4890-92A0-F8D3E947296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E755BA8-166C-4454-8A87-BB0D5EAC011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D548D6C-238A-4871-B710-C789D67FA3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2082" name="Rectangle 2">
            <a:extLst>
              <a:ext uri="{FF2B5EF4-FFF2-40B4-BE49-F238E27FC236}">
                <a16:creationId xmlns:a16="http://schemas.microsoft.com/office/drawing/2014/main" id="{AF27F0D3-6BE9-42BD-B164-495E521380E4}"/>
              </a:ext>
            </a:extLst>
          </p:cNvPr>
          <p:cNvSpPr>
            <a:spLocks noGrp="1" noRot="1" noChangeAspect="1" noChangeArrowheads="1" noTextEdit="1"/>
          </p:cNvSpPr>
          <p:nvPr>
            <p:ph type="sldImg"/>
          </p:nvPr>
        </p:nvSpPr>
        <p:spPr>
          <a:xfrm>
            <a:off x="203200" y="304800"/>
            <a:ext cx="6502400" cy="3810000"/>
          </a:xfrm>
          <a:ln/>
        </p:spPr>
      </p:sp>
      <p:sp>
        <p:nvSpPr>
          <p:cNvPr id="2862083" name="Rectangle 3">
            <a:extLst>
              <a:ext uri="{FF2B5EF4-FFF2-40B4-BE49-F238E27FC236}">
                <a16:creationId xmlns:a16="http://schemas.microsoft.com/office/drawing/2014/main" id="{6BEC27AB-C866-4532-B6BA-E5F5CBC2960F}"/>
              </a:ext>
            </a:extLst>
          </p:cNvPr>
          <p:cNvSpPr>
            <a:spLocks noGrp="1" noChangeArrowheads="1"/>
          </p:cNvSpPr>
          <p:nvPr>
            <p:ph type="body" idx="1"/>
          </p:nvPr>
        </p:nvSpPr>
        <p:spPr>
          <a:xfrm>
            <a:off x="152400" y="4114800"/>
            <a:ext cx="6553200" cy="4876800"/>
          </a:xfrm>
        </p:spPr>
        <p:txBody>
          <a:bodyPr/>
          <a:lstStyle/>
          <a:p>
            <a:r>
              <a:rPr lang="en-US" altLang="en-US"/>
              <a:t>the Targum paraphrases the words thus,``he will quicken us in the days of consolation which are to come, and in the day of the resurrection of the dead he will raise us up;‘ 'where by days of consolation are meant the days of the Messiah</a:t>
            </a:r>
          </a:p>
          <a:p>
            <a:endParaRPr lang="en-US" altLang="en-US"/>
          </a:p>
        </p:txBody>
      </p:sp>
    </p:spTree>
    <p:extLst>
      <p:ext uri="{BB962C8B-B14F-4D97-AF65-F5344CB8AC3E}">
        <p14:creationId xmlns:p14="http://schemas.microsoft.com/office/powerpoint/2010/main" val="3101670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32D1F-B5A5-D1B2-5BF3-7C0F47F38F0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19451EEF-6FE2-E484-1BF8-D840609DCA40}"/>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C8F62850-38BB-2A81-7C58-CBA64693D97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AC190674-A8AA-48F0-D0AC-C2F35EBE3A5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D548D6C-238A-4871-B710-C789D67FA3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2082" name="Rectangle 2">
            <a:extLst>
              <a:ext uri="{FF2B5EF4-FFF2-40B4-BE49-F238E27FC236}">
                <a16:creationId xmlns:a16="http://schemas.microsoft.com/office/drawing/2014/main" id="{32BC0B55-EA9D-5FD3-BC5D-62FDD4687524}"/>
              </a:ext>
            </a:extLst>
          </p:cNvPr>
          <p:cNvSpPr>
            <a:spLocks noGrp="1" noRot="1" noChangeAspect="1" noChangeArrowheads="1" noTextEdit="1"/>
          </p:cNvSpPr>
          <p:nvPr>
            <p:ph type="sldImg"/>
          </p:nvPr>
        </p:nvSpPr>
        <p:spPr>
          <a:xfrm>
            <a:off x="203200" y="304800"/>
            <a:ext cx="6502400" cy="3810000"/>
          </a:xfrm>
          <a:ln/>
        </p:spPr>
      </p:sp>
      <p:sp>
        <p:nvSpPr>
          <p:cNvPr id="2862083" name="Rectangle 3">
            <a:extLst>
              <a:ext uri="{FF2B5EF4-FFF2-40B4-BE49-F238E27FC236}">
                <a16:creationId xmlns:a16="http://schemas.microsoft.com/office/drawing/2014/main" id="{404C6D33-F31A-44C1-6691-CF2F8604DBF3}"/>
              </a:ext>
            </a:extLst>
          </p:cNvPr>
          <p:cNvSpPr>
            <a:spLocks noGrp="1" noChangeArrowheads="1"/>
          </p:cNvSpPr>
          <p:nvPr>
            <p:ph type="body" idx="1"/>
          </p:nvPr>
        </p:nvSpPr>
        <p:spPr>
          <a:xfrm>
            <a:off x="152400" y="4114800"/>
            <a:ext cx="6553200" cy="4876800"/>
          </a:xfrm>
        </p:spPr>
        <p:txBody>
          <a:bodyPr/>
          <a:lstStyle/>
          <a:p>
            <a:r>
              <a:rPr lang="en-US" dirty="0"/>
              <a:t>also</a:t>
            </a:r>
            <a:r>
              <a:rPr lang="en-US" b="0" i="0" dirty="0">
                <a:solidFill>
                  <a:srgbClr val="C0C0C0"/>
                </a:solidFill>
                <a:effectLst/>
                <a:latin typeface="Verdana" panose="020B0604030504040204" pitchFamily="34" charset="0"/>
              </a:rPr>
              <a:t> </a:t>
            </a:r>
            <a:r>
              <a:rPr lang="en-US" dirty="0"/>
              <a:t>used in the Talmud in connection with the End Times at Rosh Hashanah 31 a and Sanhedrin 97a)</a:t>
            </a:r>
            <a:endParaRPr lang="en-US" altLang="en-US" dirty="0"/>
          </a:p>
          <a:p>
            <a:endParaRPr lang="en-US" altLang="en-US" dirty="0"/>
          </a:p>
        </p:txBody>
      </p:sp>
    </p:spTree>
    <p:extLst>
      <p:ext uri="{BB962C8B-B14F-4D97-AF65-F5344CB8AC3E}">
        <p14:creationId xmlns:p14="http://schemas.microsoft.com/office/powerpoint/2010/main" val="227600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680B7-EEC3-7775-5935-0FF62F4EB36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5B4DE20-CAB9-138F-1C71-28B6760F94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3" name="Rectangle 3">
            <a:extLst>
              <a:ext uri="{FF2B5EF4-FFF2-40B4-BE49-F238E27FC236}">
                <a16:creationId xmlns:a16="http://schemas.microsoft.com/office/drawing/2014/main" id="{9B639A68-4163-6582-5A64-CE2A212B6D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4" name="Rectangle 7">
            <a:extLst>
              <a:ext uri="{FF2B5EF4-FFF2-40B4-BE49-F238E27FC236}">
                <a16:creationId xmlns:a16="http://schemas.microsoft.com/office/drawing/2014/main" id="{CE5F4517-0397-AFC4-92F9-0EDAD7683E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7EA7D4-8176-430B-B0C9-EB3C27682CD9}"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0306" name="Rectangle 2">
            <a:extLst>
              <a:ext uri="{FF2B5EF4-FFF2-40B4-BE49-F238E27FC236}">
                <a16:creationId xmlns:a16="http://schemas.microsoft.com/office/drawing/2014/main" id="{D8CA377F-BEBD-D11E-BCEC-111A6F6A213F}"/>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90E3DA9A-16E7-C12E-5352-EE2DECC89765}"/>
              </a:ext>
            </a:extLst>
          </p:cNvPr>
          <p:cNvSpPr>
            <a:spLocks noGrp="1" noChangeArrowheads="1"/>
          </p:cNvSpPr>
          <p:nvPr>
            <p:ph type="body" idx="1"/>
          </p:nvPr>
        </p:nvSpPr>
        <p:spPr>
          <a:xfrm>
            <a:off x="152400" y="4114800"/>
            <a:ext cx="6553200" cy="4876800"/>
          </a:xfrm>
        </p:spPr>
        <p:txBody>
          <a:bodyPr/>
          <a:lstStyle/>
          <a:p>
            <a:r>
              <a:rPr lang="en-US" altLang="en-US" dirty="0"/>
              <a:t>Dawn and I did a private Seder Sat. eve.</a:t>
            </a:r>
          </a:p>
          <a:p>
            <a:r>
              <a:rPr lang="en-US" altLang="en-US" dirty="0"/>
              <a:t>So we are up to the 6</a:t>
            </a:r>
            <a:r>
              <a:rPr lang="en-US" altLang="en-US" baseline="30000" dirty="0"/>
              <a:t>th</a:t>
            </a:r>
            <a:r>
              <a:rPr lang="en-US" altLang="en-US" dirty="0"/>
              <a:t> day of the Omer count, and Commemorating First fruits 5 days late.   Do you still think it’s acceptable to G-d?  He knows our frame, and remembers that we are dust.</a:t>
            </a:r>
          </a:p>
        </p:txBody>
      </p:sp>
    </p:spTree>
    <p:extLst>
      <p:ext uri="{BB962C8B-B14F-4D97-AF65-F5344CB8AC3E}">
        <p14:creationId xmlns:p14="http://schemas.microsoft.com/office/powerpoint/2010/main" val="17563777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6A6C-4AB1-FD27-FD7A-8A0CB2D354A1}"/>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078B6EA3-1806-FA2F-28A4-D7E1017FDEF0}"/>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C4984038-9DA3-915E-4DA5-2DB4B0049AE6}"/>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021DAE11-C47A-844E-05C3-A9CC91181D8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FED466A-6D0E-4609-8B88-530A378EE8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09186" name="Rectangle 2">
            <a:extLst>
              <a:ext uri="{FF2B5EF4-FFF2-40B4-BE49-F238E27FC236}">
                <a16:creationId xmlns:a16="http://schemas.microsoft.com/office/drawing/2014/main" id="{991F2F68-2C06-08C0-76FB-769AEAD3FE61}"/>
              </a:ext>
            </a:extLst>
          </p:cNvPr>
          <p:cNvSpPr>
            <a:spLocks noGrp="1" noRot="1" noChangeAspect="1" noChangeArrowheads="1" noTextEdit="1"/>
          </p:cNvSpPr>
          <p:nvPr>
            <p:ph type="sldImg"/>
          </p:nvPr>
        </p:nvSpPr>
        <p:spPr>
          <a:xfrm>
            <a:off x="203200" y="304800"/>
            <a:ext cx="6502400" cy="3810000"/>
          </a:xfrm>
          <a:ln/>
        </p:spPr>
      </p:sp>
      <p:sp>
        <p:nvSpPr>
          <p:cNvPr id="2909187" name="Rectangle 3">
            <a:extLst>
              <a:ext uri="{FF2B5EF4-FFF2-40B4-BE49-F238E27FC236}">
                <a16:creationId xmlns:a16="http://schemas.microsoft.com/office/drawing/2014/main" id="{CB6C47E3-4841-3FD2-FEDD-1A699F6E502F}"/>
              </a:ext>
            </a:extLst>
          </p:cNvPr>
          <p:cNvSpPr>
            <a:spLocks noGrp="1" noChangeArrowheads="1"/>
          </p:cNvSpPr>
          <p:nvPr>
            <p:ph type="body" idx="1"/>
          </p:nvPr>
        </p:nvSpPr>
        <p:spPr>
          <a:xfrm>
            <a:off x="152400" y="4114800"/>
            <a:ext cx="6553200" cy="4876800"/>
          </a:xfrm>
        </p:spPr>
        <p:txBody>
          <a:bodyPr/>
          <a:lstStyle/>
          <a:p>
            <a:r>
              <a:rPr lang="en-US" altLang="en-US" baseline="30000" dirty="0"/>
              <a:t>1 Cor 15.3-4</a:t>
            </a:r>
            <a:r>
              <a:rPr lang="en-US" altLang="en-US" dirty="0"/>
              <a:t> For among the first things I passed on to you was what I also received, namely this: the Messiah died for our sins, in accordance with what the Tanakh says; and he was buried; and </a:t>
            </a:r>
            <a:r>
              <a:rPr lang="en-US" altLang="en-US" dirty="0">
                <a:solidFill>
                  <a:srgbClr val="FF3300"/>
                </a:solidFill>
              </a:rPr>
              <a:t>he was raised on the third day, in accordance with what the Tanakh says</a:t>
            </a:r>
          </a:p>
          <a:p>
            <a:endParaRPr lang="en-US" altLang="en-US" dirty="0">
              <a:solidFill>
                <a:srgbClr val="FF3300"/>
              </a:solidFill>
            </a:endParaRPr>
          </a:p>
        </p:txBody>
      </p:sp>
    </p:spTree>
    <p:extLst>
      <p:ext uri="{BB962C8B-B14F-4D97-AF65-F5344CB8AC3E}">
        <p14:creationId xmlns:p14="http://schemas.microsoft.com/office/powerpoint/2010/main" val="42679103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8CAB4-1BDA-81A5-8D2A-A882834975CF}"/>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65D0E87F-5C7A-3AD6-46DC-40806D047B1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490EA46D-424D-66D1-2504-44F36056564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0310ECEA-41E7-5782-908F-E685F345DA52}"/>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BEC3158-BC73-4CFC-B4EA-4E5E72DA2C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07138" name="Rectangle 2">
            <a:extLst>
              <a:ext uri="{FF2B5EF4-FFF2-40B4-BE49-F238E27FC236}">
                <a16:creationId xmlns:a16="http://schemas.microsoft.com/office/drawing/2014/main" id="{C75241AC-769A-207B-F4E0-DA721C0EA924}"/>
              </a:ext>
            </a:extLst>
          </p:cNvPr>
          <p:cNvSpPr>
            <a:spLocks noGrp="1" noRot="1" noChangeAspect="1" noChangeArrowheads="1" noTextEdit="1"/>
          </p:cNvSpPr>
          <p:nvPr>
            <p:ph type="sldImg"/>
          </p:nvPr>
        </p:nvSpPr>
        <p:spPr>
          <a:xfrm>
            <a:off x="203200" y="304800"/>
            <a:ext cx="6502400" cy="3810000"/>
          </a:xfrm>
          <a:ln/>
        </p:spPr>
      </p:sp>
      <p:sp>
        <p:nvSpPr>
          <p:cNvPr id="2907139" name="Rectangle 3">
            <a:extLst>
              <a:ext uri="{FF2B5EF4-FFF2-40B4-BE49-F238E27FC236}">
                <a16:creationId xmlns:a16="http://schemas.microsoft.com/office/drawing/2014/main" id="{68927543-5C08-0F71-D275-0B3ACDDB414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16484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A15C-CD6E-434A-165A-D76BBB935913}"/>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F56BC70B-B980-E2AD-E209-02D25CB09B1E}"/>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A17B807-82BF-0D5D-06EC-194478C709B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D483B093-246D-1339-962E-5D327E6B290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18035885-155D-3599-F38A-6AC3BA6A5087}"/>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212B1EA9-7164-9F1C-7CC8-8DA5B8C5F4E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4663772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179D-2470-4B81-07E2-0862541E7CF1}"/>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B52C34C5-6618-E096-7DDF-FFBFDC651DA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EA148DED-CFA9-1AC5-70FE-7C2FF692ACC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11493CB5-296F-06C5-4ECF-D1EE1E42221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FC072EA1-D6AC-A05B-863C-5B20FB906EB3}"/>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FCCF8850-4D1F-2C87-A65C-AB9744AB85A5}"/>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490407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F8F47DF-E023-4497-98E6-1BE67E394B4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D2CE9DB-5BFD-4DB9-A63A-40194FD812B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7ED4D455-E9B5-4BA2-8A2F-977DD13BECEB}"/>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ECD2798-9A97-4702-A62E-198119AB1C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57986" name="Rectangle 2">
            <a:extLst>
              <a:ext uri="{FF2B5EF4-FFF2-40B4-BE49-F238E27FC236}">
                <a16:creationId xmlns:a16="http://schemas.microsoft.com/office/drawing/2014/main" id="{88BA47CB-6272-4CE7-8256-063CF394ED8B}"/>
              </a:ext>
            </a:extLst>
          </p:cNvPr>
          <p:cNvSpPr>
            <a:spLocks noGrp="1" noRot="1" noChangeAspect="1" noChangeArrowheads="1" noTextEdit="1"/>
          </p:cNvSpPr>
          <p:nvPr>
            <p:ph type="sldImg"/>
          </p:nvPr>
        </p:nvSpPr>
        <p:spPr>
          <a:xfrm>
            <a:off x="203200" y="304800"/>
            <a:ext cx="6502400" cy="3810000"/>
          </a:xfrm>
          <a:ln/>
        </p:spPr>
      </p:sp>
      <p:sp>
        <p:nvSpPr>
          <p:cNvPr id="2857987" name="Rectangle 3">
            <a:extLst>
              <a:ext uri="{FF2B5EF4-FFF2-40B4-BE49-F238E27FC236}">
                <a16:creationId xmlns:a16="http://schemas.microsoft.com/office/drawing/2014/main" id="{0C434A80-C079-42BD-A3A7-7E8F0F8FD1CC}"/>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2536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00F6465-5F39-47E8-A622-D48FED1B199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01805C6-7A25-4CCF-8AE0-704244952EB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4C1FCD24-FAA9-408B-A3C4-FCD1E4EB164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CFA1790-FD63-4B94-91F0-6B26883E52E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00994" name="Rectangle 2">
            <a:extLst>
              <a:ext uri="{FF2B5EF4-FFF2-40B4-BE49-F238E27FC236}">
                <a16:creationId xmlns:a16="http://schemas.microsoft.com/office/drawing/2014/main" id="{E343D217-CA5D-464E-9472-FD5721EC2D01}"/>
              </a:ext>
            </a:extLst>
          </p:cNvPr>
          <p:cNvSpPr>
            <a:spLocks noGrp="1" noRot="1" noChangeAspect="1" noChangeArrowheads="1" noTextEdit="1"/>
          </p:cNvSpPr>
          <p:nvPr>
            <p:ph type="sldImg"/>
          </p:nvPr>
        </p:nvSpPr>
        <p:spPr>
          <a:xfrm>
            <a:off x="203200" y="304800"/>
            <a:ext cx="6502400" cy="3810000"/>
          </a:xfrm>
          <a:ln/>
        </p:spPr>
      </p:sp>
      <p:sp>
        <p:nvSpPr>
          <p:cNvPr id="2900995" name="Rectangle 3">
            <a:extLst>
              <a:ext uri="{FF2B5EF4-FFF2-40B4-BE49-F238E27FC236}">
                <a16:creationId xmlns:a16="http://schemas.microsoft.com/office/drawing/2014/main" id="{90E8E577-1CEA-42C4-A770-C8DD86229934}"/>
              </a:ext>
            </a:extLst>
          </p:cNvPr>
          <p:cNvSpPr>
            <a:spLocks noGrp="1" noChangeArrowheads="1"/>
          </p:cNvSpPr>
          <p:nvPr>
            <p:ph type="body" idx="1"/>
          </p:nvPr>
        </p:nvSpPr>
        <p:spPr>
          <a:xfrm>
            <a:off x="152400" y="4114800"/>
            <a:ext cx="6553200" cy="4876800"/>
          </a:xfrm>
        </p:spPr>
        <p:txBody>
          <a:bodyPr/>
          <a:lstStyle/>
          <a:p>
            <a:r>
              <a:rPr lang="en-US" altLang="en-US"/>
              <a:t>27 CE  Clarke</a:t>
            </a:r>
          </a:p>
        </p:txBody>
      </p:sp>
    </p:spTree>
    <p:extLst>
      <p:ext uri="{BB962C8B-B14F-4D97-AF65-F5344CB8AC3E}">
        <p14:creationId xmlns:p14="http://schemas.microsoft.com/office/powerpoint/2010/main" val="11118223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B6DF669-9D40-4D55-93B0-63E85B4A906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4A88EE3E-203A-4916-A9D5-0C42B752ED0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719B7AC3-F50E-4BE0-A52A-1F750C71CFF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495A748-E0E9-4C41-B24D-A711D499FE0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1730" name="Rectangle 2">
            <a:extLst>
              <a:ext uri="{FF2B5EF4-FFF2-40B4-BE49-F238E27FC236}">
                <a16:creationId xmlns:a16="http://schemas.microsoft.com/office/drawing/2014/main" id="{C8579DF9-27F8-4783-ADFB-822A0FD54171}"/>
              </a:ext>
            </a:extLst>
          </p:cNvPr>
          <p:cNvSpPr>
            <a:spLocks noGrp="1" noRot="1" noChangeAspect="1" noChangeArrowheads="1" noTextEdit="1"/>
          </p:cNvSpPr>
          <p:nvPr>
            <p:ph type="sldImg"/>
          </p:nvPr>
        </p:nvSpPr>
        <p:spPr>
          <a:xfrm>
            <a:off x="203200" y="304800"/>
            <a:ext cx="6502400" cy="3810000"/>
          </a:xfrm>
          <a:ln/>
        </p:spPr>
      </p:sp>
      <p:sp>
        <p:nvSpPr>
          <p:cNvPr id="2761731" name="Rectangle 3">
            <a:extLst>
              <a:ext uri="{FF2B5EF4-FFF2-40B4-BE49-F238E27FC236}">
                <a16:creationId xmlns:a16="http://schemas.microsoft.com/office/drawing/2014/main" id="{CF14FCCB-EC1C-4DFC-AADA-EF5AEDB602CC}"/>
              </a:ext>
            </a:extLst>
          </p:cNvPr>
          <p:cNvSpPr>
            <a:spLocks noGrp="1" noChangeArrowheads="1"/>
          </p:cNvSpPr>
          <p:nvPr>
            <p:ph type="body" idx="1"/>
          </p:nvPr>
        </p:nvSpPr>
        <p:spPr>
          <a:xfrm>
            <a:off x="152400" y="4114800"/>
            <a:ext cx="6553200" cy="4876800"/>
          </a:xfrm>
        </p:spPr>
        <p:txBody>
          <a:bodyPr/>
          <a:lstStyle/>
          <a:p>
            <a:r>
              <a:rPr lang="en-US" altLang="en-US"/>
              <a:t>Hints of Galil, in the North</a:t>
            </a:r>
          </a:p>
        </p:txBody>
      </p:sp>
    </p:spTree>
    <p:extLst>
      <p:ext uri="{BB962C8B-B14F-4D97-AF65-F5344CB8AC3E}">
        <p14:creationId xmlns:p14="http://schemas.microsoft.com/office/powerpoint/2010/main" val="5996393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6E2C6BF-FA19-4BE9-8F76-BD5439A5881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F25A7A06-453E-4D7D-BBF2-45E7E2580A4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E8F73525-DD8F-4FA9-A359-1F92E715F87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8BA4893-EF29-4F1B-B929-5B290A1F6D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47746" name="Rectangle 2">
            <a:extLst>
              <a:ext uri="{FF2B5EF4-FFF2-40B4-BE49-F238E27FC236}">
                <a16:creationId xmlns:a16="http://schemas.microsoft.com/office/drawing/2014/main" id="{E77062A3-D41E-4657-83D0-9B02713C8C23}"/>
              </a:ext>
            </a:extLst>
          </p:cNvPr>
          <p:cNvSpPr>
            <a:spLocks noGrp="1" noRot="1" noChangeAspect="1" noChangeArrowheads="1" noTextEdit="1"/>
          </p:cNvSpPr>
          <p:nvPr>
            <p:ph type="sldImg"/>
          </p:nvPr>
        </p:nvSpPr>
        <p:spPr>
          <a:xfrm>
            <a:off x="203200" y="304800"/>
            <a:ext cx="6502400" cy="3810000"/>
          </a:xfrm>
          <a:ln/>
        </p:spPr>
      </p:sp>
      <p:sp>
        <p:nvSpPr>
          <p:cNvPr id="2847747" name="Rectangle 3">
            <a:extLst>
              <a:ext uri="{FF2B5EF4-FFF2-40B4-BE49-F238E27FC236}">
                <a16:creationId xmlns:a16="http://schemas.microsoft.com/office/drawing/2014/main" id="{175EE12F-13B9-473F-89A1-B974656FAEC3}"/>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823040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20ED18B-355E-4109-80D6-CE494351B8B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0B073C3-4FB7-404F-A4C1-2E40CD71D1D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6F0DDAF6-2D3D-4488-A212-B998732D5FB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8727942-DFA0-4758-8B3F-68F8BE2EB7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96898" name="Rectangle 2">
            <a:extLst>
              <a:ext uri="{FF2B5EF4-FFF2-40B4-BE49-F238E27FC236}">
                <a16:creationId xmlns:a16="http://schemas.microsoft.com/office/drawing/2014/main" id="{E99CA6B3-DED5-4599-AC12-E97A165AB83A}"/>
              </a:ext>
            </a:extLst>
          </p:cNvPr>
          <p:cNvSpPr>
            <a:spLocks noGrp="1" noRot="1" noChangeAspect="1" noChangeArrowheads="1" noTextEdit="1"/>
          </p:cNvSpPr>
          <p:nvPr>
            <p:ph type="sldImg"/>
          </p:nvPr>
        </p:nvSpPr>
        <p:spPr>
          <a:xfrm>
            <a:off x="203200" y="304800"/>
            <a:ext cx="6502400" cy="3810000"/>
          </a:xfrm>
          <a:ln/>
        </p:spPr>
      </p:sp>
      <p:sp>
        <p:nvSpPr>
          <p:cNvPr id="2896899" name="Rectangle 3">
            <a:extLst>
              <a:ext uri="{FF2B5EF4-FFF2-40B4-BE49-F238E27FC236}">
                <a16:creationId xmlns:a16="http://schemas.microsoft.com/office/drawing/2014/main" id="{41C942D1-B381-4D88-8376-84FDDE7FC43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353535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4C2EA33-449F-4B8E-947F-BCF92A4B1880}"/>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2661979-6C9E-4EE2-B6C0-3FC2BE65555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6095D94F-F130-43C8-B751-481A51979DB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7B0FE80-A57C-4991-A3DB-33CAD36472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51842" name="Rectangle 2">
            <a:extLst>
              <a:ext uri="{FF2B5EF4-FFF2-40B4-BE49-F238E27FC236}">
                <a16:creationId xmlns:a16="http://schemas.microsoft.com/office/drawing/2014/main" id="{16F91B57-E8E2-4568-81D2-5A3FB83F1FFB}"/>
              </a:ext>
            </a:extLst>
          </p:cNvPr>
          <p:cNvSpPr>
            <a:spLocks noGrp="1" noRot="1" noChangeAspect="1" noChangeArrowheads="1" noTextEdit="1"/>
          </p:cNvSpPr>
          <p:nvPr>
            <p:ph type="sldImg"/>
          </p:nvPr>
        </p:nvSpPr>
        <p:spPr>
          <a:xfrm>
            <a:off x="203200" y="304800"/>
            <a:ext cx="6502400" cy="3810000"/>
          </a:xfrm>
          <a:ln/>
        </p:spPr>
      </p:sp>
      <p:sp>
        <p:nvSpPr>
          <p:cNvPr id="2851843" name="Rectangle 3">
            <a:extLst>
              <a:ext uri="{FF2B5EF4-FFF2-40B4-BE49-F238E27FC236}">
                <a16:creationId xmlns:a16="http://schemas.microsoft.com/office/drawing/2014/main" id="{3577A760-360C-4A61-B217-421293A4885B}"/>
              </a:ext>
            </a:extLst>
          </p:cNvPr>
          <p:cNvSpPr>
            <a:spLocks noGrp="1" noChangeArrowheads="1"/>
          </p:cNvSpPr>
          <p:nvPr>
            <p:ph type="body" idx="1"/>
          </p:nvPr>
        </p:nvSpPr>
        <p:spPr>
          <a:xfrm>
            <a:off x="152400" y="4114800"/>
            <a:ext cx="6553200" cy="4876800"/>
          </a:xfrm>
        </p:spPr>
        <p:txBody>
          <a:bodyPr/>
          <a:lstStyle/>
          <a:p>
            <a:r>
              <a:rPr lang="en-US" altLang="en-US"/>
              <a:t>28 CE Clarke  Way up North. </a:t>
            </a:r>
          </a:p>
        </p:txBody>
      </p:sp>
    </p:spTree>
    <p:extLst>
      <p:ext uri="{BB962C8B-B14F-4D97-AF65-F5344CB8AC3E}">
        <p14:creationId xmlns:p14="http://schemas.microsoft.com/office/powerpoint/2010/main" val="340987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4D28-9EB0-1E07-7164-CCAD4771E6D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3C125F3-548F-D4B5-46E2-0AB469C13C37}"/>
              </a:ext>
            </a:extLst>
          </p:cNvPr>
          <p:cNvSpPr>
            <a:spLocks noGrp="1" noChangeArrowheads="1"/>
          </p:cNvSpPr>
          <p:nvPr>
            <p:ph type="hdr" sz="quarter"/>
          </p:nvPr>
        </p:nvSpPr>
        <p:spPr>
          <a:ln/>
        </p:spPr>
        <p:txBody>
          <a:bodyPr/>
          <a:lstStyle/>
          <a:p>
            <a:r>
              <a:rPr lang="en-US" altLang="en-US"/>
              <a:t>​Resurrection on the Third Day prophesied </a:t>
            </a:r>
          </a:p>
        </p:txBody>
      </p:sp>
      <p:sp>
        <p:nvSpPr>
          <p:cNvPr id="3" name="Rectangle 3">
            <a:extLst>
              <a:ext uri="{FF2B5EF4-FFF2-40B4-BE49-F238E27FC236}">
                <a16:creationId xmlns:a16="http://schemas.microsoft.com/office/drawing/2014/main" id="{65546E72-63AF-7F20-B78F-58F9DDC3F91C}"/>
              </a:ext>
            </a:extLst>
          </p:cNvPr>
          <p:cNvSpPr>
            <a:spLocks noGrp="1" noChangeArrowheads="1"/>
          </p:cNvSpPr>
          <p:nvPr>
            <p:ph type="dt" idx="1"/>
          </p:nvPr>
        </p:nvSpPr>
        <p:spPr>
          <a:ln/>
        </p:spPr>
        <p:txBody>
          <a:bodyPr/>
          <a:lstStyle/>
          <a:p>
            <a:r>
              <a:rPr lang="en-US" altLang="en-US"/>
              <a:t>April 19, 2025 5785</a:t>
            </a:r>
          </a:p>
        </p:txBody>
      </p:sp>
      <p:sp>
        <p:nvSpPr>
          <p:cNvPr id="4" name="Rectangle 7">
            <a:extLst>
              <a:ext uri="{FF2B5EF4-FFF2-40B4-BE49-F238E27FC236}">
                <a16:creationId xmlns:a16="http://schemas.microsoft.com/office/drawing/2014/main" id="{EDA60E94-5E9C-81BC-F8A2-531979AF7EE6}"/>
              </a:ext>
            </a:extLst>
          </p:cNvPr>
          <p:cNvSpPr>
            <a:spLocks noGrp="1" noChangeArrowheads="1"/>
          </p:cNvSpPr>
          <p:nvPr>
            <p:ph type="sldNum" sz="quarter" idx="5"/>
          </p:nvPr>
        </p:nvSpPr>
        <p:spPr>
          <a:ln/>
        </p:spPr>
        <p:txBody>
          <a:bodyPr/>
          <a:lstStyle/>
          <a:p>
            <a:fld id="{027EA7D4-8176-430B-B0C9-EB3C27682CD9}" type="slidenum">
              <a:rPr lang="en-US" altLang="en-US"/>
              <a:pPr/>
              <a:t>8</a:t>
            </a:fld>
            <a:endParaRPr lang="en-US" altLang="en-US"/>
          </a:p>
        </p:txBody>
      </p:sp>
      <p:sp>
        <p:nvSpPr>
          <p:cNvPr id="1250306" name="Rectangle 2">
            <a:extLst>
              <a:ext uri="{FF2B5EF4-FFF2-40B4-BE49-F238E27FC236}">
                <a16:creationId xmlns:a16="http://schemas.microsoft.com/office/drawing/2014/main" id="{31ECF805-D5CC-B8CD-6A0C-2D19E5E52308}"/>
              </a:ext>
            </a:extLst>
          </p:cNvPr>
          <p:cNvSpPr>
            <a:spLocks noGrp="1" noRot="1" noChangeAspect="1" noChangeArrowheads="1" noTextEdit="1"/>
          </p:cNvSpPr>
          <p:nvPr>
            <p:ph type="sldImg"/>
          </p:nvPr>
        </p:nvSpPr>
        <p:spPr>
          <a:xfrm>
            <a:off x="503238" y="685800"/>
            <a:ext cx="5851525" cy="3429000"/>
          </a:xfrm>
          <a:ln/>
        </p:spPr>
      </p:sp>
      <p:sp>
        <p:nvSpPr>
          <p:cNvPr id="1250307" name="Rectangle 3">
            <a:extLst>
              <a:ext uri="{FF2B5EF4-FFF2-40B4-BE49-F238E27FC236}">
                <a16:creationId xmlns:a16="http://schemas.microsoft.com/office/drawing/2014/main" id="{1475EF2A-4D6D-B91B-FEB0-0F89859A1C2B}"/>
              </a:ext>
            </a:extLst>
          </p:cNvPr>
          <p:cNvSpPr>
            <a:spLocks noGrp="1" noChangeArrowheads="1"/>
          </p:cNvSpPr>
          <p:nvPr>
            <p:ph type="body" idx="1"/>
          </p:nvPr>
        </p:nvSpPr>
        <p:spPr>
          <a:xfrm>
            <a:off x="152400" y="4114800"/>
            <a:ext cx="6553200" cy="4876800"/>
          </a:xfrm>
        </p:spPr>
        <p:txBody>
          <a:bodyPr/>
          <a:lstStyle/>
          <a:p>
            <a:r>
              <a:rPr lang="en-US" altLang="en-US" dirty="0"/>
              <a:t>Why did we do that?</a:t>
            </a:r>
          </a:p>
        </p:txBody>
      </p:sp>
    </p:spTree>
    <p:extLst>
      <p:ext uri="{BB962C8B-B14F-4D97-AF65-F5344CB8AC3E}">
        <p14:creationId xmlns:p14="http://schemas.microsoft.com/office/powerpoint/2010/main" val="21658530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CE28F25-277F-4578-8FC0-40EB2B87FFE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32E96731-AF29-437A-9276-51AABCEB3B8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D5B0D857-5894-4222-932E-1CFBB1F7A15F}"/>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45FD635-3EDB-4DC4-A72A-F6AEBC3240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7874" name="Rectangle 2">
            <a:extLst>
              <a:ext uri="{FF2B5EF4-FFF2-40B4-BE49-F238E27FC236}">
                <a16:creationId xmlns:a16="http://schemas.microsoft.com/office/drawing/2014/main" id="{F9C45E7B-D4D6-4603-8162-394471B5B644}"/>
              </a:ext>
            </a:extLst>
          </p:cNvPr>
          <p:cNvSpPr>
            <a:spLocks noGrp="1" noRot="1" noChangeAspect="1" noChangeArrowheads="1" noTextEdit="1"/>
          </p:cNvSpPr>
          <p:nvPr>
            <p:ph type="sldImg"/>
          </p:nvPr>
        </p:nvSpPr>
        <p:spPr>
          <a:xfrm>
            <a:off x="203200" y="304800"/>
            <a:ext cx="6502400" cy="3810000"/>
          </a:xfrm>
          <a:ln/>
        </p:spPr>
      </p:sp>
      <p:sp>
        <p:nvSpPr>
          <p:cNvPr id="2767875" name="Rectangle 3">
            <a:extLst>
              <a:ext uri="{FF2B5EF4-FFF2-40B4-BE49-F238E27FC236}">
                <a16:creationId xmlns:a16="http://schemas.microsoft.com/office/drawing/2014/main" id="{86C95C93-EEF7-40F3-AB2B-B8515258C6B3}"/>
              </a:ext>
            </a:extLst>
          </p:cNvPr>
          <p:cNvSpPr>
            <a:spLocks noGrp="1" noChangeArrowheads="1"/>
          </p:cNvSpPr>
          <p:nvPr>
            <p:ph type="body" idx="1"/>
          </p:nvPr>
        </p:nvSpPr>
        <p:spPr>
          <a:xfrm>
            <a:off x="152400" y="4114800"/>
            <a:ext cx="6553200" cy="4876800"/>
          </a:xfrm>
        </p:spPr>
        <p:txBody>
          <a:bodyPr/>
          <a:lstStyle/>
          <a:p>
            <a:r>
              <a:rPr lang="en-US" altLang="en-US"/>
              <a:t>Grain fields and synagogue, now way north</a:t>
            </a:r>
          </a:p>
        </p:txBody>
      </p:sp>
    </p:spTree>
    <p:extLst>
      <p:ext uri="{BB962C8B-B14F-4D97-AF65-F5344CB8AC3E}">
        <p14:creationId xmlns:p14="http://schemas.microsoft.com/office/powerpoint/2010/main" val="41276589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4E77E12-8FE8-46E7-A6F6-3E5B7B5565E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E181916-A1D7-46AB-8890-E662483DB48F}"/>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5EB11D5-5BFB-42AA-B978-0D01BEF75CF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319C0F4-8A0A-4C47-83D8-E42B81EAD4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5826" name="Rectangle 2">
            <a:extLst>
              <a:ext uri="{FF2B5EF4-FFF2-40B4-BE49-F238E27FC236}">
                <a16:creationId xmlns:a16="http://schemas.microsoft.com/office/drawing/2014/main" id="{364FBA7C-3746-4028-A601-071CC3363DEE}"/>
              </a:ext>
            </a:extLst>
          </p:cNvPr>
          <p:cNvSpPr>
            <a:spLocks noGrp="1" noRot="1" noChangeAspect="1" noChangeArrowheads="1" noTextEdit="1"/>
          </p:cNvSpPr>
          <p:nvPr>
            <p:ph type="sldImg"/>
          </p:nvPr>
        </p:nvSpPr>
        <p:spPr>
          <a:xfrm>
            <a:off x="203200" y="304800"/>
            <a:ext cx="6502400" cy="3810000"/>
          </a:xfrm>
          <a:ln/>
        </p:spPr>
      </p:sp>
      <p:sp>
        <p:nvSpPr>
          <p:cNvPr id="2765827" name="Rectangle 3">
            <a:extLst>
              <a:ext uri="{FF2B5EF4-FFF2-40B4-BE49-F238E27FC236}">
                <a16:creationId xmlns:a16="http://schemas.microsoft.com/office/drawing/2014/main" id="{BBDB4C7C-5255-4AFE-9A88-68F4B56A255C}"/>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954721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684A3-080E-5551-BAEB-A86A8AF163FE}"/>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4813E2C-8F6C-F6A7-7CC9-0A76B2316F8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B2B1FF0-4F2D-056E-5B24-7687870B3B3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E4B84D2-F102-F074-4DFE-A64A6B75C61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319C0F4-8A0A-4C47-83D8-E42B81EAD4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5826" name="Rectangle 2">
            <a:extLst>
              <a:ext uri="{FF2B5EF4-FFF2-40B4-BE49-F238E27FC236}">
                <a16:creationId xmlns:a16="http://schemas.microsoft.com/office/drawing/2014/main" id="{BE341994-6000-2D80-A5B4-C074CCAE8343}"/>
              </a:ext>
            </a:extLst>
          </p:cNvPr>
          <p:cNvSpPr>
            <a:spLocks noGrp="1" noRot="1" noChangeAspect="1" noChangeArrowheads="1" noTextEdit="1"/>
          </p:cNvSpPr>
          <p:nvPr>
            <p:ph type="sldImg"/>
          </p:nvPr>
        </p:nvSpPr>
        <p:spPr>
          <a:xfrm>
            <a:off x="203200" y="304800"/>
            <a:ext cx="6502400" cy="3810000"/>
          </a:xfrm>
          <a:ln/>
        </p:spPr>
      </p:sp>
      <p:sp>
        <p:nvSpPr>
          <p:cNvPr id="2765827" name="Rectangle 3">
            <a:extLst>
              <a:ext uri="{FF2B5EF4-FFF2-40B4-BE49-F238E27FC236}">
                <a16:creationId xmlns:a16="http://schemas.microsoft.com/office/drawing/2014/main" id="{43A75247-EFDB-C39E-6A6A-68BF23E65A25}"/>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5564743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2839456-F55A-49EF-8792-20260D44219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750A70C1-2C20-4DA0-8F0B-C7ED638047E9}"/>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093C6BF2-5415-4752-A981-C599A346364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1DC79EB-18E6-4CF8-AB59-1E1FF30E37F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71970" name="Rectangle 2">
            <a:extLst>
              <a:ext uri="{FF2B5EF4-FFF2-40B4-BE49-F238E27FC236}">
                <a16:creationId xmlns:a16="http://schemas.microsoft.com/office/drawing/2014/main" id="{B57DBEE2-D009-4D2D-90D1-15177B8629A0}"/>
              </a:ext>
            </a:extLst>
          </p:cNvPr>
          <p:cNvSpPr>
            <a:spLocks noGrp="1" noRot="1" noChangeAspect="1" noChangeArrowheads="1" noTextEdit="1"/>
          </p:cNvSpPr>
          <p:nvPr>
            <p:ph type="sldImg"/>
          </p:nvPr>
        </p:nvSpPr>
        <p:spPr>
          <a:xfrm>
            <a:off x="203200" y="304800"/>
            <a:ext cx="6502400" cy="3810000"/>
          </a:xfrm>
          <a:ln/>
        </p:spPr>
      </p:sp>
      <p:sp>
        <p:nvSpPr>
          <p:cNvPr id="2771971" name="Rectangle 3">
            <a:extLst>
              <a:ext uri="{FF2B5EF4-FFF2-40B4-BE49-F238E27FC236}">
                <a16:creationId xmlns:a16="http://schemas.microsoft.com/office/drawing/2014/main" id="{3D2B895B-0232-4F5F-A213-8A693459DA5B}"/>
              </a:ext>
            </a:extLst>
          </p:cNvPr>
          <p:cNvSpPr>
            <a:spLocks noGrp="1" noChangeArrowheads="1"/>
          </p:cNvSpPr>
          <p:nvPr>
            <p:ph type="body" idx="1"/>
          </p:nvPr>
        </p:nvSpPr>
        <p:spPr>
          <a:xfrm>
            <a:off x="152400" y="4114800"/>
            <a:ext cx="6553200" cy="4876800"/>
          </a:xfrm>
        </p:spPr>
        <p:txBody>
          <a:bodyPr/>
          <a:lstStyle/>
          <a:p>
            <a:pPr marL="381000" indent="-381000"/>
            <a:r>
              <a:rPr lang="en-US" altLang="en-US"/>
              <a:t>Banias = Place of Pan = Caesarea Philipi</a:t>
            </a:r>
          </a:p>
          <a:p>
            <a:pPr marL="381000" indent="-381000"/>
            <a:r>
              <a:rPr lang="en-US" altLang="en-US"/>
              <a:t>Abundant maps </a:t>
            </a:r>
            <a:r>
              <a:rPr lang="he-IL" altLang="en-US"/>
              <a:t>כי</a:t>
            </a:r>
            <a:endParaRPr lang="en-US" altLang="en-US"/>
          </a:p>
          <a:p>
            <a:pPr marL="381000" indent="-381000">
              <a:buFont typeface="Times New Roman" panose="02020603050405020304" pitchFamily="18" charset="0"/>
              <a:buAutoNum type="arabicPeriod"/>
            </a:pPr>
            <a:r>
              <a:rPr lang="en-US" altLang="en-US"/>
              <a:t>Sense of varied repetition of this theme.</a:t>
            </a:r>
          </a:p>
          <a:p>
            <a:pPr marL="381000" indent="-381000">
              <a:buFont typeface="Times New Roman" panose="02020603050405020304" pitchFamily="18" charset="0"/>
              <a:buAutoNum type="arabicPeriod"/>
            </a:pPr>
            <a:r>
              <a:rPr lang="en-US" altLang="en-US"/>
              <a:t>Sense of ownership of this history: NOT a spiritual story happened on some heavenly place like Jupiter and Mars.  This is OUR land, our people, our King, our real story!!</a:t>
            </a:r>
          </a:p>
        </p:txBody>
      </p:sp>
    </p:spTree>
    <p:extLst>
      <p:ext uri="{BB962C8B-B14F-4D97-AF65-F5344CB8AC3E}">
        <p14:creationId xmlns:p14="http://schemas.microsoft.com/office/powerpoint/2010/main" val="1989568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BE5BD5E-9A80-4A9A-8824-EB42EA7D80E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22CFE4DA-11E4-4302-AE29-8D4A33FF0D59}"/>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B65C7CA-3F3F-4019-BBEB-50A6E83C8E9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2584E4B-DA18-42D3-B0A9-73CC55273B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9922" name="Rectangle 2">
            <a:extLst>
              <a:ext uri="{FF2B5EF4-FFF2-40B4-BE49-F238E27FC236}">
                <a16:creationId xmlns:a16="http://schemas.microsoft.com/office/drawing/2014/main" id="{C60C4EC0-4F29-40E2-817C-DACFB8348F52}"/>
              </a:ext>
            </a:extLst>
          </p:cNvPr>
          <p:cNvSpPr>
            <a:spLocks noGrp="1" noRot="1" noChangeAspect="1" noChangeArrowheads="1" noTextEdit="1"/>
          </p:cNvSpPr>
          <p:nvPr>
            <p:ph type="sldImg"/>
          </p:nvPr>
        </p:nvSpPr>
        <p:spPr>
          <a:xfrm>
            <a:off x="203200" y="304800"/>
            <a:ext cx="6502400" cy="3810000"/>
          </a:xfrm>
          <a:ln/>
        </p:spPr>
      </p:sp>
      <p:sp>
        <p:nvSpPr>
          <p:cNvPr id="2769923" name="Rectangle 3">
            <a:extLst>
              <a:ext uri="{FF2B5EF4-FFF2-40B4-BE49-F238E27FC236}">
                <a16:creationId xmlns:a16="http://schemas.microsoft.com/office/drawing/2014/main" id="{852BDD1E-D523-405C-9009-AE45A8C365E6}"/>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7015574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D928-51E4-AF1F-6C1A-477FFE422E4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1700C1B6-B9FF-D90D-8DD7-AD64B8D74D2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71D1EE19-7EC0-EE11-418E-36E1CD75FFF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F3683229-7B40-8D73-17D2-C904F61645A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2584E4B-DA18-42D3-B0A9-73CC55273B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769922" name="Rectangle 2">
            <a:extLst>
              <a:ext uri="{FF2B5EF4-FFF2-40B4-BE49-F238E27FC236}">
                <a16:creationId xmlns:a16="http://schemas.microsoft.com/office/drawing/2014/main" id="{392541C9-80E1-B70B-EF44-93E5E4DCD6B2}"/>
              </a:ext>
            </a:extLst>
          </p:cNvPr>
          <p:cNvSpPr>
            <a:spLocks noGrp="1" noRot="1" noChangeAspect="1" noChangeArrowheads="1" noTextEdit="1"/>
          </p:cNvSpPr>
          <p:nvPr>
            <p:ph type="sldImg"/>
          </p:nvPr>
        </p:nvSpPr>
        <p:spPr>
          <a:xfrm>
            <a:off x="203200" y="304800"/>
            <a:ext cx="6502400" cy="3810000"/>
          </a:xfrm>
          <a:ln/>
        </p:spPr>
      </p:sp>
      <p:sp>
        <p:nvSpPr>
          <p:cNvPr id="2769923" name="Rectangle 3">
            <a:extLst>
              <a:ext uri="{FF2B5EF4-FFF2-40B4-BE49-F238E27FC236}">
                <a16:creationId xmlns:a16="http://schemas.microsoft.com/office/drawing/2014/main" id="{BCD85AEA-AAAF-5080-101C-AE945C8EC50F}"/>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6133203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790BFF8-D73E-4110-AB78-9C3AED83F83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E0E45F8-D898-4B7B-99B9-CC0CF20AA43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F11513C1-F933-4550-8FB8-B54CF68C847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ABC8314-1777-4F25-A321-CB57B1AE1F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70626" name="Rectangle 2">
            <a:extLst>
              <a:ext uri="{FF2B5EF4-FFF2-40B4-BE49-F238E27FC236}">
                <a16:creationId xmlns:a16="http://schemas.microsoft.com/office/drawing/2014/main" id="{39DFA611-84A0-4F6E-BE94-9A2B333C4254}"/>
              </a:ext>
            </a:extLst>
          </p:cNvPr>
          <p:cNvSpPr>
            <a:spLocks noGrp="1" noRot="1" noChangeAspect="1" noChangeArrowheads="1" noTextEdit="1"/>
          </p:cNvSpPr>
          <p:nvPr>
            <p:ph type="sldImg"/>
          </p:nvPr>
        </p:nvSpPr>
        <p:spPr>
          <a:xfrm>
            <a:off x="203200" y="304800"/>
            <a:ext cx="6502400" cy="3810000"/>
          </a:xfrm>
          <a:ln/>
        </p:spPr>
      </p:sp>
      <p:sp>
        <p:nvSpPr>
          <p:cNvPr id="2970627" name="Rectangle 3">
            <a:extLst>
              <a:ext uri="{FF2B5EF4-FFF2-40B4-BE49-F238E27FC236}">
                <a16:creationId xmlns:a16="http://schemas.microsoft.com/office/drawing/2014/main" id="{6E72B1DD-BE67-4E95-9125-4B544B06A312}"/>
              </a:ext>
            </a:extLst>
          </p:cNvPr>
          <p:cNvSpPr>
            <a:spLocks noGrp="1" noChangeArrowheads="1"/>
          </p:cNvSpPr>
          <p:nvPr>
            <p:ph type="body" idx="1"/>
          </p:nvPr>
        </p:nvSpPr>
        <p:spPr>
          <a:xfrm>
            <a:off x="152400" y="4114800"/>
            <a:ext cx="6553200" cy="4876800"/>
          </a:xfrm>
        </p:spPr>
        <p:txBody>
          <a:bodyPr/>
          <a:lstStyle/>
          <a:p>
            <a:r>
              <a:rPr lang="en-US" altLang="en-US"/>
              <a:t>29 CE  according to Clarke</a:t>
            </a:r>
          </a:p>
          <a:p>
            <a:r>
              <a:rPr lang="en-US" altLang="en-US"/>
              <a:t>Even His opponents and dissenters got the message.  </a:t>
            </a:r>
          </a:p>
        </p:txBody>
      </p:sp>
    </p:spTree>
    <p:extLst>
      <p:ext uri="{BB962C8B-B14F-4D97-AF65-F5344CB8AC3E}">
        <p14:creationId xmlns:p14="http://schemas.microsoft.com/office/powerpoint/2010/main" val="37886415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95767-FFE8-35ED-D6A6-F5F93BD915B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6B118389-6C26-5FCF-96DD-98F3DBA4D15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34597A0-21CD-DD66-3E58-1D97A5285EA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0E44336-0A75-257B-D05E-7704180FD4C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ABC8314-1777-4F25-A321-CB57B1AE1F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70626" name="Rectangle 2">
            <a:extLst>
              <a:ext uri="{FF2B5EF4-FFF2-40B4-BE49-F238E27FC236}">
                <a16:creationId xmlns:a16="http://schemas.microsoft.com/office/drawing/2014/main" id="{0EDD09DD-C8D8-C07D-8EED-FA9A2A8052C9}"/>
              </a:ext>
            </a:extLst>
          </p:cNvPr>
          <p:cNvSpPr>
            <a:spLocks noGrp="1" noRot="1" noChangeAspect="1" noChangeArrowheads="1" noTextEdit="1"/>
          </p:cNvSpPr>
          <p:nvPr>
            <p:ph type="sldImg"/>
          </p:nvPr>
        </p:nvSpPr>
        <p:spPr>
          <a:xfrm>
            <a:off x="203200" y="304800"/>
            <a:ext cx="6502400" cy="3810000"/>
          </a:xfrm>
          <a:ln/>
        </p:spPr>
      </p:sp>
      <p:sp>
        <p:nvSpPr>
          <p:cNvPr id="2970627" name="Rectangle 3">
            <a:extLst>
              <a:ext uri="{FF2B5EF4-FFF2-40B4-BE49-F238E27FC236}">
                <a16:creationId xmlns:a16="http://schemas.microsoft.com/office/drawing/2014/main" id="{F6130DA4-0171-0D19-BA23-4582DF4F973A}"/>
              </a:ext>
            </a:extLst>
          </p:cNvPr>
          <p:cNvSpPr>
            <a:spLocks noGrp="1" noChangeArrowheads="1"/>
          </p:cNvSpPr>
          <p:nvPr>
            <p:ph type="body" idx="1"/>
          </p:nvPr>
        </p:nvSpPr>
        <p:spPr>
          <a:xfrm>
            <a:off x="152400" y="4114800"/>
            <a:ext cx="6553200" cy="4876800"/>
          </a:xfrm>
        </p:spPr>
        <p:txBody>
          <a:bodyPr/>
          <a:lstStyle/>
          <a:p>
            <a:r>
              <a:rPr lang="en-US" altLang="en-US"/>
              <a:t>29 CE  according to Clarke</a:t>
            </a:r>
          </a:p>
          <a:p>
            <a:r>
              <a:rPr lang="en-US" altLang="en-US"/>
              <a:t>Even His opponents and dissenters got the message.  </a:t>
            </a:r>
          </a:p>
        </p:txBody>
      </p:sp>
    </p:spTree>
    <p:extLst>
      <p:ext uri="{BB962C8B-B14F-4D97-AF65-F5344CB8AC3E}">
        <p14:creationId xmlns:p14="http://schemas.microsoft.com/office/powerpoint/2010/main" val="26442851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DCE5F04-33DB-4231-A47C-0AA470DF973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97EE1A9-DE18-48DC-92A1-EFD4EBB9D4A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48C663B1-B38A-41AF-BF6E-013B08604FD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78BA241-2D32-4237-8991-CCD61560C37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72674" name="Rectangle 2">
            <a:extLst>
              <a:ext uri="{FF2B5EF4-FFF2-40B4-BE49-F238E27FC236}">
                <a16:creationId xmlns:a16="http://schemas.microsoft.com/office/drawing/2014/main" id="{75699BF6-DDC7-4A23-BB43-840E253490B6}"/>
              </a:ext>
            </a:extLst>
          </p:cNvPr>
          <p:cNvSpPr>
            <a:spLocks noGrp="1" noRot="1" noChangeAspect="1" noChangeArrowheads="1" noTextEdit="1"/>
          </p:cNvSpPr>
          <p:nvPr>
            <p:ph type="sldImg"/>
          </p:nvPr>
        </p:nvSpPr>
        <p:spPr>
          <a:xfrm>
            <a:off x="203200" y="304800"/>
            <a:ext cx="6502400" cy="3810000"/>
          </a:xfrm>
          <a:ln/>
        </p:spPr>
      </p:sp>
      <p:sp>
        <p:nvSpPr>
          <p:cNvPr id="2972675" name="Rectangle 3">
            <a:extLst>
              <a:ext uri="{FF2B5EF4-FFF2-40B4-BE49-F238E27FC236}">
                <a16:creationId xmlns:a16="http://schemas.microsoft.com/office/drawing/2014/main" id="{1DA856B8-5B44-4310-B450-FA659B776165}"/>
              </a:ext>
            </a:extLst>
          </p:cNvPr>
          <p:cNvSpPr>
            <a:spLocks noGrp="1" noChangeArrowheads="1"/>
          </p:cNvSpPr>
          <p:nvPr>
            <p:ph type="body" idx="1"/>
          </p:nvPr>
        </p:nvSpPr>
        <p:spPr>
          <a:xfrm>
            <a:off x="152400" y="4114800"/>
            <a:ext cx="6553200" cy="4876800"/>
          </a:xfrm>
        </p:spPr>
        <p:txBody>
          <a:bodyPr/>
          <a:lstStyle/>
          <a:p>
            <a:r>
              <a:rPr lang="en-US" altLang="en-US"/>
              <a:t>Even His opponents and dissenters got the message.  </a:t>
            </a:r>
          </a:p>
        </p:txBody>
      </p:sp>
    </p:spTree>
    <p:extLst>
      <p:ext uri="{BB962C8B-B14F-4D97-AF65-F5344CB8AC3E}">
        <p14:creationId xmlns:p14="http://schemas.microsoft.com/office/powerpoint/2010/main" val="13449856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F757-8F59-5D7F-4667-F37A5865BCDE}"/>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AD627288-D578-377C-D60F-E4B22F50B6B8}"/>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75BB763-C3A1-6647-E0A3-07D3F6E2B3A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AF57FF2D-6D32-0DAD-B3BE-C566C5BC726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601DE655-2F0F-76B3-5639-ADBC1727280A}"/>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37E5EB6C-F4E1-2D93-D791-1971F07937C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10314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on the Third Day prophesied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19, 2025 5785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91896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30703-5D4B-C524-6DB6-DADCEF1EA073}"/>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701E06D-7913-5EFC-9034-E81578F0F3F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A847762C-174E-D5DC-91FC-0EEF5A66B204}"/>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CCC9CC7-F3FE-1714-424F-C1E541D6FE9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ED27E08C-872F-A1A6-858F-46DBCDCE082B}"/>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7F014441-DA7C-F6FC-2F55-EF9D76A6351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9370470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2321-F46D-8B68-4183-69192ABEAC96}"/>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66DF208-B67B-27E6-490F-547E780D072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421D5FB9-A244-B7EE-9A67-8BA8225B8346}"/>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64E21B8D-2B6A-76DC-6EB4-5C16CA75348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23BEF043-F115-9DEA-1C23-B859EC04189A}"/>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022472A-F9D1-D881-7D29-5BED18A4290F}"/>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6869515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5339B-F581-6C56-8AB2-EBA394C239C0}"/>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D1376166-8A70-9BAB-3FAF-BBE827FCFF6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9F355DE-65B8-DC3B-B3A5-15DA9176FDA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ED43722D-9302-2E8F-B296-518FAB40CDF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5EA0744E-8A52-4E02-18C2-AF22DFAE5FA4}"/>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677D4927-2214-D547-E765-7CCB4A208833}"/>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6583425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7723-D967-1116-A34C-7FFBBEEA473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C18E8C3C-3528-C124-81EC-FC50264EA39E}"/>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BC149B33-6309-351F-3CD4-3C49E9D269D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8EAA959-D396-7589-65F9-F1CD10685EA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AFE3CC0C-E8A3-D1BE-D234-8E1A7F6F9AF9}"/>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DDC97EFD-8023-F073-23CD-90F8C44C4F31}"/>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3652678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D6B0-7A81-376E-0019-0001C4C7FACE}"/>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BFC8D848-C7E9-AF3D-BF8E-0E4B31A9A34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0419541E-F069-9316-782F-44A9FA9CF844}"/>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51CF06CC-B997-8DA2-04B9-D0607B330B2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3BAF7747-41D8-C309-8486-31B379A3A2CF}"/>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FF0CFA72-6996-B908-CDCD-A59E08C13D42}"/>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7100487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5D5C0-E2F6-FC30-AD78-B85B34DEFE4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FF7773CD-4747-3882-EECF-9F57AF80A3B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C36BA606-B9E2-13EF-9D95-2645D4AA75E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25840046-799A-81A3-B4D7-A384AC3478E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262F42BE-C5F1-A644-9B65-A241E9703AD3}"/>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AC708098-1152-CFB9-DB90-6E3A5D6B3AE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5288143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F9BB-A8C1-F128-A490-0BA7D657D71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3C2F4AE6-2BE5-F82E-DDAC-193F3236E044}"/>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5837F56-80EF-231D-7B22-A2D96898FDF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56B40B2D-C059-4759-D825-3DB0142A687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4C55F97A-EC57-6488-A467-2DC40AF73EDE}"/>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C323EA21-D38F-B95C-5A47-B8CA40B5DA0F}"/>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7418374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AC5CF-45F6-17A7-F24C-C99F30110EF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04E1FE4D-2024-B1BF-C2B3-22F63C8DC50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D6F6F82B-428A-2D25-C9A3-0164583C7B3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3A2E1BBA-300D-7E6E-C0B7-4FD2F054F99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008EBBCE-E067-D61D-83F3-AE25D5654BA9}"/>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41F4469E-2D7F-2B80-1382-8E76FA749714}"/>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8122061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B01A3-A50A-B932-716D-339A25142B27}"/>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9F318A75-3536-7DD9-877D-6C700694652F}"/>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8D20559C-CC82-FF5E-0FC4-93DE0D848E7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9DF59281-BDAA-03C3-ED2B-7A2DC8993CE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F695C416-BF0D-BF4E-E1D3-53762018EE39}"/>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0DC459B-A122-004F-51D7-D1CBF8397958}"/>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3080669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5881-1867-166C-EAA9-08F135393719}"/>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2B0B556E-A828-49ED-876D-27F81FCB032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​Resurrection on the Third Day prophesied </a:t>
            </a:r>
          </a:p>
        </p:txBody>
      </p:sp>
      <p:sp>
        <p:nvSpPr>
          <p:cNvPr id="5" name="Rectangle 6">
            <a:extLst>
              <a:ext uri="{FF2B5EF4-FFF2-40B4-BE49-F238E27FC236}">
                <a16:creationId xmlns:a16="http://schemas.microsoft.com/office/drawing/2014/main" id="{9814A00E-F828-779B-7823-D70BF43B90BF}"/>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April 19, 2025 5785</a:t>
            </a:r>
          </a:p>
        </p:txBody>
      </p:sp>
      <p:sp>
        <p:nvSpPr>
          <p:cNvPr id="7" name="Rectangle 10">
            <a:extLst>
              <a:ext uri="{FF2B5EF4-FFF2-40B4-BE49-F238E27FC236}">
                <a16:creationId xmlns:a16="http://schemas.microsoft.com/office/drawing/2014/main" id="{D9F74CA9-3279-36FD-9A7E-019D8E82FA3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9DEC401-60B1-4857-880C-201B66B7B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860034" name="Rectangle 2">
            <a:extLst>
              <a:ext uri="{FF2B5EF4-FFF2-40B4-BE49-F238E27FC236}">
                <a16:creationId xmlns:a16="http://schemas.microsoft.com/office/drawing/2014/main" id="{27A70FB3-CB3B-67F4-0402-309EC514BC87}"/>
              </a:ext>
            </a:extLst>
          </p:cNvPr>
          <p:cNvSpPr>
            <a:spLocks noGrp="1" noRot="1" noChangeAspect="1" noChangeArrowheads="1" noTextEdit="1"/>
          </p:cNvSpPr>
          <p:nvPr>
            <p:ph type="sldImg"/>
          </p:nvPr>
        </p:nvSpPr>
        <p:spPr>
          <a:xfrm>
            <a:off x="203200" y="304800"/>
            <a:ext cx="6502400" cy="3810000"/>
          </a:xfrm>
          <a:ln/>
        </p:spPr>
      </p:sp>
      <p:sp>
        <p:nvSpPr>
          <p:cNvPr id="2860035" name="Rectangle 3">
            <a:extLst>
              <a:ext uri="{FF2B5EF4-FFF2-40B4-BE49-F238E27FC236}">
                <a16:creationId xmlns:a16="http://schemas.microsoft.com/office/drawing/2014/main" id="{B8E0CF55-A63C-E975-B06D-EC889E2317BC}"/>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16337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1171" y="3348021"/>
            <a:ext cx="6584156" cy="1231118"/>
          </a:xfrm>
        </p:spPr>
        <p:txBody>
          <a:bodyPr wrap="none" anchor="t">
            <a:normAutofit/>
          </a:bodyPr>
          <a:lstStyle>
            <a:lvl1pPr algn="r">
              <a:defRPr sz="6913" b="0" spc="-216">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591170" y="2770782"/>
            <a:ext cx="6584156" cy="565519"/>
          </a:xfrm>
        </p:spPr>
        <p:txBody>
          <a:bodyPr anchor="b">
            <a:normAutofit/>
          </a:bodyPr>
          <a:lstStyle>
            <a:lvl1pPr marL="0" indent="0" algn="r">
              <a:buNone/>
              <a:defRPr sz="2304"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CBB5DCD-579F-4281-8C65-5FBE9C08FEC6}" type="slidenum">
              <a:rPr lang="en-US" altLang="en-US" smtClean="0"/>
              <a:pPr/>
              <a:t>‹#›</a:t>
            </a:fld>
            <a:endParaRPr lang="en-US" altLang="en-US"/>
          </a:p>
        </p:txBody>
      </p:sp>
    </p:spTree>
    <p:extLst>
      <p:ext uri="{BB962C8B-B14F-4D97-AF65-F5344CB8AC3E}">
        <p14:creationId xmlns:p14="http://schemas.microsoft.com/office/powerpoint/2010/main" val="1585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1" y="3275370"/>
            <a:ext cx="7571780" cy="614516"/>
          </a:xfrm>
        </p:spPr>
        <p:txBody>
          <a:bodyPr anchor="b"/>
          <a:lstStyle>
            <a:lvl1pPr>
              <a:defRPr sz="2304"/>
            </a:lvl1pPr>
          </a:lstStyle>
          <a:p>
            <a:r>
              <a:rPr lang="en-US"/>
              <a:t>Click to edit Master title style</a:t>
            </a:r>
            <a:endParaRPr lang="en-US" dirty="0"/>
          </a:p>
        </p:txBody>
      </p:sp>
      <p:sp>
        <p:nvSpPr>
          <p:cNvPr id="3" name="Picture Placeholder 2"/>
          <p:cNvSpPr>
            <a:spLocks noGrp="1" noChangeAspect="1"/>
          </p:cNvSpPr>
          <p:nvPr>
            <p:ph type="pic" idx="1"/>
          </p:nvPr>
        </p:nvSpPr>
        <p:spPr>
          <a:xfrm>
            <a:off x="604691" y="740569"/>
            <a:ext cx="7571780" cy="2534801"/>
          </a:xfrm>
        </p:spPr>
        <p:txBody>
          <a:bodyPr anchor="t"/>
          <a:lstStyle>
            <a:lvl1pPr marL="0" indent="0">
              <a:buNone/>
              <a:defRPr sz="2304"/>
            </a:lvl1pPr>
            <a:lvl2pPr marL="329230" indent="0">
              <a:buNone/>
              <a:defRPr sz="2016"/>
            </a:lvl2pPr>
            <a:lvl3pPr marL="658459" indent="0">
              <a:buNone/>
              <a:defRPr sz="1728"/>
            </a:lvl3pPr>
            <a:lvl4pPr marL="987689" indent="0">
              <a:buNone/>
              <a:defRPr sz="1440"/>
            </a:lvl4pPr>
            <a:lvl5pPr marL="1316919" indent="0">
              <a:buNone/>
              <a:defRPr sz="1440"/>
            </a:lvl5pPr>
            <a:lvl6pPr marL="1646149" indent="0">
              <a:buNone/>
              <a:defRPr sz="1440"/>
            </a:lvl6pPr>
            <a:lvl7pPr marL="1975378" indent="0">
              <a:buNone/>
              <a:defRPr sz="1440"/>
            </a:lvl7pPr>
            <a:lvl8pPr marL="2304608" indent="0">
              <a:buNone/>
              <a:defRPr sz="1440"/>
            </a:lvl8pPr>
            <a:lvl9pPr marL="2633838"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604691" y="3889887"/>
            <a:ext cx="7570636" cy="511854"/>
          </a:xfrm>
        </p:spPr>
        <p:txBody>
          <a:bodyPr/>
          <a:lstStyle>
            <a:lvl1pPr marL="0" indent="0">
              <a:buNone/>
              <a:defRPr sz="1152">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415722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1" y="273844"/>
            <a:ext cx="7571780" cy="2650758"/>
          </a:xfrm>
        </p:spPr>
        <p:txBody>
          <a:bodyPr anchor="ctr"/>
          <a:lstStyle>
            <a:lvl1pPr>
              <a:defRPr sz="2304"/>
            </a:lvl1pPr>
          </a:lstStyle>
          <a:p>
            <a:r>
              <a:rPr lang="en-US"/>
              <a:t>Click to edit Master title style</a:t>
            </a:r>
            <a:endParaRPr lang="en-US" dirty="0"/>
          </a:p>
        </p:txBody>
      </p:sp>
      <p:sp>
        <p:nvSpPr>
          <p:cNvPr id="4" name="Text Placeholder 3"/>
          <p:cNvSpPr>
            <a:spLocks noGrp="1"/>
          </p:cNvSpPr>
          <p:nvPr>
            <p:ph type="body" sz="half" idx="2"/>
          </p:nvPr>
        </p:nvSpPr>
        <p:spPr>
          <a:xfrm>
            <a:off x="604691" y="3367049"/>
            <a:ext cx="7570636" cy="1126370"/>
          </a:xfrm>
        </p:spPr>
        <p:txBody>
          <a:bodyPr anchor="ctr"/>
          <a:lstStyle>
            <a:lvl1pPr marL="0" indent="0">
              <a:buNone/>
              <a:defRPr sz="1152"/>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30199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348" y="273844"/>
            <a:ext cx="6698466" cy="2244678"/>
          </a:xfrm>
        </p:spPr>
        <p:txBody>
          <a:bodyPr anchor="ctr"/>
          <a:lstStyle>
            <a:lvl1pPr>
              <a:defRPr sz="3168"/>
            </a:lvl1pPr>
          </a:lstStyle>
          <a:p>
            <a:r>
              <a:rPr lang="en-US"/>
              <a:t>Click to edit Master title style</a:t>
            </a:r>
            <a:endParaRPr lang="en-US" dirty="0"/>
          </a:p>
        </p:txBody>
      </p:sp>
      <p:sp>
        <p:nvSpPr>
          <p:cNvPr id="12" name="Text Placeholder 3"/>
          <p:cNvSpPr>
            <a:spLocks noGrp="1"/>
          </p:cNvSpPr>
          <p:nvPr>
            <p:ph type="body" sz="half" idx="13"/>
          </p:nvPr>
        </p:nvSpPr>
        <p:spPr>
          <a:xfrm>
            <a:off x="1238954" y="2524168"/>
            <a:ext cx="6302111" cy="411726"/>
          </a:xfrm>
        </p:spPr>
        <p:txBody>
          <a:bodyPr anchor="t">
            <a:normAutofit/>
          </a:bodyPr>
          <a:lstStyle>
            <a:lvl1pPr marL="0" indent="0">
              <a:buNone/>
              <a:defRPr sz="1008"/>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4" name="Text Placeholder 3"/>
          <p:cNvSpPr>
            <a:spLocks noGrp="1"/>
          </p:cNvSpPr>
          <p:nvPr>
            <p:ph type="body" sz="half" idx="2"/>
          </p:nvPr>
        </p:nvSpPr>
        <p:spPr>
          <a:xfrm>
            <a:off x="603548" y="3376297"/>
            <a:ext cx="7569493" cy="1117122"/>
          </a:xfrm>
        </p:spPr>
        <p:txBody>
          <a:bodyPr anchor="ctr">
            <a:normAutofit/>
          </a:bodyPr>
          <a:lstStyle>
            <a:lvl1pPr marL="0" indent="0">
              <a:buNone/>
              <a:defRPr sz="1152"/>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DA7F6B-C0FB-46B8-AD7B-0033FB269A38}" type="slidenum">
              <a:rPr lang="en-US" altLang="en-US" smtClean="0"/>
              <a:pPr/>
              <a:t>‹#›</a:t>
            </a:fld>
            <a:endParaRPr lang="en-US" altLang="en-US"/>
          </a:p>
        </p:txBody>
      </p:sp>
      <p:sp>
        <p:nvSpPr>
          <p:cNvPr id="9" name="TextBox 8"/>
          <p:cNvSpPr txBox="1"/>
          <p:nvPr/>
        </p:nvSpPr>
        <p:spPr>
          <a:xfrm>
            <a:off x="800009" y="590118"/>
            <a:ext cx="438944" cy="438582"/>
          </a:xfrm>
          <a:prstGeom prst="rect">
            <a:avLst/>
          </a:prstGeom>
        </p:spPr>
        <p:txBody>
          <a:bodyPr vert="horz" lIns="65842" tIns="32921" rIns="65842" bIns="329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761" dirty="0">
                <a:solidFill>
                  <a:schemeClr val="tx1"/>
                </a:solidFill>
                <a:effectLst/>
              </a:rPr>
              <a:t>“</a:t>
            </a:r>
          </a:p>
        </p:txBody>
      </p:sp>
      <p:sp>
        <p:nvSpPr>
          <p:cNvPr id="10" name="TextBox 9"/>
          <p:cNvSpPr txBox="1"/>
          <p:nvPr/>
        </p:nvSpPr>
        <p:spPr>
          <a:xfrm>
            <a:off x="7515768" y="2057400"/>
            <a:ext cx="438944" cy="438582"/>
          </a:xfrm>
          <a:prstGeom prst="rect">
            <a:avLst/>
          </a:prstGeom>
        </p:spPr>
        <p:txBody>
          <a:bodyPr vert="horz" lIns="65842" tIns="32921" rIns="65842" bIns="329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761" dirty="0">
                <a:solidFill>
                  <a:schemeClr val="tx1"/>
                </a:solidFill>
                <a:effectLst/>
              </a:rPr>
              <a:t>”</a:t>
            </a:r>
          </a:p>
        </p:txBody>
      </p:sp>
    </p:spTree>
    <p:extLst>
      <p:ext uri="{BB962C8B-B14F-4D97-AF65-F5344CB8AC3E}">
        <p14:creationId xmlns:p14="http://schemas.microsoft.com/office/powerpoint/2010/main" val="198638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4691" y="1745226"/>
            <a:ext cx="7571780" cy="1883876"/>
          </a:xfrm>
        </p:spPr>
        <p:txBody>
          <a:bodyPr anchor="b">
            <a:normAutofit/>
          </a:bodyPr>
          <a:lstStyle>
            <a:lvl1pPr>
              <a:defRPr sz="3889"/>
            </a:lvl1pPr>
          </a:lstStyle>
          <a:p>
            <a:r>
              <a:rPr lang="en-US"/>
              <a:t>Click to edit Master title style</a:t>
            </a:r>
            <a:endParaRPr lang="en-US" dirty="0"/>
          </a:p>
        </p:txBody>
      </p:sp>
      <p:sp>
        <p:nvSpPr>
          <p:cNvPr id="4" name="Text Placeholder 3"/>
          <p:cNvSpPr>
            <a:spLocks noGrp="1"/>
          </p:cNvSpPr>
          <p:nvPr>
            <p:ph type="body" sz="half" idx="2"/>
          </p:nvPr>
        </p:nvSpPr>
        <p:spPr>
          <a:xfrm>
            <a:off x="604691" y="3637936"/>
            <a:ext cx="7570636" cy="855483"/>
          </a:xfrm>
        </p:spPr>
        <p:txBody>
          <a:bodyPr anchor="t"/>
          <a:lstStyle>
            <a:lvl1pPr marL="0" indent="0">
              <a:buNone/>
              <a:defRPr sz="1152"/>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3110626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03548" y="273844"/>
            <a:ext cx="757178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962913" y="1414462"/>
            <a:ext cx="2121897" cy="432197"/>
          </a:xfrm>
        </p:spPr>
        <p:txBody>
          <a:bodyPr anchor="b">
            <a:noAutofit/>
          </a:bodyPr>
          <a:lstStyle>
            <a:lvl1pPr marL="0" indent="0">
              <a:buNone/>
              <a:defRPr sz="1728"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29230" indent="0">
              <a:buNone/>
              <a:defRPr sz="1440" b="1"/>
            </a:lvl2pPr>
            <a:lvl3pPr marL="658459" indent="0">
              <a:buNone/>
              <a:defRPr sz="1296" b="1"/>
            </a:lvl3pPr>
            <a:lvl4pPr marL="987689" indent="0">
              <a:buNone/>
              <a:defRPr sz="1152" b="1"/>
            </a:lvl4pPr>
            <a:lvl5pPr marL="1316919" indent="0">
              <a:buNone/>
              <a:defRPr sz="1152" b="1"/>
            </a:lvl5pPr>
            <a:lvl6pPr marL="1646149" indent="0">
              <a:buNone/>
              <a:defRPr sz="1152" b="1"/>
            </a:lvl6pPr>
            <a:lvl7pPr marL="1975378" indent="0">
              <a:buNone/>
              <a:defRPr sz="1152" b="1"/>
            </a:lvl7pPr>
            <a:lvl8pPr marL="2304608" indent="0">
              <a:buNone/>
              <a:defRPr sz="1152" b="1"/>
            </a:lvl8pPr>
            <a:lvl9pPr marL="2633838" indent="0">
              <a:buNone/>
              <a:defRPr sz="1152" b="1"/>
            </a:lvl9pPr>
          </a:lstStyle>
          <a:p>
            <a:pPr lvl="0"/>
            <a:r>
              <a:rPr lang="en-US"/>
              <a:t>Click to edit Master text styles</a:t>
            </a:r>
          </a:p>
        </p:txBody>
      </p:sp>
      <p:sp>
        <p:nvSpPr>
          <p:cNvPr id="8" name="Text Placeholder 3"/>
          <p:cNvSpPr>
            <a:spLocks noGrp="1"/>
          </p:cNvSpPr>
          <p:nvPr>
            <p:ph type="body" sz="half" idx="15"/>
          </p:nvPr>
        </p:nvSpPr>
        <p:spPr>
          <a:xfrm>
            <a:off x="976965" y="1928812"/>
            <a:ext cx="2107844" cy="2692004"/>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9" name="Text Placeholder 4"/>
          <p:cNvSpPr>
            <a:spLocks noGrp="1"/>
          </p:cNvSpPr>
          <p:nvPr>
            <p:ph type="body" sz="quarter" idx="3"/>
          </p:nvPr>
        </p:nvSpPr>
        <p:spPr>
          <a:xfrm>
            <a:off x="3303595" y="1414462"/>
            <a:ext cx="2114246" cy="432197"/>
          </a:xfrm>
        </p:spPr>
        <p:txBody>
          <a:bodyPr vert="horz" lIns="91440" tIns="45720" rIns="91440" bIns="45720" rtlCol="0" anchor="b">
            <a:noAutofit/>
          </a:bodyPr>
          <a:lstStyle>
            <a:lvl1pPr>
              <a:buNone/>
              <a:defRPr lang="en-US" sz="1728"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295996" y="1928812"/>
            <a:ext cx="2121845" cy="2692004"/>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11" name="Text Placeholder 4"/>
          <p:cNvSpPr>
            <a:spLocks noGrp="1"/>
          </p:cNvSpPr>
          <p:nvPr>
            <p:ph type="body" sz="quarter" idx="13"/>
          </p:nvPr>
        </p:nvSpPr>
        <p:spPr>
          <a:xfrm>
            <a:off x="5637313" y="1414462"/>
            <a:ext cx="2111274" cy="432197"/>
          </a:xfrm>
        </p:spPr>
        <p:txBody>
          <a:bodyPr vert="horz" lIns="91440" tIns="45720" rIns="91440" bIns="45720" rtlCol="0" anchor="b">
            <a:noAutofit/>
          </a:bodyPr>
          <a:lstStyle>
            <a:lvl1pPr>
              <a:buNone/>
              <a:defRPr lang="en-US" sz="1728"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637313" y="1928812"/>
            <a:ext cx="2111274" cy="2692004"/>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43487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03548" y="273844"/>
            <a:ext cx="757178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59171" y="3223127"/>
            <a:ext cx="2116989" cy="432197"/>
          </a:xfrm>
        </p:spPr>
        <p:txBody>
          <a:bodyPr anchor="b">
            <a:noAutofit/>
          </a:bodyPr>
          <a:lstStyle>
            <a:lvl1pPr marL="0" indent="0">
              <a:buNone/>
              <a:defRPr sz="1728"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9230" indent="0">
              <a:buNone/>
              <a:defRPr sz="1440" b="1"/>
            </a:lvl2pPr>
            <a:lvl3pPr marL="658459" indent="0">
              <a:buNone/>
              <a:defRPr sz="1296" b="1"/>
            </a:lvl3pPr>
            <a:lvl4pPr marL="987689" indent="0">
              <a:buNone/>
              <a:defRPr sz="1152" b="1"/>
            </a:lvl4pPr>
            <a:lvl5pPr marL="1316919" indent="0">
              <a:buNone/>
              <a:defRPr sz="1152" b="1"/>
            </a:lvl5pPr>
            <a:lvl6pPr marL="1646149" indent="0">
              <a:buNone/>
              <a:defRPr sz="1152" b="1"/>
            </a:lvl6pPr>
            <a:lvl7pPr marL="1975378" indent="0">
              <a:buNone/>
              <a:defRPr sz="1152" b="1"/>
            </a:lvl7pPr>
            <a:lvl8pPr marL="2304608" indent="0">
              <a:buNone/>
              <a:defRPr sz="1152" b="1"/>
            </a:lvl8pPr>
            <a:lvl9pPr marL="2633838" indent="0">
              <a:buNone/>
              <a:defRPr sz="1152" b="1"/>
            </a:lvl9pPr>
          </a:lstStyle>
          <a:p>
            <a:pPr lvl="0"/>
            <a:r>
              <a:rPr lang="en-US"/>
              <a:t>Click to edit Master text styles</a:t>
            </a:r>
          </a:p>
        </p:txBody>
      </p:sp>
      <p:sp>
        <p:nvSpPr>
          <p:cNvPr id="20" name="Picture Placeholder 2"/>
          <p:cNvSpPr>
            <a:spLocks noGrp="1" noChangeAspect="1"/>
          </p:cNvSpPr>
          <p:nvPr>
            <p:ph type="pic" idx="15"/>
          </p:nvPr>
        </p:nvSpPr>
        <p:spPr>
          <a:xfrm>
            <a:off x="959171" y="1692266"/>
            <a:ext cx="2116989"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52"/>
            </a:lvl1pPr>
            <a:lvl2pPr marL="329230" indent="0">
              <a:buNone/>
              <a:defRPr sz="1152"/>
            </a:lvl2pPr>
            <a:lvl3pPr marL="658459" indent="0">
              <a:buNone/>
              <a:defRPr sz="1152"/>
            </a:lvl3pPr>
            <a:lvl4pPr marL="987689" indent="0">
              <a:buNone/>
              <a:defRPr sz="1152"/>
            </a:lvl4pPr>
            <a:lvl5pPr marL="1316919" indent="0">
              <a:buNone/>
              <a:defRPr sz="1152"/>
            </a:lvl5pPr>
            <a:lvl6pPr marL="1646149" indent="0">
              <a:buNone/>
              <a:defRPr sz="1152"/>
            </a:lvl6pPr>
            <a:lvl7pPr marL="1975378" indent="0">
              <a:buNone/>
              <a:defRPr sz="1152"/>
            </a:lvl7pPr>
            <a:lvl8pPr marL="2304608" indent="0">
              <a:buNone/>
              <a:defRPr sz="1152"/>
            </a:lvl8pPr>
            <a:lvl9pPr marL="2633838" indent="0">
              <a:buNone/>
              <a:defRPr sz="1152"/>
            </a:lvl9pPr>
          </a:lstStyle>
          <a:p>
            <a:r>
              <a:rPr lang="en-US"/>
              <a:t>Click icon to add picture</a:t>
            </a:r>
            <a:endParaRPr lang="en-US" dirty="0"/>
          </a:p>
        </p:txBody>
      </p:sp>
      <p:sp>
        <p:nvSpPr>
          <p:cNvPr id="21" name="Text Placeholder 3"/>
          <p:cNvSpPr>
            <a:spLocks noGrp="1"/>
          </p:cNvSpPr>
          <p:nvPr>
            <p:ph type="body" sz="half" idx="18"/>
          </p:nvPr>
        </p:nvSpPr>
        <p:spPr>
          <a:xfrm>
            <a:off x="959171" y="3655324"/>
            <a:ext cx="2116989" cy="494392"/>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22" name="Text Placeholder 4"/>
          <p:cNvSpPr>
            <a:spLocks noGrp="1"/>
          </p:cNvSpPr>
          <p:nvPr>
            <p:ph type="body" sz="quarter" idx="3"/>
          </p:nvPr>
        </p:nvSpPr>
        <p:spPr>
          <a:xfrm>
            <a:off x="3289916" y="3223127"/>
            <a:ext cx="2110131" cy="432197"/>
          </a:xfrm>
        </p:spPr>
        <p:txBody>
          <a:bodyPr anchor="b">
            <a:noAutofit/>
          </a:bodyPr>
          <a:lstStyle>
            <a:lvl1pPr marL="0" indent="0">
              <a:buNone/>
              <a:defRPr sz="1728"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9230" indent="0">
              <a:buNone/>
              <a:defRPr sz="1440" b="1"/>
            </a:lvl2pPr>
            <a:lvl3pPr marL="658459" indent="0">
              <a:buNone/>
              <a:defRPr sz="1296" b="1"/>
            </a:lvl3pPr>
            <a:lvl4pPr marL="987689" indent="0">
              <a:buNone/>
              <a:defRPr sz="1152" b="1"/>
            </a:lvl4pPr>
            <a:lvl5pPr marL="1316919" indent="0">
              <a:buNone/>
              <a:defRPr sz="1152" b="1"/>
            </a:lvl5pPr>
            <a:lvl6pPr marL="1646149" indent="0">
              <a:buNone/>
              <a:defRPr sz="1152" b="1"/>
            </a:lvl6pPr>
            <a:lvl7pPr marL="1975378" indent="0">
              <a:buNone/>
              <a:defRPr sz="1152" b="1"/>
            </a:lvl7pPr>
            <a:lvl8pPr marL="2304608" indent="0">
              <a:buNone/>
              <a:defRPr sz="1152" b="1"/>
            </a:lvl8pPr>
            <a:lvl9pPr marL="2633838" indent="0">
              <a:buNone/>
              <a:defRPr sz="1152" b="1"/>
            </a:lvl9pPr>
          </a:lstStyle>
          <a:p>
            <a:pPr lvl="0"/>
            <a:r>
              <a:rPr lang="en-US"/>
              <a:t>Click to edit Master text styles</a:t>
            </a:r>
          </a:p>
        </p:txBody>
      </p:sp>
      <p:sp>
        <p:nvSpPr>
          <p:cNvPr id="23" name="Picture Placeholder 2"/>
          <p:cNvSpPr>
            <a:spLocks noGrp="1" noChangeAspect="1"/>
          </p:cNvSpPr>
          <p:nvPr>
            <p:ph type="pic" idx="21"/>
          </p:nvPr>
        </p:nvSpPr>
        <p:spPr>
          <a:xfrm>
            <a:off x="3289915" y="1692266"/>
            <a:ext cx="2110131"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52"/>
            </a:lvl1pPr>
            <a:lvl2pPr marL="329230" indent="0">
              <a:buNone/>
              <a:defRPr sz="1152"/>
            </a:lvl2pPr>
            <a:lvl3pPr marL="658459" indent="0">
              <a:buNone/>
              <a:defRPr sz="1152"/>
            </a:lvl3pPr>
            <a:lvl4pPr marL="987689" indent="0">
              <a:buNone/>
              <a:defRPr sz="1152"/>
            </a:lvl4pPr>
            <a:lvl5pPr marL="1316919" indent="0">
              <a:buNone/>
              <a:defRPr sz="1152"/>
            </a:lvl5pPr>
            <a:lvl6pPr marL="1646149" indent="0">
              <a:buNone/>
              <a:defRPr sz="1152"/>
            </a:lvl6pPr>
            <a:lvl7pPr marL="1975378" indent="0">
              <a:buNone/>
              <a:defRPr sz="1152"/>
            </a:lvl7pPr>
            <a:lvl8pPr marL="2304608" indent="0">
              <a:buNone/>
              <a:defRPr sz="1152"/>
            </a:lvl8pPr>
            <a:lvl9pPr marL="2633838" indent="0">
              <a:buNone/>
              <a:defRPr sz="1152"/>
            </a:lvl9pPr>
          </a:lstStyle>
          <a:p>
            <a:r>
              <a:rPr lang="en-US"/>
              <a:t>Click icon to add picture</a:t>
            </a:r>
            <a:endParaRPr lang="en-US" dirty="0"/>
          </a:p>
        </p:txBody>
      </p:sp>
      <p:sp>
        <p:nvSpPr>
          <p:cNvPr id="24" name="Text Placeholder 3"/>
          <p:cNvSpPr>
            <a:spLocks noGrp="1"/>
          </p:cNvSpPr>
          <p:nvPr>
            <p:ph type="body" sz="half" idx="19"/>
          </p:nvPr>
        </p:nvSpPr>
        <p:spPr>
          <a:xfrm>
            <a:off x="3288942" y="3655323"/>
            <a:ext cx="2112925" cy="494392"/>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25" name="Text Placeholder 4"/>
          <p:cNvSpPr>
            <a:spLocks noGrp="1"/>
          </p:cNvSpPr>
          <p:nvPr>
            <p:ph type="body" sz="quarter" idx="13"/>
          </p:nvPr>
        </p:nvSpPr>
        <p:spPr>
          <a:xfrm>
            <a:off x="5619519" y="3223127"/>
            <a:ext cx="2111274" cy="432197"/>
          </a:xfrm>
        </p:spPr>
        <p:txBody>
          <a:bodyPr anchor="b">
            <a:noAutofit/>
          </a:bodyPr>
          <a:lstStyle>
            <a:lvl1pPr marL="0" indent="0">
              <a:buNone/>
              <a:defRPr sz="1728"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9230" indent="0">
              <a:buNone/>
              <a:defRPr sz="1440" b="1"/>
            </a:lvl2pPr>
            <a:lvl3pPr marL="658459" indent="0">
              <a:buNone/>
              <a:defRPr sz="1296" b="1"/>
            </a:lvl3pPr>
            <a:lvl4pPr marL="987689" indent="0">
              <a:buNone/>
              <a:defRPr sz="1152" b="1"/>
            </a:lvl4pPr>
            <a:lvl5pPr marL="1316919" indent="0">
              <a:buNone/>
              <a:defRPr sz="1152" b="1"/>
            </a:lvl5pPr>
            <a:lvl6pPr marL="1646149" indent="0">
              <a:buNone/>
              <a:defRPr sz="1152" b="1"/>
            </a:lvl6pPr>
            <a:lvl7pPr marL="1975378" indent="0">
              <a:buNone/>
              <a:defRPr sz="1152" b="1"/>
            </a:lvl7pPr>
            <a:lvl8pPr marL="2304608" indent="0">
              <a:buNone/>
              <a:defRPr sz="1152" b="1"/>
            </a:lvl8pPr>
            <a:lvl9pPr marL="2633838" indent="0">
              <a:buNone/>
              <a:defRPr sz="1152" b="1"/>
            </a:lvl9pPr>
          </a:lstStyle>
          <a:p>
            <a:pPr lvl="0"/>
            <a:r>
              <a:rPr lang="en-US"/>
              <a:t>Click to edit Master text styles</a:t>
            </a:r>
          </a:p>
        </p:txBody>
      </p:sp>
      <p:sp>
        <p:nvSpPr>
          <p:cNvPr id="26" name="Picture Placeholder 2"/>
          <p:cNvSpPr>
            <a:spLocks noGrp="1" noChangeAspect="1"/>
          </p:cNvSpPr>
          <p:nvPr>
            <p:ph type="pic" idx="22"/>
          </p:nvPr>
        </p:nvSpPr>
        <p:spPr>
          <a:xfrm>
            <a:off x="5619518" y="1692266"/>
            <a:ext cx="211127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52"/>
            </a:lvl1pPr>
            <a:lvl2pPr marL="329230" indent="0">
              <a:buNone/>
              <a:defRPr sz="1152"/>
            </a:lvl2pPr>
            <a:lvl3pPr marL="658459" indent="0">
              <a:buNone/>
              <a:defRPr sz="1152"/>
            </a:lvl3pPr>
            <a:lvl4pPr marL="987689" indent="0">
              <a:buNone/>
              <a:defRPr sz="1152"/>
            </a:lvl4pPr>
            <a:lvl5pPr marL="1316919" indent="0">
              <a:buNone/>
              <a:defRPr sz="1152"/>
            </a:lvl5pPr>
            <a:lvl6pPr marL="1646149" indent="0">
              <a:buNone/>
              <a:defRPr sz="1152"/>
            </a:lvl6pPr>
            <a:lvl7pPr marL="1975378" indent="0">
              <a:buNone/>
              <a:defRPr sz="1152"/>
            </a:lvl7pPr>
            <a:lvl8pPr marL="2304608" indent="0">
              <a:buNone/>
              <a:defRPr sz="1152"/>
            </a:lvl8pPr>
            <a:lvl9pPr marL="2633838" indent="0">
              <a:buNone/>
              <a:defRPr sz="1152"/>
            </a:lvl9pPr>
          </a:lstStyle>
          <a:p>
            <a:r>
              <a:rPr lang="en-US"/>
              <a:t>Click icon to add picture</a:t>
            </a:r>
            <a:endParaRPr lang="en-US" dirty="0"/>
          </a:p>
        </p:txBody>
      </p:sp>
      <p:sp>
        <p:nvSpPr>
          <p:cNvPr id="27" name="Text Placeholder 3"/>
          <p:cNvSpPr>
            <a:spLocks noGrp="1"/>
          </p:cNvSpPr>
          <p:nvPr>
            <p:ph type="body" sz="half" idx="20"/>
          </p:nvPr>
        </p:nvSpPr>
        <p:spPr>
          <a:xfrm>
            <a:off x="5619429" y="3655322"/>
            <a:ext cx="2114071" cy="494392"/>
          </a:xfrm>
        </p:spPr>
        <p:txBody>
          <a:bodyPr anchor="t">
            <a:normAutofit/>
          </a:bodyPr>
          <a:lstStyle>
            <a:lvl1pPr marL="0" indent="0">
              <a:buNone/>
              <a:defRPr sz="1008"/>
            </a:lvl1pPr>
            <a:lvl2pPr marL="329230" indent="0">
              <a:buNone/>
              <a:defRPr sz="864"/>
            </a:lvl2pPr>
            <a:lvl3pPr marL="658459" indent="0">
              <a:buNone/>
              <a:defRPr sz="720"/>
            </a:lvl3pPr>
            <a:lvl4pPr marL="987689" indent="0">
              <a:buNone/>
              <a:defRPr sz="648"/>
            </a:lvl4pPr>
            <a:lvl5pPr marL="1316919" indent="0">
              <a:buNone/>
              <a:defRPr sz="648"/>
            </a:lvl5pPr>
            <a:lvl6pPr marL="1646149" indent="0">
              <a:buNone/>
              <a:defRPr sz="648"/>
            </a:lvl6pPr>
            <a:lvl7pPr marL="1975378" indent="0">
              <a:buNone/>
              <a:defRPr sz="648"/>
            </a:lvl7pPr>
            <a:lvl8pPr marL="2304608" indent="0">
              <a:buNone/>
              <a:defRPr sz="648"/>
            </a:lvl8pPr>
            <a:lvl9pPr marL="2633838" indent="0">
              <a:buNone/>
              <a:defRPr sz="648"/>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6DA7F6B-C0FB-46B8-AD7B-0033FB269A38}" type="slidenum">
              <a:rPr lang="en-US" altLang="en-US" smtClean="0"/>
              <a:pPr/>
              <a:t>‹#›</a:t>
            </a:fld>
            <a:endParaRPr lang="en-US" altLang="en-US"/>
          </a:p>
        </p:txBody>
      </p:sp>
    </p:spTree>
    <p:extLst>
      <p:ext uri="{BB962C8B-B14F-4D97-AF65-F5344CB8AC3E}">
        <p14:creationId xmlns:p14="http://schemas.microsoft.com/office/powerpoint/2010/main" val="230320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411B0C8-6964-413E-B26B-EB83F68946CC}" type="slidenum">
              <a:rPr lang="en-US" altLang="en-US" smtClean="0"/>
              <a:pPr/>
              <a:t>‹#›</a:t>
            </a:fld>
            <a:endParaRPr lang="en-US" altLang="en-US"/>
          </a:p>
        </p:txBody>
      </p:sp>
    </p:spTree>
    <p:extLst>
      <p:ext uri="{BB962C8B-B14F-4D97-AF65-F5344CB8AC3E}">
        <p14:creationId xmlns:p14="http://schemas.microsoft.com/office/powerpoint/2010/main" val="197337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2382" y="273844"/>
            <a:ext cx="189294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3548" y="273844"/>
            <a:ext cx="5569099"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FFE1B7-8188-4976-9063-49489A127A41}" type="slidenum">
              <a:rPr lang="en-US" altLang="en-US" smtClean="0"/>
              <a:pPr/>
              <a:t>‹#›</a:t>
            </a:fld>
            <a:endParaRPr lang="en-US" altLang="en-US"/>
          </a:p>
        </p:txBody>
      </p:sp>
    </p:spTree>
    <p:extLst>
      <p:ext uri="{BB962C8B-B14F-4D97-AF65-F5344CB8AC3E}">
        <p14:creationId xmlns:p14="http://schemas.microsoft.com/office/powerpoint/2010/main" val="4185893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432098-4FCD-4621-B266-77E620A9B51E}"/>
              </a:ext>
            </a:extLst>
          </p:cNvPr>
          <p:cNvSpPr>
            <a:spLocks noGrp="1" noChangeArrowheads="1"/>
          </p:cNvSpPr>
          <p:nvPr>
            <p:ph type="dt" sz="half" idx="10"/>
          </p:nvPr>
        </p:nvSpPr>
        <p:spPr>
          <a:ln/>
        </p:spPr>
        <p:txBody>
          <a:bodyPr/>
          <a:lstStyle>
            <a:lvl1pPr>
              <a:defRPr/>
            </a:lvl1pPr>
          </a:lstStyle>
          <a:p>
            <a:pPr algn="l" defTabSz="658437">
              <a:defRPr/>
            </a:pPr>
            <a:endParaRPr lang="en-US" altLang="en-US">
              <a:solidFill>
                <a:srgbClr val="000000"/>
              </a:solidFill>
            </a:endParaRPr>
          </a:p>
        </p:txBody>
      </p:sp>
      <p:sp>
        <p:nvSpPr>
          <p:cNvPr id="5" name="Rectangle 5">
            <a:extLst>
              <a:ext uri="{FF2B5EF4-FFF2-40B4-BE49-F238E27FC236}">
                <a16:creationId xmlns:a16="http://schemas.microsoft.com/office/drawing/2014/main" id="{F73D8F41-1E12-46C4-B93A-792ECBF0084D}"/>
              </a:ext>
            </a:extLst>
          </p:cNvPr>
          <p:cNvSpPr>
            <a:spLocks noGrp="1" noChangeArrowheads="1"/>
          </p:cNvSpPr>
          <p:nvPr>
            <p:ph type="ftr" sz="quarter" idx="11"/>
          </p:nvPr>
        </p:nvSpPr>
        <p:spPr>
          <a:ln/>
        </p:spPr>
        <p:txBody>
          <a:bodyPr/>
          <a:lstStyle>
            <a:lvl1pPr>
              <a:defRPr/>
            </a:lvl1pPr>
          </a:lstStyle>
          <a:p>
            <a:pPr defTabSz="658437">
              <a:defRPr/>
            </a:pPr>
            <a:endParaRPr lang="en-US" altLang="en-US">
              <a:solidFill>
                <a:srgbClr val="000000"/>
              </a:solidFill>
            </a:endParaRPr>
          </a:p>
        </p:txBody>
      </p:sp>
      <p:sp>
        <p:nvSpPr>
          <p:cNvPr id="6" name="Rectangle 6">
            <a:extLst>
              <a:ext uri="{FF2B5EF4-FFF2-40B4-BE49-F238E27FC236}">
                <a16:creationId xmlns:a16="http://schemas.microsoft.com/office/drawing/2014/main" id="{6237021D-7337-46B4-8143-D23252B6764E}"/>
              </a:ext>
            </a:extLst>
          </p:cNvPr>
          <p:cNvSpPr>
            <a:spLocks noGrp="1" noChangeArrowheads="1"/>
          </p:cNvSpPr>
          <p:nvPr>
            <p:ph type="sldNum" sz="quarter" idx="12"/>
          </p:nvPr>
        </p:nvSpPr>
        <p:spPr>
          <a:ln/>
        </p:spPr>
        <p:txBody>
          <a:bodyPr/>
          <a:lstStyle>
            <a:lvl1pPr>
              <a:defRPr/>
            </a:lvl1pPr>
          </a:lstStyle>
          <a:p>
            <a:pPr defTabSz="658437">
              <a:defRPr/>
            </a:pPr>
            <a:fld id="{72C69B15-344B-438A-AA82-D05AD8857E10}" type="slidenum">
              <a:rPr lang="en-US" altLang="en-US" smtClean="0">
                <a:solidFill>
                  <a:srgbClr val="000000"/>
                </a:solidFill>
                <a:latin typeface="Arial" pitchFamily="34" charset="0"/>
                <a:cs typeface="Arial" pitchFamily="34" charset="0"/>
              </a:rPr>
              <a:pPr defTabSz="658437">
                <a:defRPr/>
              </a:pPr>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65495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097360" y="841772"/>
            <a:ext cx="6584156" cy="1790700"/>
          </a:xfrm>
        </p:spPr>
        <p:txBody>
          <a:bodyPr anchor="b"/>
          <a:lstStyle>
            <a:lvl1pPr algn="ctr">
              <a:defRPr sz="432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097360" y="2701528"/>
            <a:ext cx="6584156" cy="1241822"/>
          </a:xfrm>
        </p:spPr>
        <p:txBody>
          <a:bodyPr/>
          <a:lstStyle>
            <a:lvl1pPr marL="0" indent="0" algn="ctr">
              <a:buNone/>
              <a:defRPr sz="1728"/>
            </a:lvl1pPr>
            <a:lvl2pPr marL="329218" indent="0" algn="ctr">
              <a:buNone/>
              <a:defRPr sz="1440"/>
            </a:lvl2pPr>
            <a:lvl3pPr marL="658437" indent="0" algn="ctr">
              <a:buNone/>
              <a:defRPr sz="1296"/>
            </a:lvl3pPr>
            <a:lvl4pPr marL="987655" indent="0" algn="ctr">
              <a:buNone/>
              <a:defRPr sz="1152"/>
            </a:lvl4pPr>
            <a:lvl5pPr marL="1316873" indent="0" algn="ctr">
              <a:buNone/>
              <a:defRPr sz="1152"/>
            </a:lvl5pPr>
            <a:lvl6pPr marL="1646091" indent="0" algn="ctr">
              <a:buNone/>
              <a:defRPr sz="1152"/>
            </a:lvl6pPr>
            <a:lvl7pPr marL="1975310" indent="0" algn="ctr">
              <a:buNone/>
              <a:defRPr sz="1152"/>
            </a:lvl7pPr>
            <a:lvl8pPr marL="2304528" indent="0" algn="ctr">
              <a:buNone/>
              <a:defRPr sz="1152"/>
            </a:lvl8pPr>
            <a:lvl9pPr marL="2633746"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58437"/>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58437"/>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58437"/>
            <a:fld id="{0309CBD5-C5CD-409A-BDCD-0E777683A37C}" type="slidenum">
              <a:rPr lang="en-US" altLang="en-US" smtClean="0">
                <a:solidFill>
                  <a:srgbClr val="000000"/>
                </a:solidFill>
                <a:cs typeface="Arial" panose="020B0604020202020204" pitchFamily="34" charset="0"/>
              </a:rPr>
              <a:pPr defTabSz="658437"/>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7247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531FF2B-9722-4F47-9779-0C16437185BD}" type="slidenum">
              <a:rPr lang="en-US" altLang="en-US" smtClean="0"/>
              <a:pPr/>
              <a:t>‹#›</a:t>
            </a:fld>
            <a:endParaRPr lang="en-US" altLang="en-US"/>
          </a:p>
        </p:txBody>
      </p:sp>
    </p:spTree>
    <p:extLst>
      <p:ext uri="{BB962C8B-B14F-4D97-AF65-F5344CB8AC3E}">
        <p14:creationId xmlns:p14="http://schemas.microsoft.com/office/powerpoint/2010/main" val="87524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097360" y="841772"/>
            <a:ext cx="6584156" cy="1790700"/>
          </a:xfrm>
        </p:spPr>
        <p:txBody>
          <a:bodyPr anchor="b"/>
          <a:lstStyle>
            <a:lvl1pPr algn="ctr">
              <a:defRPr sz="432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097360" y="2701528"/>
            <a:ext cx="6584156" cy="1241822"/>
          </a:xfrm>
        </p:spPr>
        <p:txBody>
          <a:bodyPr/>
          <a:lstStyle>
            <a:lvl1pPr marL="0" indent="0" algn="ctr">
              <a:buNone/>
              <a:defRPr sz="1728"/>
            </a:lvl1pPr>
            <a:lvl2pPr marL="329218" indent="0" algn="ctr">
              <a:buNone/>
              <a:defRPr sz="1440"/>
            </a:lvl2pPr>
            <a:lvl3pPr marL="658437" indent="0" algn="ctr">
              <a:buNone/>
              <a:defRPr sz="1296"/>
            </a:lvl3pPr>
            <a:lvl4pPr marL="987655" indent="0" algn="ctr">
              <a:buNone/>
              <a:defRPr sz="1152"/>
            </a:lvl4pPr>
            <a:lvl5pPr marL="1316873" indent="0" algn="ctr">
              <a:buNone/>
              <a:defRPr sz="1152"/>
            </a:lvl5pPr>
            <a:lvl6pPr marL="1646091" indent="0" algn="ctr">
              <a:buNone/>
              <a:defRPr sz="1152"/>
            </a:lvl6pPr>
            <a:lvl7pPr marL="1975310" indent="0" algn="ctr">
              <a:buNone/>
              <a:defRPr sz="1152"/>
            </a:lvl7pPr>
            <a:lvl8pPr marL="2304528" indent="0" algn="ctr">
              <a:buNone/>
              <a:defRPr sz="1152"/>
            </a:lvl8pPr>
            <a:lvl9pPr marL="2633746"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58437"/>
            <a:endParaRPr lang="en-US" altLang="en-US" sz="1008">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58437"/>
            <a:endParaRPr lang="en-US" altLang="en-US" sz="1008">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58437"/>
            <a:fld id="{0309CBD5-C5CD-409A-BDCD-0E777683A37C}" type="slidenum">
              <a:rPr lang="en-US" altLang="en-US" sz="1008" smtClean="0">
                <a:solidFill>
                  <a:srgbClr val="000000"/>
                </a:solidFill>
                <a:cs typeface="Arial" panose="020B0604020202020204" pitchFamily="34" charset="0"/>
              </a:rPr>
              <a:pPr defTabSz="658437"/>
              <a:t>‹#›</a:t>
            </a:fld>
            <a:endParaRPr lang="en-US" altLang="en-US" sz="1008">
              <a:solidFill>
                <a:srgbClr val="000000"/>
              </a:solidFill>
              <a:cs typeface="Arial" panose="020B0604020202020204" pitchFamily="34" charset="0"/>
            </a:endParaRPr>
          </a:p>
        </p:txBody>
      </p:sp>
    </p:spTree>
    <p:extLst>
      <p:ext uri="{BB962C8B-B14F-4D97-AF65-F5344CB8AC3E}">
        <p14:creationId xmlns:p14="http://schemas.microsoft.com/office/powerpoint/2010/main" val="86756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8716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F3FA9-AE65-3EA0-B5B8-1C78203A4AC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130835F3-2CFC-52BF-8040-0C474E5C0A49}"/>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144ADCFE-2628-D70A-8B9D-F10A7F91731B}"/>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455F929E-CE65-4D9C-A70D-4E8CDB5D9377}" type="slidenum">
              <a:rPr lang="en-US" altLang="en-US" smtClean="0">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8962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15308" y="3348021"/>
            <a:ext cx="6584156" cy="1231118"/>
          </a:xfrm>
        </p:spPr>
        <p:txBody>
          <a:bodyPr wrap="none" anchor="t">
            <a:normAutofit/>
          </a:bodyPr>
          <a:lstStyle>
            <a:lvl1pPr algn="l">
              <a:defRPr sz="6913" b="0" spc="-216">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15308" y="2770256"/>
            <a:ext cx="6584156" cy="565519"/>
          </a:xfrm>
        </p:spPr>
        <p:txBody>
          <a:bodyPr anchor="b">
            <a:normAutofit/>
          </a:bodyPr>
          <a:lstStyle>
            <a:lvl1pPr marL="0" indent="0" algn="l">
              <a:buNone/>
              <a:defRPr sz="2304"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C82EBC-3556-4D4F-9108-EEDF1AF9A690}" type="slidenum">
              <a:rPr lang="en-US" altLang="en-US" smtClean="0"/>
              <a:pPr/>
              <a:t>‹#›</a:t>
            </a:fld>
            <a:endParaRPr lang="en-US" altLang="en-US"/>
          </a:p>
        </p:txBody>
      </p:sp>
    </p:spTree>
    <p:extLst>
      <p:ext uri="{BB962C8B-B14F-4D97-AF65-F5344CB8AC3E}">
        <p14:creationId xmlns:p14="http://schemas.microsoft.com/office/powerpoint/2010/main" val="374122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6458" y="1369219"/>
            <a:ext cx="361841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0614" y="1369219"/>
            <a:ext cx="362471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0FCC612-3E89-4500-8A44-009BCD0A91CC}" type="slidenum">
              <a:rPr lang="en-US" altLang="en-US" smtClean="0"/>
              <a:pPr/>
              <a:t>‹#›</a:t>
            </a:fld>
            <a:endParaRPr lang="en-US" altLang="en-US"/>
          </a:p>
        </p:txBody>
      </p:sp>
    </p:spTree>
    <p:extLst>
      <p:ext uri="{BB962C8B-B14F-4D97-AF65-F5344CB8AC3E}">
        <p14:creationId xmlns:p14="http://schemas.microsoft.com/office/powerpoint/2010/main" val="404736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4691" y="273844"/>
            <a:ext cx="757178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06458" y="1260872"/>
            <a:ext cx="3618417" cy="617934"/>
          </a:xfrm>
        </p:spPr>
        <p:txBody>
          <a:bodyPr anchor="b"/>
          <a:lstStyle>
            <a:lvl1pPr marL="0" indent="0">
              <a:buNone/>
              <a:defRPr sz="1728"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29230" indent="0">
              <a:buNone/>
              <a:defRPr sz="1440" b="1"/>
            </a:lvl2pPr>
            <a:lvl3pPr marL="658459" indent="0">
              <a:buNone/>
              <a:defRPr sz="1296" b="1"/>
            </a:lvl3pPr>
            <a:lvl4pPr marL="987689" indent="0">
              <a:buNone/>
              <a:defRPr sz="1152" b="1"/>
            </a:lvl4pPr>
            <a:lvl5pPr marL="1316919" indent="0">
              <a:buNone/>
              <a:defRPr sz="1152" b="1"/>
            </a:lvl5pPr>
            <a:lvl6pPr marL="1646149" indent="0">
              <a:buNone/>
              <a:defRPr sz="1152" b="1"/>
            </a:lvl6pPr>
            <a:lvl7pPr marL="1975378" indent="0">
              <a:buNone/>
              <a:defRPr sz="1152" b="1"/>
            </a:lvl7pPr>
            <a:lvl8pPr marL="2304608" indent="0">
              <a:buNone/>
              <a:defRPr sz="1152" b="1"/>
            </a:lvl8pPr>
            <a:lvl9pPr marL="2633838" indent="0">
              <a:buNone/>
              <a:defRPr sz="1152" b="1"/>
            </a:lvl9pPr>
          </a:lstStyle>
          <a:p>
            <a:pPr lvl="0"/>
            <a:r>
              <a:rPr lang="en-US"/>
              <a:t>Click to edit Master text styles</a:t>
            </a:r>
          </a:p>
        </p:txBody>
      </p:sp>
      <p:sp>
        <p:nvSpPr>
          <p:cNvPr id="4" name="Content Placeholder 3"/>
          <p:cNvSpPr>
            <a:spLocks noGrp="1"/>
          </p:cNvSpPr>
          <p:nvPr>
            <p:ph sz="half" idx="2"/>
          </p:nvPr>
        </p:nvSpPr>
        <p:spPr>
          <a:xfrm>
            <a:off x="806458" y="1878806"/>
            <a:ext cx="361841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0614" y="1260872"/>
            <a:ext cx="3625857" cy="617934"/>
          </a:xfrm>
        </p:spPr>
        <p:txBody>
          <a:bodyPr vert="horz" lIns="91440" tIns="45720" rIns="91440" bIns="45720" rtlCol="0" anchor="b">
            <a:normAutofit/>
          </a:bodyPr>
          <a:lstStyle>
            <a:lvl1pPr>
              <a:buNone/>
              <a:defRPr lang="en-US" sz="1728"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550614" y="1878806"/>
            <a:ext cx="362585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A5D3B9-16A7-4581-984B-39800EDDB350}" type="slidenum">
              <a:rPr lang="en-US" altLang="en-US" smtClean="0"/>
              <a:pPr/>
              <a:t>‹#›</a:t>
            </a:fld>
            <a:endParaRPr lang="en-US" altLang="en-US"/>
          </a:p>
        </p:txBody>
      </p:sp>
    </p:spTree>
    <p:extLst>
      <p:ext uri="{BB962C8B-B14F-4D97-AF65-F5344CB8AC3E}">
        <p14:creationId xmlns:p14="http://schemas.microsoft.com/office/powerpoint/2010/main" val="33622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A350978-65F3-4990-8FB6-8D87F26765CA}" type="slidenum">
              <a:rPr lang="en-US" altLang="en-US" smtClean="0"/>
              <a:pPr/>
              <a:t>‹#›</a:t>
            </a:fld>
            <a:endParaRPr lang="en-US" altLang="en-US"/>
          </a:p>
        </p:txBody>
      </p:sp>
    </p:spTree>
    <p:extLst>
      <p:ext uri="{BB962C8B-B14F-4D97-AF65-F5344CB8AC3E}">
        <p14:creationId xmlns:p14="http://schemas.microsoft.com/office/powerpoint/2010/main" val="28761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A7F357E-1487-414F-931B-D5FD1AF15EAE}" type="slidenum">
              <a:rPr lang="en-US" altLang="en-US" smtClean="0"/>
              <a:pPr/>
              <a:t>‹#›</a:t>
            </a:fld>
            <a:endParaRPr lang="en-US" altLang="en-US"/>
          </a:p>
        </p:txBody>
      </p:sp>
    </p:spTree>
    <p:extLst>
      <p:ext uri="{BB962C8B-B14F-4D97-AF65-F5344CB8AC3E}">
        <p14:creationId xmlns:p14="http://schemas.microsoft.com/office/powerpoint/2010/main" val="400941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2" y="342900"/>
            <a:ext cx="2831415" cy="1200150"/>
          </a:xfrm>
        </p:spPr>
        <p:txBody>
          <a:bodyPr anchor="b"/>
          <a:lstStyle>
            <a:lvl1pPr>
              <a:defRPr sz="2304"/>
            </a:lvl1pPr>
          </a:lstStyle>
          <a:p>
            <a:r>
              <a:rPr lang="en-US"/>
              <a:t>Click to edit Master title style</a:t>
            </a:r>
            <a:endParaRPr lang="en-US" dirty="0"/>
          </a:p>
        </p:txBody>
      </p:sp>
      <p:sp>
        <p:nvSpPr>
          <p:cNvPr id="3" name="Content Placeholder 2"/>
          <p:cNvSpPr>
            <a:spLocks noGrp="1"/>
          </p:cNvSpPr>
          <p:nvPr>
            <p:ph idx="1"/>
          </p:nvPr>
        </p:nvSpPr>
        <p:spPr>
          <a:xfrm>
            <a:off x="3732166" y="740569"/>
            <a:ext cx="4444305"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6459" y="1543050"/>
            <a:ext cx="2629648" cy="2858691"/>
          </a:xfrm>
        </p:spPr>
        <p:txBody>
          <a:bodyPr/>
          <a:lstStyle>
            <a:lvl1pPr marL="0" indent="0">
              <a:buNone/>
              <a:defRPr sz="1152">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D2FFB28-E7FB-4CE6-84AA-E45D5B85552F}" type="slidenum">
              <a:rPr lang="en-US" altLang="en-US" smtClean="0"/>
              <a:pPr/>
              <a:t>‹#›</a:t>
            </a:fld>
            <a:endParaRPr lang="en-US" altLang="en-US"/>
          </a:p>
        </p:txBody>
      </p:sp>
    </p:spTree>
    <p:extLst>
      <p:ext uri="{BB962C8B-B14F-4D97-AF65-F5344CB8AC3E}">
        <p14:creationId xmlns:p14="http://schemas.microsoft.com/office/powerpoint/2010/main" val="4631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92" y="342900"/>
            <a:ext cx="2831415" cy="1200150"/>
          </a:xfrm>
        </p:spPr>
        <p:txBody>
          <a:bodyPr anchor="b"/>
          <a:lstStyle>
            <a:lvl1pPr>
              <a:defRPr sz="2304"/>
            </a:lvl1pPr>
          </a:lstStyle>
          <a:p>
            <a:r>
              <a:rPr lang="en-US"/>
              <a:t>Click to edit Master title style</a:t>
            </a:r>
            <a:endParaRPr lang="en-US" dirty="0"/>
          </a:p>
        </p:txBody>
      </p:sp>
      <p:sp>
        <p:nvSpPr>
          <p:cNvPr id="3" name="Picture Placeholder 2"/>
          <p:cNvSpPr>
            <a:spLocks noGrp="1" noChangeAspect="1"/>
          </p:cNvSpPr>
          <p:nvPr>
            <p:ph type="pic" idx="1"/>
          </p:nvPr>
        </p:nvSpPr>
        <p:spPr>
          <a:xfrm>
            <a:off x="3732166" y="740569"/>
            <a:ext cx="4444305" cy="3655219"/>
          </a:xfrm>
        </p:spPr>
        <p:txBody>
          <a:bodyPr anchor="t"/>
          <a:lstStyle>
            <a:lvl1pPr marL="0" indent="0">
              <a:buNone/>
              <a:defRPr sz="2304"/>
            </a:lvl1pPr>
            <a:lvl2pPr marL="329230" indent="0">
              <a:buNone/>
              <a:defRPr sz="2016"/>
            </a:lvl2pPr>
            <a:lvl3pPr marL="658459" indent="0">
              <a:buNone/>
              <a:defRPr sz="1728"/>
            </a:lvl3pPr>
            <a:lvl4pPr marL="987689" indent="0">
              <a:buNone/>
              <a:defRPr sz="1440"/>
            </a:lvl4pPr>
            <a:lvl5pPr marL="1316919" indent="0">
              <a:buNone/>
              <a:defRPr sz="1440"/>
            </a:lvl5pPr>
            <a:lvl6pPr marL="1646149" indent="0">
              <a:buNone/>
              <a:defRPr sz="1440"/>
            </a:lvl6pPr>
            <a:lvl7pPr marL="1975378" indent="0">
              <a:buNone/>
              <a:defRPr sz="1440"/>
            </a:lvl7pPr>
            <a:lvl8pPr marL="2304608" indent="0">
              <a:buNone/>
              <a:defRPr sz="1440"/>
            </a:lvl8pPr>
            <a:lvl9pPr marL="2633838"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806459" y="1543050"/>
            <a:ext cx="2629648" cy="2858691"/>
          </a:xfrm>
        </p:spPr>
        <p:txBody>
          <a:bodyPr/>
          <a:lstStyle>
            <a:lvl1pPr marL="0" indent="0">
              <a:buNone/>
              <a:defRPr sz="1152">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CC7FA1B-6553-4FD9-A0E8-62B93F56B5D1}" type="slidenum">
              <a:rPr lang="en-US" altLang="en-US" smtClean="0"/>
              <a:pPr/>
              <a:t>‹#›</a:t>
            </a:fld>
            <a:endParaRPr lang="en-US" altLang="en-US"/>
          </a:p>
        </p:txBody>
      </p:sp>
    </p:spTree>
    <p:extLst>
      <p:ext uri="{BB962C8B-B14F-4D97-AF65-F5344CB8AC3E}">
        <p14:creationId xmlns:p14="http://schemas.microsoft.com/office/powerpoint/2010/main" val="423404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6458" y="1369219"/>
            <a:ext cx="7368869"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05344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58459" rtl="0" eaLnBrk="1" latinLnBrk="0" hangingPunct="1">
        <a:lnSpc>
          <a:spcPct val="90000"/>
        </a:lnSpc>
        <a:spcBef>
          <a:spcPct val="0"/>
        </a:spcBef>
        <a:buNone/>
        <a:defRPr sz="3889"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AC27CA-EB5F-4FFD-AFE1-585C5AC13B6F}"/>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5324A3-8BCA-47FF-888C-12CFC4C97DBE}"/>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ACBF4EDB-BC03-408B-A6C4-B250A939CED4}"/>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8">
                <a:latin typeface="Arial" charset="0"/>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8157C8ED-182D-479E-981A-6A7AF155CC1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8">
                <a:latin typeface="Arial" charset="0"/>
                <a:cs typeface="Arial" charset="0"/>
              </a:defRPr>
            </a:lvl1pPr>
          </a:lstStyle>
          <a:p>
            <a:pPr>
              <a:defRPr/>
            </a:pPr>
            <a:endParaRPr lang="en-US" altLang="en-US"/>
          </a:p>
        </p:txBody>
      </p:sp>
      <p:sp>
        <p:nvSpPr>
          <p:cNvPr id="3078" name="Rectangle 6">
            <a:extLst>
              <a:ext uri="{FF2B5EF4-FFF2-40B4-BE49-F238E27FC236}">
                <a16:creationId xmlns:a16="http://schemas.microsoft.com/office/drawing/2014/main" id="{3ED73AFF-67A9-4CD8-9E27-A3975DFBC0DD}"/>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8"/>
            </a:lvl1pPr>
          </a:lstStyle>
          <a:p>
            <a:pPr>
              <a:defRPr/>
            </a:pPr>
            <a:fld id="{3A682856-861A-426C-97E8-7291350175EF}" type="slidenum">
              <a:rPr lang="en-US" altLang="en-US"/>
              <a:pPr>
                <a:defRPr/>
              </a:pPr>
              <a:t>‹#›</a:t>
            </a:fld>
            <a:endParaRPr lang="en-US" altLang="en-US"/>
          </a:p>
        </p:txBody>
      </p:sp>
    </p:spTree>
    <p:extLst>
      <p:ext uri="{BB962C8B-B14F-4D97-AF65-F5344CB8AC3E}">
        <p14:creationId xmlns:p14="http://schemas.microsoft.com/office/powerpoint/2010/main" val="4225154544"/>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18" algn="ctr" rtl="0" fontAlgn="base">
        <a:spcBef>
          <a:spcPct val="0"/>
        </a:spcBef>
        <a:spcAft>
          <a:spcPct val="0"/>
        </a:spcAft>
        <a:defRPr sz="3168">
          <a:solidFill>
            <a:schemeClr val="bg1"/>
          </a:solidFill>
          <a:latin typeface="Arial Rounded MT Bold" pitchFamily="34" charset="0"/>
          <a:cs typeface="Arial" charset="0"/>
        </a:defRPr>
      </a:lvl6pPr>
      <a:lvl7pPr marL="658437" algn="ctr" rtl="0" fontAlgn="base">
        <a:spcBef>
          <a:spcPct val="0"/>
        </a:spcBef>
        <a:spcAft>
          <a:spcPct val="0"/>
        </a:spcAft>
        <a:defRPr sz="3168">
          <a:solidFill>
            <a:schemeClr val="bg1"/>
          </a:solidFill>
          <a:latin typeface="Arial Rounded MT Bold" pitchFamily="34" charset="0"/>
          <a:cs typeface="Arial" charset="0"/>
        </a:defRPr>
      </a:lvl7pPr>
      <a:lvl8pPr marL="987655" algn="ctr" rtl="0" fontAlgn="base">
        <a:spcBef>
          <a:spcPct val="0"/>
        </a:spcBef>
        <a:spcAft>
          <a:spcPct val="0"/>
        </a:spcAft>
        <a:defRPr sz="3168">
          <a:solidFill>
            <a:schemeClr val="bg1"/>
          </a:solidFill>
          <a:latin typeface="Arial Rounded MT Bold" pitchFamily="34" charset="0"/>
          <a:cs typeface="Arial" charset="0"/>
        </a:defRPr>
      </a:lvl8pPr>
      <a:lvl9pPr marL="1316873"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14" indent="-246914" algn="l" rtl="0" eaLnBrk="0" fontAlgn="base" hangingPunct="0">
        <a:spcBef>
          <a:spcPct val="20000"/>
        </a:spcBef>
        <a:spcAft>
          <a:spcPct val="0"/>
        </a:spcAft>
        <a:defRPr sz="3168">
          <a:solidFill>
            <a:schemeClr val="bg1"/>
          </a:solidFill>
          <a:latin typeface="+mn-lt"/>
          <a:ea typeface="+mn-ea"/>
          <a:cs typeface="+mn-cs"/>
        </a:defRPr>
      </a:lvl1pPr>
      <a:lvl2pPr marL="534980" indent="-205762" algn="l" rtl="0" eaLnBrk="0" fontAlgn="base" hangingPunct="0">
        <a:spcBef>
          <a:spcPct val="20000"/>
        </a:spcBef>
        <a:spcAft>
          <a:spcPct val="0"/>
        </a:spcAft>
        <a:buChar char="–"/>
        <a:defRPr sz="2016">
          <a:solidFill>
            <a:schemeClr val="tx1"/>
          </a:solidFill>
          <a:latin typeface="Arial" charset="0"/>
          <a:cs typeface="+mn-cs"/>
        </a:defRPr>
      </a:lvl2pPr>
      <a:lvl3pPr marL="823046" indent="-164609" algn="l" rtl="0" eaLnBrk="0" fontAlgn="base" hangingPunct="0">
        <a:spcBef>
          <a:spcPct val="20000"/>
        </a:spcBef>
        <a:spcAft>
          <a:spcPct val="0"/>
        </a:spcAft>
        <a:buChar char="•"/>
        <a:defRPr sz="1728">
          <a:solidFill>
            <a:schemeClr val="tx1"/>
          </a:solidFill>
          <a:latin typeface="Arial" charset="0"/>
          <a:cs typeface="+mn-cs"/>
        </a:defRPr>
      </a:lvl3pPr>
      <a:lvl4pPr marL="1152264" indent="-164609" algn="l" rtl="0" eaLnBrk="0" fontAlgn="base" hangingPunct="0">
        <a:spcBef>
          <a:spcPct val="20000"/>
        </a:spcBef>
        <a:spcAft>
          <a:spcPct val="0"/>
        </a:spcAft>
        <a:buChar char="–"/>
        <a:defRPr sz="1440">
          <a:solidFill>
            <a:schemeClr val="tx1"/>
          </a:solidFill>
          <a:latin typeface="Arial" charset="0"/>
          <a:cs typeface="+mn-cs"/>
        </a:defRPr>
      </a:lvl4pPr>
      <a:lvl5pPr marL="1481482" indent="-164609" algn="l" rtl="0" eaLnBrk="0" fontAlgn="base" hangingPunct="0">
        <a:spcBef>
          <a:spcPct val="20000"/>
        </a:spcBef>
        <a:spcAft>
          <a:spcPct val="0"/>
        </a:spcAft>
        <a:buChar char="»"/>
        <a:defRPr sz="1440">
          <a:solidFill>
            <a:schemeClr val="tx1"/>
          </a:solidFill>
          <a:latin typeface="Arial" charset="0"/>
          <a:cs typeface="+mn-cs"/>
        </a:defRPr>
      </a:lvl5pPr>
      <a:lvl6pPr marL="1810701" indent="-164609" algn="l" rtl="0" fontAlgn="base">
        <a:spcBef>
          <a:spcPct val="20000"/>
        </a:spcBef>
        <a:spcAft>
          <a:spcPct val="0"/>
        </a:spcAft>
        <a:buChar char="»"/>
        <a:defRPr sz="1440">
          <a:solidFill>
            <a:schemeClr val="tx1"/>
          </a:solidFill>
          <a:latin typeface="Arial" charset="0"/>
          <a:cs typeface="+mn-cs"/>
        </a:defRPr>
      </a:lvl6pPr>
      <a:lvl7pPr marL="2139919" indent="-164609" algn="l" rtl="0" fontAlgn="base">
        <a:spcBef>
          <a:spcPct val="20000"/>
        </a:spcBef>
        <a:spcAft>
          <a:spcPct val="0"/>
        </a:spcAft>
        <a:buChar char="»"/>
        <a:defRPr sz="1440">
          <a:solidFill>
            <a:schemeClr val="tx1"/>
          </a:solidFill>
          <a:latin typeface="Arial" charset="0"/>
          <a:cs typeface="+mn-cs"/>
        </a:defRPr>
      </a:lvl7pPr>
      <a:lvl8pPr marL="2469137" indent="-164609" algn="l" rtl="0" fontAlgn="base">
        <a:spcBef>
          <a:spcPct val="20000"/>
        </a:spcBef>
        <a:spcAft>
          <a:spcPct val="0"/>
        </a:spcAft>
        <a:buChar char="»"/>
        <a:defRPr sz="1440">
          <a:solidFill>
            <a:schemeClr val="tx1"/>
          </a:solidFill>
          <a:latin typeface="Arial" charset="0"/>
          <a:cs typeface="+mn-cs"/>
        </a:defRPr>
      </a:lvl8pPr>
      <a:lvl9pPr marL="2798355" indent="-164609"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37" rtl="0" eaLnBrk="1" latinLnBrk="0" hangingPunct="1">
        <a:defRPr sz="1296" kern="1200">
          <a:solidFill>
            <a:schemeClr val="tx1"/>
          </a:solidFill>
          <a:latin typeface="+mn-lt"/>
          <a:ea typeface="+mn-ea"/>
          <a:cs typeface="+mn-cs"/>
        </a:defRPr>
      </a:lvl1pPr>
      <a:lvl2pPr marL="329218" algn="l" defTabSz="658437" rtl="0" eaLnBrk="1" latinLnBrk="0" hangingPunct="1">
        <a:defRPr sz="1296" kern="1200">
          <a:solidFill>
            <a:schemeClr val="tx1"/>
          </a:solidFill>
          <a:latin typeface="+mn-lt"/>
          <a:ea typeface="+mn-ea"/>
          <a:cs typeface="+mn-cs"/>
        </a:defRPr>
      </a:lvl2pPr>
      <a:lvl3pPr marL="658437" algn="l" defTabSz="658437" rtl="0" eaLnBrk="1" latinLnBrk="0" hangingPunct="1">
        <a:defRPr sz="1296" kern="1200">
          <a:solidFill>
            <a:schemeClr val="tx1"/>
          </a:solidFill>
          <a:latin typeface="+mn-lt"/>
          <a:ea typeface="+mn-ea"/>
          <a:cs typeface="+mn-cs"/>
        </a:defRPr>
      </a:lvl3pPr>
      <a:lvl4pPr marL="987655" algn="l" defTabSz="658437" rtl="0" eaLnBrk="1" latinLnBrk="0" hangingPunct="1">
        <a:defRPr sz="1296" kern="1200">
          <a:solidFill>
            <a:schemeClr val="tx1"/>
          </a:solidFill>
          <a:latin typeface="+mn-lt"/>
          <a:ea typeface="+mn-ea"/>
          <a:cs typeface="+mn-cs"/>
        </a:defRPr>
      </a:lvl4pPr>
      <a:lvl5pPr marL="1316873" algn="l" defTabSz="658437" rtl="0" eaLnBrk="1" latinLnBrk="0" hangingPunct="1">
        <a:defRPr sz="1296" kern="1200">
          <a:solidFill>
            <a:schemeClr val="tx1"/>
          </a:solidFill>
          <a:latin typeface="+mn-lt"/>
          <a:ea typeface="+mn-ea"/>
          <a:cs typeface="+mn-cs"/>
        </a:defRPr>
      </a:lvl5pPr>
      <a:lvl6pPr marL="1646091" algn="l" defTabSz="658437" rtl="0" eaLnBrk="1" latinLnBrk="0" hangingPunct="1">
        <a:defRPr sz="1296" kern="1200">
          <a:solidFill>
            <a:schemeClr val="tx1"/>
          </a:solidFill>
          <a:latin typeface="+mn-lt"/>
          <a:ea typeface="+mn-ea"/>
          <a:cs typeface="+mn-cs"/>
        </a:defRPr>
      </a:lvl6pPr>
      <a:lvl7pPr marL="1975310" algn="l" defTabSz="658437" rtl="0" eaLnBrk="1" latinLnBrk="0" hangingPunct="1">
        <a:defRPr sz="1296" kern="1200">
          <a:solidFill>
            <a:schemeClr val="tx1"/>
          </a:solidFill>
          <a:latin typeface="+mn-lt"/>
          <a:ea typeface="+mn-ea"/>
          <a:cs typeface="+mn-cs"/>
        </a:defRPr>
      </a:lvl7pPr>
      <a:lvl8pPr marL="2304528" algn="l" defTabSz="658437" rtl="0" eaLnBrk="1" latinLnBrk="0" hangingPunct="1">
        <a:defRPr sz="1296" kern="1200">
          <a:solidFill>
            <a:schemeClr val="tx1"/>
          </a:solidFill>
          <a:latin typeface="+mn-lt"/>
          <a:ea typeface="+mn-ea"/>
          <a:cs typeface="+mn-cs"/>
        </a:defRPr>
      </a:lvl8pPr>
      <a:lvl9pPr marL="2633746" algn="l" defTabSz="658437"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1993292778"/>
      </p:ext>
    </p:extLst>
  </p:cSld>
  <p:clrMap bg1="lt1" tx1="dk1" bg2="lt2" tx2="dk2" accent1="accent1" accent2="accent2" accent3="accent3" accent4="accent4" accent5="accent5" accent6="accent6" hlink="hlink" folHlink="folHlink"/>
  <p:sldLayoutIdLst>
    <p:sldLayoutId id="2147483750" r:id="rId1"/>
    <p:sldLayoutId id="214748375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168" kern="1200">
          <a:solidFill>
            <a:schemeClr val="tx2"/>
          </a:solidFill>
          <a:latin typeface="+mj-lt"/>
          <a:ea typeface="+mj-ea"/>
          <a:cs typeface="+mj-cs"/>
        </a:defRPr>
      </a:lvl1pPr>
      <a:lvl2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5pPr>
      <a:lvl6pPr marL="329218"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6pPr>
      <a:lvl7pPr marL="658437"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7pPr>
      <a:lvl8pPr marL="987655"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8pPr>
      <a:lvl9pPr marL="1316873"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9pPr>
    </p:titleStyle>
    <p:bodyStyle>
      <a:lvl1pPr marL="246914" indent="-246914" algn="l" rtl="0" fontAlgn="base">
        <a:spcBef>
          <a:spcPct val="20000"/>
        </a:spcBef>
        <a:spcAft>
          <a:spcPct val="0"/>
        </a:spcAft>
        <a:buChar char="•"/>
        <a:defRPr sz="2880" kern="1200">
          <a:solidFill>
            <a:schemeClr val="bg1"/>
          </a:solidFill>
          <a:latin typeface="+mn-lt"/>
          <a:ea typeface="+mn-ea"/>
          <a:cs typeface="+mn-cs"/>
        </a:defRPr>
      </a:lvl1pPr>
      <a:lvl2pPr marL="534980" indent="-205762" algn="l" rtl="0" fontAlgn="base">
        <a:spcBef>
          <a:spcPct val="20000"/>
        </a:spcBef>
        <a:spcAft>
          <a:spcPct val="0"/>
        </a:spcAft>
        <a:buChar char="–"/>
        <a:defRPr sz="2880" kern="1200">
          <a:solidFill>
            <a:schemeClr val="bg1"/>
          </a:solidFill>
          <a:latin typeface="+mn-lt"/>
          <a:ea typeface="+mn-ea"/>
          <a:cs typeface="+mn-cs"/>
        </a:defRPr>
      </a:lvl2pPr>
      <a:lvl3pPr marL="823046" indent="-164609" algn="l" rtl="0" fontAlgn="base">
        <a:spcBef>
          <a:spcPct val="20000"/>
        </a:spcBef>
        <a:spcAft>
          <a:spcPct val="0"/>
        </a:spcAft>
        <a:buChar char="•"/>
        <a:defRPr sz="1728" kern="1200">
          <a:solidFill>
            <a:schemeClr val="tx1"/>
          </a:solidFill>
          <a:latin typeface="+mj-lt"/>
          <a:ea typeface="+mn-ea"/>
          <a:cs typeface="+mj-cs"/>
        </a:defRPr>
      </a:lvl3pPr>
      <a:lvl4pPr marL="1152264" indent="-164609" algn="l" rtl="0" fontAlgn="base">
        <a:spcBef>
          <a:spcPct val="20000"/>
        </a:spcBef>
        <a:spcAft>
          <a:spcPct val="0"/>
        </a:spcAft>
        <a:buChar char="–"/>
        <a:defRPr sz="1440" kern="1200">
          <a:solidFill>
            <a:schemeClr val="tx1"/>
          </a:solidFill>
          <a:latin typeface="+mj-lt"/>
          <a:ea typeface="+mn-ea"/>
          <a:cs typeface="+mj-cs"/>
        </a:defRPr>
      </a:lvl4pPr>
      <a:lvl5pPr marL="1481482" indent="-164609" algn="l" rtl="0" fontAlgn="base">
        <a:spcBef>
          <a:spcPct val="20000"/>
        </a:spcBef>
        <a:spcAft>
          <a:spcPct val="0"/>
        </a:spcAft>
        <a:buChar char="»"/>
        <a:defRPr sz="1440" kern="1200">
          <a:solidFill>
            <a:schemeClr val="tx1"/>
          </a:solidFill>
          <a:latin typeface="+mj-lt"/>
          <a:ea typeface="+mn-ea"/>
          <a:cs typeface="+mj-cs"/>
        </a:defRPr>
      </a:lvl5pPr>
      <a:lvl6pPr marL="1810701"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19"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137"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355"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37" rtl="0" eaLnBrk="1" latinLnBrk="0" hangingPunct="1">
        <a:defRPr sz="1296" kern="1200">
          <a:solidFill>
            <a:schemeClr val="tx1"/>
          </a:solidFill>
          <a:latin typeface="+mn-lt"/>
          <a:ea typeface="+mn-ea"/>
          <a:cs typeface="+mn-cs"/>
        </a:defRPr>
      </a:lvl1pPr>
      <a:lvl2pPr marL="329218" algn="l" defTabSz="658437" rtl="0" eaLnBrk="1" latinLnBrk="0" hangingPunct="1">
        <a:defRPr sz="1296" kern="1200">
          <a:solidFill>
            <a:schemeClr val="tx1"/>
          </a:solidFill>
          <a:latin typeface="+mn-lt"/>
          <a:ea typeface="+mn-ea"/>
          <a:cs typeface="+mn-cs"/>
        </a:defRPr>
      </a:lvl2pPr>
      <a:lvl3pPr marL="658437" algn="l" defTabSz="658437" rtl="0" eaLnBrk="1" latinLnBrk="0" hangingPunct="1">
        <a:defRPr sz="1296" kern="1200">
          <a:solidFill>
            <a:schemeClr val="tx1"/>
          </a:solidFill>
          <a:latin typeface="+mn-lt"/>
          <a:ea typeface="+mn-ea"/>
          <a:cs typeface="+mn-cs"/>
        </a:defRPr>
      </a:lvl3pPr>
      <a:lvl4pPr marL="987655" algn="l" defTabSz="658437" rtl="0" eaLnBrk="1" latinLnBrk="0" hangingPunct="1">
        <a:defRPr sz="1296" kern="1200">
          <a:solidFill>
            <a:schemeClr val="tx1"/>
          </a:solidFill>
          <a:latin typeface="+mn-lt"/>
          <a:ea typeface="+mn-ea"/>
          <a:cs typeface="+mn-cs"/>
        </a:defRPr>
      </a:lvl4pPr>
      <a:lvl5pPr marL="1316873" algn="l" defTabSz="658437" rtl="0" eaLnBrk="1" latinLnBrk="0" hangingPunct="1">
        <a:defRPr sz="1296" kern="1200">
          <a:solidFill>
            <a:schemeClr val="tx1"/>
          </a:solidFill>
          <a:latin typeface="+mn-lt"/>
          <a:ea typeface="+mn-ea"/>
          <a:cs typeface="+mn-cs"/>
        </a:defRPr>
      </a:lvl5pPr>
      <a:lvl6pPr marL="1646091" algn="l" defTabSz="658437" rtl="0" eaLnBrk="1" latinLnBrk="0" hangingPunct="1">
        <a:defRPr sz="1296" kern="1200">
          <a:solidFill>
            <a:schemeClr val="tx1"/>
          </a:solidFill>
          <a:latin typeface="+mn-lt"/>
          <a:ea typeface="+mn-ea"/>
          <a:cs typeface="+mn-cs"/>
        </a:defRPr>
      </a:lvl6pPr>
      <a:lvl7pPr marL="1975310" algn="l" defTabSz="658437" rtl="0" eaLnBrk="1" latinLnBrk="0" hangingPunct="1">
        <a:defRPr sz="1296" kern="1200">
          <a:solidFill>
            <a:schemeClr val="tx1"/>
          </a:solidFill>
          <a:latin typeface="+mn-lt"/>
          <a:ea typeface="+mn-ea"/>
          <a:cs typeface="+mn-cs"/>
        </a:defRPr>
      </a:lvl7pPr>
      <a:lvl8pPr marL="2304528" algn="l" defTabSz="658437" rtl="0" eaLnBrk="1" latinLnBrk="0" hangingPunct="1">
        <a:defRPr sz="1296" kern="1200">
          <a:solidFill>
            <a:schemeClr val="tx1"/>
          </a:solidFill>
          <a:latin typeface="+mn-lt"/>
          <a:ea typeface="+mn-ea"/>
          <a:cs typeface="+mn-cs"/>
        </a:defRPr>
      </a:lvl8pPr>
      <a:lvl9pPr marL="2633746" algn="l" defTabSz="658437"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3D84B8-D58E-BBFD-A700-F8B603CE2AAD}"/>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439AC0F-353E-37B6-36A2-8BA0F9C72826}"/>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D59518A3-C252-BEFC-8392-33FD1952A45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8">
                <a:latin typeface="Arial" charset="0"/>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8A2D8744-3A1D-E511-B299-DCD779AC6353}"/>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8">
                <a:latin typeface="Arial" charset="0"/>
                <a:cs typeface="Arial" charset="0"/>
              </a:defRPr>
            </a:lvl1pPr>
          </a:lstStyle>
          <a:p>
            <a:pPr>
              <a:defRPr/>
            </a:pPr>
            <a:endParaRPr lang="en-US" altLang="en-US"/>
          </a:p>
        </p:txBody>
      </p:sp>
      <p:sp>
        <p:nvSpPr>
          <p:cNvPr id="3078" name="Rectangle 6">
            <a:extLst>
              <a:ext uri="{FF2B5EF4-FFF2-40B4-BE49-F238E27FC236}">
                <a16:creationId xmlns:a16="http://schemas.microsoft.com/office/drawing/2014/main" id="{3C657041-0809-3DDC-FE51-01512916C01F}"/>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8"/>
            </a:lvl1pPr>
          </a:lstStyle>
          <a:p>
            <a:fld id="{220761D2-4271-489A-8381-89B8945ACBC0}" type="slidenum">
              <a:rPr lang="en-US" altLang="en-US"/>
              <a:pPr/>
              <a:t>‹#›</a:t>
            </a:fld>
            <a:endParaRPr lang="en-US" altLang="en-US"/>
          </a:p>
        </p:txBody>
      </p:sp>
    </p:spTree>
    <p:extLst>
      <p:ext uri="{BB962C8B-B14F-4D97-AF65-F5344CB8AC3E}">
        <p14:creationId xmlns:p14="http://schemas.microsoft.com/office/powerpoint/2010/main" val="3272877706"/>
      </p:ext>
    </p:extLst>
  </p:cSld>
  <p:clrMap bg1="lt1" tx1="dk1" bg2="lt2" tx2="dk2" accent1="accent1" accent2="accent2" accent3="accent3" accent4="accent4" accent5="accent5" accent6="accent6" hlink="hlink" folHlink="folHlink"/>
  <p:sldLayoutIdLst>
    <p:sldLayoutId id="214748375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303874"/>
            <a:ext cx="8339931" cy="4608909"/>
          </a:xfrm>
        </p:spPr>
        <p:txBody>
          <a:bodyPr anchor="t">
            <a:normAutofit/>
          </a:bodyPr>
          <a:lstStyle/>
          <a:p>
            <a:pPr algn="ctr"/>
            <a:r>
              <a:rPr lang="en-US" sz="3840" dirty="0">
                <a:solidFill>
                  <a:schemeClr val="tx1"/>
                </a:solidFill>
                <a:latin typeface="Arial Rounded MT Bold" panose="020F0704030504030204" pitchFamily="34" charset="0"/>
              </a:rPr>
              <a:t>e-handout</a:t>
            </a:r>
          </a:p>
          <a:p>
            <a:pPr algn="ctr"/>
            <a:r>
              <a:rPr lang="en-US" sz="3840" dirty="0">
                <a:solidFill>
                  <a:schemeClr val="tx1"/>
                </a:solidFill>
                <a:latin typeface="Arial Rounded MT Bold" panose="020F0704030504030204" pitchFamily="34" charset="0"/>
              </a:rPr>
              <a:t>To have these notes </a:t>
            </a:r>
          </a:p>
          <a:p>
            <a:pPr algn="ctr"/>
            <a:r>
              <a:rPr lang="en-US" sz="3840" dirty="0">
                <a:solidFill>
                  <a:schemeClr val="tx1"/>
                </a:solidFill>
                <a:latin typeface="Arial Rounded MT Bold" panose="020F0704030504030204" pitchFamily="34" charset="0"/>
              </a:rPr>
              <a:t>without taking notes</a:t>
            </a:r>
          </a:p>
          <a:p>
            <a:pPr algn="ctr"/>
            <a:r>
              <a:rPr lang="en-US" sz="3840" dirty="0">
                <a:solidFill>
                  <a:schemeClr val="tx1"/>
                </a:solidFill>
                <a:latin typeface="Arial Rounded MT Bold" panose="020F0704030504030204" pitchFamily="34" charset="0"/>
              </a:rPr>
              <a:t>Go to </a:t>
            </a:r>
            <a:r>
              <a:rPr lang="en-US" sz="3840" dirty="0">
                <a:solidFill>
                  <a:srgbClr val="FFFF66"/>
                </a:solidFill>
                <a:latin typeface="Arial Rounded MT Bold" panose="020F0704030504030204" pitchFamily="34" charset="0"/>
              </a:rPr>
              <a:t>OrHaOlam.com</a:t>
            </a:r>
          </a:p>
          <a:p>
            <a:pPr algn="ctr"/>
            <a:r>
              <a:rPr lang="en-US" sz="3840" dirty="0">
                <a:solidFill>
                  <a:schemeClr val="tx1"/>
                </a:solidFill>
                <a:latin typeface="Arial Rounded MT Bold" panose="020F0704030504030204" pitchFamily="34" charset="0"/>
              </a:rPr>
              <a:t>Click on </a:t>
            </a:r>
            <a:r>
              <a:rPr lang="en-US" sz="3840" dirty="0">
                <a:solidFill>
                  <a:srgbClr val="FFFF66"/>
                </a:solidFill>
                <a:latin typeface="Arial Rounded MT Bold" panose="020F0704030504030204" pitchFamily="34" charset="0"/>
              </a:rPr>
              <a:t>Messages tab, </a:t>
            </a:r>
          </a:p>
          <a:p>
            <a:pPr algn="ctr"/>
            <a:r>
              <a:rPr lang="en-US" sz="3840" dirty="0">
                <a:solidFill>
                  <a:srgbClr val="FFFF66"/>
                </a:solidFill>
                <a:latin typeface="Arial Rounded MT Bold" panose="020F0704030504030204" pitchFamily="34" charset="0"/>
              </a:rPr>
              <a:t> 2025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9CC17F0-9100-4156-8A2C-B97E2E62ADA8}"/>
              </a:ext>
            </a:extLst>
          </p:cNvPr>
          <p:cNvSpPr>
            <a:spLocks noChangeArrowheads="1"/>
          </p:cNvSpPr>
          <p:nvPr/>
        </p:nvSpPr>
        <p:spPr bwMode="auto">
          <a:xfrm>
            <a:off x="1152227" y="212427"/>
            <a:ext cx="2578795"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37">
              <a:spcBef>
                <a:spcPct val="0"/>
              </a:spcBef>
              <a:defRPr/>
            </a:pPr>
            <a:endParaRPr lang="en-US" altLang="en-US" sz="1296">
              <a:solidFill>
                <a:srgbClr val="000000"/>
              </a:solidFill>
              <a:latin typeface="Arial" panose="020B0604020202020204" pitchFamily="34" charset="0"/>
            </a:endParaRPr>
          </a:p>
        </p:txBody>
      </p:sp>
      <p:sp>
        <p:nvSpPr>
          <p:cNvPr id="8195" name="Rectangle 2">
            <a:extLst>
              <a:ext uri="{FF2B5EF4-FFF2-40B4-BE49-F238E27FC236}">
                <a16:creationId xmlns:a16="http://schemas.microsoft.com/office/drawing/2014/main" id="{5DFF4A5B-781A-4382-AC1C-5B2002EDE27D}"/>
              </a:ext>
            </a:extLst>
          </p:cNvPr>
          <p:cNvSpPr>
            <a:spLocks noGrp="1" noChangeArrowheads="1"/>
          </p:cNvSpPr>
          <p:nvPr>
            <p:ph type="body" idx="1"/>
          </p:nvPr>
        </p:nvSpPr>
        <p:spPr>
          <a:xfrm>
            <a:off x="438943" y="157559"/>
            <a:ext cx="7974145" cy="4883249"/>
          </a:xfrm>
        </p:spPr>
        <p:txBody>
          <a:bodyPr>
            <a:normAutofit/>
          </a:bodyPr>
          <a:lstStyle/>
          <a:p>
            <a:pPr marL="40009" indent="-40009" eaLnBrk="1" hangingPunct="1">
              <a:defRPr/>
            </a:pPr>
            <a:r>
              <a:rPr lang="en-US" altLang="en-US" b="1" dirty="0"/>
              <a:t>       Lev 23.11-12</a:t>
            </a:r>
            <a:r>
              <a:rPr lang="en-US" altLang="en-US" dirty="0"/>
              <a:t>  </a:t>
            </a:r>
            <a:r>
              <a:rPr lang="en-US" altLang="en-US" sz="3840" dirty="0"/>
              <a:t>He is to wave the sheaf before </a:t>
            </a:r>
            <a:r>
              <a:rPr lang="en-US" sz="3840" cap="small" dirty="0"/>
              <a:t>Adonai</a:t>
            </a:r>
            <a:r>
              <a:rPr lang="en-US" altLang="en-US" sz="3840" dirty="0"/>
              <a:t>, so that you will be accepted; the cohen is to wave it on the day after the Shabbat. </a:t>
            </a:r>
            <a:endParaRPr lang="en-US" altLang="en-US" dirty="0"/>
          </a:p>
        </p:txBody>
      </p:sp>
    </p:spTree>
    <p:extLst>
      <p:ext uri="{BB962C8B-B14F-4D97-AF65-F5344CB8AC3E}">
        <p14:creationId xmlns:p14="http://schemas.microsoft.com/office/powerpoint/2010/main" val="31796950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4306" name="Rectangle 2">
            <a:extLst>
              <a:ext uri="{FF2B5EF4-FFF2-40B4-BE49-F238E27FC236}">
                <a16:creationId xmlns:a16="http://schemas.microsoft.com/office/drawing/2014/main" id="{2146996C-4E28-2C3F-099A-7141A40FAD5D}"/>
              </a:ext>
            </a:extLst>
          </p:cNvPr>
          <p:cNvSpPr>
            <a:spLocks noGrp="1" noChangeArrowheads="1"/>
          </p:cNvSpPr>
          <p:nvPr>
            <p:ph type="subTitle" idx="1"/>
          </p:nvPr>
        </p:nvSpPr>
        <p:spPr>
          <a:xfrm>
            <a:off x="503237" y="209550"/>
            <a:ext cx="7848600" cy="4648200"/>
          </a:xfrm>
        </p:spPr>
        <p:txBody>
          <a:bodyPr anchor="t">
            <a:normAutofit/>
          </a:bodyPr>
          <a:lstStyle/>
          <a:p>
            <a:pPr algn="l"/>
            <a:r>
              <a:rPr lang="en-US" altLang="en-US" sz="3000" baseline="30000" dirty="0"/>
              <a:t>1 Cor 15.20-25 </a:t>
            </a:r>
            <a:r>
              <a:rPr lang="en-US" altLang="en-US" sz="3000" dirty="0"/>
              <a:t> </a:t>
            </a:r>
            <a:r>
              <a:rPr lang="en-US" altLang="en-US" sz="4000" dirty="0">
                <a:solidFill>
                  <a:schemeClr val="tx1"/>
                </a:solidFill>
                <a:latin typeface="Arial Rounded MT Bold" panose="020F0704030504030204" pitchFamily="34" charset="0"/>
              </a:rPr>
              <a:t>But the fact is that the Messiah has been raised from the dead, the firstfruits of those who have died. For since death came through a man, also the resurrection of the dead has come through a man. </a:t>
            </a:r>
          </a:p>
        </p:txBody>
      </p:sp>
    </p:spTree>
    <p:extLst>
      <p:ext uri="{BB962C8B-B14F-4D97-AF65-F5344CB8AC3E}">
        <p14:creationId xmlns:p14="http://schemas.microsoft.com/office/powerpoint/2010/main" val="2303444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4816-3988-3313-C6C1-4FDF5C78EDBD}"/>
            </a:ext>
          </a:extLst>
        </p:cNvPr>
        <p:cNvGrpSpPr/>
        <p:nvPr/>
      </p:nvGrpSpPr>
      <p:grpSpPr>
        <a:xfrm>
          <a:off x="0" y="0"/>
          <a:ext cx="0" cy="0"/>
          <a:chOff x="0" y="0"/>
          <a:chExt cx="0" cy="0"/>
        </a:xfrm>
      </p:grpSpPr>
      <p:sp>
        <p:nvSpPr>
          <p:cNvPr id="2914306" name="Rectangle 2">
            <a:extLst>
              <a:ext uri="{FF2B5EF4-FFF2-40B4-BE49-F238E27FC236}">
                <a16:creationId xmlns:a16="http://schemas.microsoft.com/office/drawing/2014/main" id="{872BFCC4-F0D0-E214-8BCE-E418D782E7B9}"/>
              </a:ext>
            </a:extLst>
          </p:cNvPr>
          <p:cNvSpPr>
            <a:spLocks noGrp="1" noChangeArrowheads="1"/>
          </p:cNvSpPr>
          <p:nvPr>
            <p:ph type="subTitle" idx="1"/>
          </p:nvPr>
        </p:nvSpPr>
        <p:spPr>
          <a:xfrm>
            <a:off x="503237" y="209550"/>
            <a:ext cx="7848600" cy="4648200"/>
          </a:xfrm>
        </p:spPr>
        <p:txBody>
          <a:bodyPr anchor="t">
            <a:normAutofit/>
          </a:bodyPr>
          <a:lstStyle/>
          <a:p>
            <a:pPr algn="l"/>
            <a:r>
              <a:rPr lang="en-US" altLang="en-US" sz="3000" baseline="30000" dirty="0"/>
              <a:t>1 Cor 15.20-25 </a:t>
            </a:r>
            <a:r>
              <a:rPr lang="en-US" altLang="en-US" sz="3000" dirty="0"/>
              <a:t> </a:t>
            </a:r>
            <a:r>
              <a:rPr lang="en-US" altLang="en-US" sz="4000" dirty="0">
                <a:solidFill>
                  <a:schemeClr val="tx1"/>
                </a:solidFill>
                <a:latin typeface="Arial Rounded MT Bold" panose="020F0704030504030204" pitchFamily="34" charset="0"/>
              </a:rPr>
              <a:t>For just as in connection with Adam all die, so in connection with the Messiah all will be made alive. </a:t>
            </a:r>
          </a:p>
        </p:txBody>
      </p:sp>
    </p:spTree>
    <p:extLst>
      <p:ext uri="{BB962C8B-B14F-4D97-AF65-F5344CB8AC3E}">
        <p14:creationId xmlns:p14="http://schemas.microsoft.com/office/powerpoint/2010/main" val="3094998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7554" name="Rectangle 2">
            <a:extLst>
              <a:ext uri="{FF2B5EF4-FFF2-40B4-BE49-F238E27FC236}">
                <a16:creationId xmlns:a16="http://schemas.microsoft.com/office/drawing/2014/main" id="{45D4429F-6459-8822-FFE6-822055C43189}"/>
              </a:ext>
            </a:extLst>
          </p:cNvPr>
          <p:cNvSpPr>
            <a:spLocks noGrp="1" noChangeArrowheads="1"/>
          </p:cNvSpPr>
          <p:nvPr>
            <p:ph type="subTitle" idx="1"/>
          </p:nvPr>
        </p:nvSpPr>
        <p:spPr>
          <a:xfrm>
            <a:off x="427037" y="361950"/>
            <a:ext cx="8001000" cy="4495800"/>
          </a:xfrm>
        </p:spPr>
        <p:txBody>
          <a:bodyPr>
            <a:normAutofit lnSpcReduction="10000"/>
          </a:bodyPr>
          <a:lstStyle/>
          <a:p>
            <a:pPr algn="l">
              <a:lnSpc>
                <a:spcPct val="90000"/>
              </a:lnSpc>
            </a:pPr>
            <a:r>
              <a:rPr lang="en-US" altLang="en-US" sz="3000" baseline="30000" dirty="0"/>
              <a:t>1 Cor 15.20-25 </a:t>
            </a:r>
            <a:r>
              <a:rPr lang="en-US" altLang="en-US" sz="3000" dirty="0"/>
              <a:t> </a:t>
            </a:r>
            <a:r>
              <a:rPr lang="en-US" altLang="en-US" sz="4000" dirty="0">
                <a:solidFill>
                  <a:schemeClr val="tx1"/>
                </a:solidFill>
                <a:latin typeface="Arial Rounded MT Bold" panose="020F0704030504030204" pitchFamily="34" charset="0"/>
              </a:rPr>
              <a:t>But each in his own order: the Messiah is the firstfruits; then those who belong to the Messiah, at the time of his coming; then the culmination, when he hands over the Kingdom to God the Father, after having put an end to every rulership, </a:t>
            </a:r>
          </a:p>
        </p:txBody>
      </p:sp>
    </p:spTree>
    <p:extLst>
      <p:ext uri="{BB962C8B-B14F-4D97-AF65-F5344CB8AC3E}">
        <p14:creationId xmlns:p14="http://schemas.microsoft.com/office/powerpoint/2010/main" val="38504551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E5CDD-6789-AFB4-4E7E-5E848E046CCD}"/>
            </a:ext>
          </a:extLst>
        </p:cNvPr>
        <p:cNvGrpSpPr/>
        <p:nvPr/>
      </p:nvGrpSpPr>
      <p:grpSpPr>
        <a:xfrm>
          <a:off x="0" y="0"/>
          <a:ext cx="0" cy="0"/>
          <a:chOff x="0" y="0"/>
          <a:chExt cx="0" cy="0"/>
        </a:xfrm>
      </p:grpSpPr>
      <p:sp>
        <p:nvSpPr>
          <p:cNvPr id="2967554" name="Rectangle 2">
            <a:extLst>
              <a:ext uri="{FF2B5EF4-FFF2-40B4-BE49-F238E27FC236}">
                <a16:creationId xmlns:a16="http://schemas.microsoft.com/office/drawing/2014/main" id="{A6674E21-44E4-7CB6-4804-63914F1C0C0D}"/>
              </a:ext>
            </a:extLst>
          </p:cNvPr>
          <p:cNvSpPr>
            <a:spLocks noGrp="1" noChangeArrowheads="1"/>
          </p:cNvSpPr>
          <p:nvPr>
            <p:ph type="subTitle" idx="1"/>
          </p:nvPr>
        </p:nvSpPr>
        <p:spPr>
          <a:xfrm>
            <a:off x="427037" y="361950"/>
            <a:ext cx="8001000" cy="4495800"/>
          </a:xfrm>
        </p:spPr>
        <p:txBody>
          <a:bodyPr anchor="t">
            <a:normAutofit/>
          </a:bodyPr>
          <a:lstStyle/>
          <a:p>
            <a:pPr algn="l">
              <a:lnSpc>
                <a:spcPct val="90000"/>
              </a:lnSpc>
            </a:pPr>
            <a:r>
              <a:rPr lang="en-US" altLang="en-US" sz="3000" baseline="30000" dirty="0"/>
              <a:t>1 Cor 15.20-25 </a:t>
            </a:r>
            <a:r>
              <a:rPr lang="en-US" altLang="en-US" sz="3000" dirty="0"/>
              <a:t> </a:t>
            </a:r>
            <a:r>
              <a:rPr lang="en-US" altLang="en-US" sz="4000" dirty="0">
                <a:solidFill>
                  <a:schemeClr val="tx1"/>
                </a:solidFill>
                <a:latin typeface="Arial Rounded MT Bold" panose="020F0704030504030204" pitchFamily="34" charset="0"/>
              </a:rPr>
              <a:t>yes, to every authority and power. For he has to rule until he puts all his enemies under his feet. The last enemy to be done away with will be death</a:t>
            </a:r>
          </a:p>
        </p:txBody>
      </p:sp>
    </p:spTree>
    <p:extLst>
      <p:ext uri="{BB962C8B-B14F-4D97-AF65-F5344CB8AC3E}">
        <p14:creationId xmlns:p14="http://schemas.microsoft.com/office/powerpoint/2010/main" val="555892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EB50-8BA8-D603-BB2C-733E017A660E}"/>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A76CC51E-EA64-FBF0-DE8B-CC408EBE5F5A}"/>
              </a:ext>
            </a:extLst>
          </p:cNvPr>
          <p:cNvSpPr>
            <a:spLocks noGrp="1" noChangeArrowheads="1"/>
          </p:cNvSpPr>
          <p:nvPr>
            <p:ph type="subTitle" idx="1"/>
          </p:nvPr>
        </p:nvSpPr>
        <p:spPr>
          <a:xfrm>
            <a:off x="274637" y="209550"/>
            <a:ext cx="8229600" cy="4648200"/>
          </a:xfrm>
        </p:spPr>
        <p:txBody>
          <a:bodyPr anchor="t">
            <a:normAutofit/>
          </a:bodyPr>
          <a:lstStyle/>
          <a:p>
            <a:endParaRPr lang="en-US" altLang="en-US" sz="3600" b="1" dirty="0"/>
          </a:p>
          <a:p>
            <a:r>
              <a:rPr lang="he-IL" altLang="en-US" sz="4000" b="1" dirty="0">
                <a:solidFill>
                  <a:schemeClr val="tx1"/>
                </a:solidFill>
                <a:latin typeface="David" panose="020E0502060401010101" pitchFamily="34" charset="-79"/>
                <a:cs typeface="David" panose="020E0502060401010101" pitchFamily="34" charset="-79"/>
              </a:rPr>
              <a:t>עוֹד לא אָבְדָה תִּקְוָתֵנוּ. </a:t>
            </a:r>
          </a:p>
          <a:p>
            <a:r>
              <a:rPr lang="en-US" altLang="en-US" sz="3600" i="1" dirty="0">
                <a:solidFill>
                  <a:schemeClr val="tx1"/>
                </a:solidFill>
                <a:latin typeface="Arial Rounded MT Bold" panose="020F0704030504030204" pitchFamily="34" charset="0"/>
              </a:rPr>
              <a:t>Od lo av-da tik-</a:t>
            </a:r>
            <a:r>
              <a:rPr lang="en-US" altLang="en-US" sz="3600" i="1" dirty="0" err="1">
                <a:solidFill>
                  <a:schemeClr val="tx1"/>
                </a:solidFill>
                <a:latin typeface="Arial Rounded MT Bold" panose="020F0704030504030204" pitchFamily="34" charset="0"/>
              </a:rPr>
              <a:t>va</a:t>
            </a:r>
            <a:r>
              <a:rPr lang="en-US" altLang="en-US" sz="3600" i="1" dirty="0">
                <a:solidFill>
                  <a:schemeClr val="tx1"/>
                </a:solidFill>
                <a:latin typeface="Arial Rounded MT Bold" panose="020F0704030504030204" pitchFamily="34" charset="0"/>
              </a:rPr>
              <a:t>-</a:t>
            </a:r>
            <a:r>
              <a:rPr lang="en-US" altLang="en-US" sz="3600" i="1" dirty="0" err="1">
                <a:solidFill>
                  <a:schemeClr val="tx1"/>
                </a:solidFill>
                <a:latin typeface="Arial Rounded MT Bold" panose="020F0704030504030204" pitchFamily="34" charset="0"/>
              </a:rPr>
              <a:t>tay</a:t>
            </a:r>
            <a:r>
              <a:rPr lang="en-US" altLang="en-US" sz="3600" i="1" dirty="0">
                <a:solidFill>
                  <a:schemeClr val="tx1"/>
                </a:solidFill>
                <a:latin typeface="Arial Rounded MT Bold" panose="020F0704030504030204" pitchFamily="34" charset="0"/>
              </a:rPr>
              <a:t>-nu.</a:t>
            </a:r>
          </a:p>
          <a:p>
            <a:pPr algn="l"/>
            <a:r>
              <a:rPr lang="en-US" altLang="en-US" sz="4000" dirty="0">
                <a:solidFill>
                  <a:schemeClr val="tx1"/>
                </a:solidFill>
                <a:latin typeface="Arial Rounded MT Bold" panose="020F0704030504030204" pitchFamily="34" charset="0"/>
              </a:rPr>
              <a:t>Our ancient hope will not perish,</a:t>
            </a:r>
          </a:p>
          <a:p>
            <a:endParaRPr lang="en-US" alt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173066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C885B933-7329-E91A-271D-3F35E2D2618D}"/>
            </a:ext>
          </a:extLst>
        </p:cNvPr>
        <p:cNvGrpSpPr/>
        <p:nvPr/>
      </p:nvGrpSpPr>
      <p:grpSpPr>
        <a:xfrm>
          <a:off x="0" y="0"/>
          <a:ext cx="0" cy="0"/>
          <a:chOff x="0" y="0"/>
          <a:chExt cx="0" cy="0"/>
        </a:xfrm>
      </p:grpSpPr>
      <p:sp>
        <p:nvSpPr>
          <p:cNvPr id="12290" name="Rectangle 3">
            <a:extLst>
              <a:ext uri="{FF2B5EF4-FFF2-40B4-BE49-F238E27FC236}">
                <a16:creationId xmlns:a16="http://schemas.microsoft.com/office/drawing/2014/main" id="{5988B8E9-0DC7-1FF6-5393-D10BE7C9543F}"/>
              </a:ext>
            </a:extLst>
          </p:cNvPr>
          <p:cNvSpPr>
            <a:spLocks noChangeArrowheads="1"/>
          </p:cNvSpPr>
          <p:nvPr/>
        </p:nvSpPr>
        <p:spPr bwMode="auto">
          <a:xfrm>
            <a:off x="1152227" y="212427"/>
            <a:ext cx="2359323"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58437" rtl="0" eaLnBrk="1" fontAlgn="base" latinLnBrk="0" hangingPunct="1">
              <a:lnSpc>
                <a:spcPct val="100000"/>
              </a:lnSpc>
              <a:spcBef>
                <a:spcPct val="0"/>
              </a:spcBef>
              <a:spcAft>
                <a:spcPct val="0"/>
              </a:spcAft>
              <a:buClrTx/>
              <a:buSzTx/>
              <a:buFontTx/>
              <a:buNone/>
              <a:tabLst/>
              <a:defRPr/>
            </a:pPr>
            <a:endParaRPr kumimoji="0" lang="en-US"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a:extLst>
              <a:ext uri="{FF2B5EF4-FFF2-40B4-BE49-F238E27FC236}">
                <a16:creationId xmlns:a16="http://schemas.microsoft.com/office/drawing/2014/main" id="{20805EC5-1F90-F123-636A-4FB67805AC2A}"/>
              </a:ext>
            </a:extLst>
          </p:cNvPr>
          <p:cNvSpPr>
            <a:spLocks noGrp="1" noChangeArrowheads="1"/>
          </p:cNvSpPr>
          <p:nvPr>
            <p:ph type="body" idx="1"/>
          </p:nvPr>
        </p:nvSpPr>
        <p:spPr>
          <a:xfrm>
            <a:off x="438943" y="212427"/>
            <a:ext cx="7974145" cy="4828381"/>
          </a:xfrm>
        </p:spPr>
        <p:txBody>
          <a:bodyPr/>
          <a:lstStyle/>
          <a:p>
            <a:pPr marL="40009" indent="-40009" eaLnBrk="1" hangingPunct="1">
              <a:defRPr/>
            </a:pPr>
            <a:r>
              <a:rPr lang="en-US" altLang="en-US" b="1" dirty="0"/>
              <a:t>       </a:t>
            </a:r>
            <a:r>
              <a:rPr lang="en-US" altLang="en-US" b="1" baseline="30000" dirty="0"/>
              <a:t>Lev 23.9-10</a:t>
            </a:r>
            <a:r>
              <a:rPr lang="en-US" altLang="en-US" baseline="30000" dirty="0"/>
              <a:t>            </a:t>
            </a:r>
            <a:r>
              <a:rPr lang="en-US" sz="3840" cap="small" dirty="0"/>
              <a:t>Adoni</a:t>
            </a:r>
            <a:r>
              <a:rPr lang="en-US" altLang="en-US" sz="3840" dirty="0"/>
              <a:t> said to Moshe, "Tell the people of Isra'el, 'After you enter the land  I am giving you and harvest its ripe crops, you are to bring a </a:t>
            </a:r>
            <a:r>
              <a:rPr lang="en-US" altLang="en-US" sz="3840" u="sng" dirty="0">
                <a:solidFill>
                  <a:srgbClr val="FFFF66"/>
                </a:solidFill>
              </a:rPr>
              <a:t>sheaf of the firstfruits</a:t>
            </a:r>
            <a:r>
              <a:rPr lang="en-US" altLang="en-US" sz="3840" dirty="0"/>
              <a:t> of your harvest to the cohen. </a:t>
            </a:r>
            <a:endParaRPr lang="en-US" altLang="en-US" dirty="0"/>
          </a:p>
        </p:txBody>
      </p:sp>
    </p:spTree>
    <p:extLst>
      <p:ext uri="{BB962C8B-B14F-4D97-AF65-F5344CB8AC3E}">
        <p14:creationId xmlns:p14="http://schemas.microsoft.com/office/powerpoint/2010/main" val="18162990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66C8BB25-F7DE-3BCD-F668-8F3EDCCEAF26}"/>
            </a:ext>
          </a:extLst>
        </p:cNvPr>
        <p:cNvGrpSpPr/>
        <p:nvPr/>
      </p:nvGrpSpPr>
      <p:grpSpPr>
        <a:xfrm>
          <a:off x="0" y="0"/>
          <a:ext cx="0" cy="0"/>
          <a:chOff x="0" y="0"/>
          <a:chExt cx="0" cy="0"/>
        </a:xfrm>
      </p:grpSpPr>
      <p:sp>
        <p:nvSpPr>
          <p:cNvPr id="13314" name="Rectangle 3">
            <a:extLst>
              <a:ext uri="{FF2B5EF4-FFF2-40B4-BE49-F238E27FC236}">
                <a16:creationId xmlns:a16="http://schemas.microsoft.com/office/drawing/2014/main" id="{C27B1B4D-1264-5BDC-017E-F616761237E5}"/>
              </a:ext>
            </a:extLst>
          </p:cNvPr>
          <p:cNvSpPr>
            <a:spLocks noChangeArrowheads="1"/>
          </p:cNvSpPr>
          <p:nvPr/>
        </p:nvSpPr>
        <p:spPr bwMode="auto">
          <a:xfrm>
            <a:off x="1152227" y="212427"/>
            <a:ext cx="2578795"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58437" rtl="0" eaLnBrk="1" fontAlgn="base" latinLnBrk="0" hangingPunct="1">
              <a:lnSpc>
                <a:spcPct val="100000"/>
              </a:lnSpc>
              <a:spcBef>
                <a:spcPct val="0"/>
              </a:spcBef>
              <a:spcAft>
                <a:spcPct val="0"/>
              </a:spcAft>
              <a:buClrTx/>
              <a:buSzTx/>
              <a:buFontTx/>
              <a:buNone/>
              <a:tabLst/>
              <a:defRPr/>
            </a:pPr>
            <a:endParaRPr kumimoji="0" lang="en-US"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94D8D725-11E2-6D69-3322-5DFA229F155D}"/>
              </a:ext>
            </a:extLst>
          </p:cNvPr>
          <p:cNvSpPr>
            <a:spLocks noGrp="1" noChangeArrowheads="1"/>
          </p:cNvSpPr>
          <p:nvPr>
            <p:ph type="body" idx="1"/>
          </p:nvPr>
        </p:nvSpPr>
        <p:spPr>
          <a:xfrm>
            <a:off x="438943" y="157559"/>
            <a:ext cx="7974145" cy="4883249"/>
          </a:xfrm>
        </p:spPr>
        <p:txBody>
          <a:bodyPr>
            <a:normAutofit/>
          </a:bodyPr>
          <a:lstStyle/>
          <a:p>
            <a:pPr marL="40009" indent="-40009" eaLnBrk="1" hangingPunct="1">
              <a:defRPr/>
            </a:pPr>
            <a:r>
              <a:rPr lang="en-US" altLang="en-US" b="1" dirty="0"/>
              <a:t>       Lev 23.11-12</a:t>
            </a:r>
            <a:r>
              <a:rPr lang="en-US" altLang="en-US" dirty="0"/>
              <a:t>  </a:t>
            </a:r>
            <a:r>
              <a:rPr lang="en-US" altLang="en-US" sz="3840" dirty="0"/>
              <a:t>He is to wave the sheaf before </a:t>
            </a:r>
            <a:r>
              <a:rPr lang="en-US" sz="3840" cap="small" dirty="0"/>
              <a:t>Adoni</a:t>
            </a:r>
            <a:r>
              <a:rPr lang="en-US" altLang="en-US" sz="3840" dirty="0"/>
              <a:t>, so that you will be accepted; </a:t>
            </a:r>
            <a:r>
              <a:rPr lang="en-US" altLang="en-US" sz="3840" u="sng" dirty="0">
                <a:solidFill>
                  <a:srgbClr val="FFFF66"/>
                </a:solidFill>
              </a:rPr>
              <a:t>the cohen is to wave it</a:t>
            </a:r>
            <a:r>
              <a:rPr lang="en-US" altLang="en-US" sz="3840" dirty="0"/>
              <a:t> on the day after the Shabbat.</a:t>
            </a:r>
            <a:endParaRPr lang="en-US" altLang="en-US" dirty="0"/>
          </a:p>
        </p:txBody>
      </p:sp>
    </p:spTree>
    <p:extLst>
      <p:ext uri="{BB962C8B-B14F-4D97-AF65-F5344CB8AC3E}">
        <p14:creationId xmlns:p14="http://schemas.microsoft.com/office/powerpoint/2010/main" val="200546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8843F5E0-3FBF-444F-BCE8-A95E94683A6F}"/>
              </a:ext>
            </a:extLst>
          </p:cNvPr>
          <p:cNvSpPr>
            <a:spLocks noChangeArrowheads="1"/>
          </p:cNvSpPr>
          <p:nvPr/>
        </p:nvSpPr>
        <p:spPr bwMode="auto">
          <a:xfrm>
            <a:off x="1152227" y="267295"/>
            <a:ext cx="2578795"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37">
              <a:spcBef>
                <a:spcPct val="0"/>
              </a:spcBef>
              <a:defRPr/>
            </a:pPr>
            <a:endParaRPr lang="en-US" altLang="en-US" sz="1296">
              <a:solidFill>
                <a:srgbClr val="000000"/>
              </a:solidFill>
              <a:latin typeface="Arial" panose="020B0604020202020204" pitchFamily="34" charset="0"/>
            </a:endParaRPr>
          </a:p>
        </p:txBody>
      </p:sp>
      <p:sp>
        <p:nvSpPr>
          <p:cNvPr id="11267" name="Rectangle 2">
            <a:extLst>
              <a:ext uri="{FF2B5EF4-FFF2-40B4-BE49-F238E27FC236}">
                <a16:creationId xmlns:a16="http://schemas.microsoft.com/office/drawing/2014/main" id="{6F04215B-32AE-4EA3-ADC7-C237E70AEAB9}"/>
              </a:ext>
            </a:extLst>
          </p:cNvPr>
          <p:cNvSpPr>
            <a:spLocks noGrp="1" noChangeArrowheads="1"/>
          </p:cNvSpPr>
          <p:nvPr>
            <p:ph type="body" idx="1"/>
          </p:nvPr>
        </p:nvSpPr>
        <p:spPr>
          <a:xfrm>
            <a:off x="512100" y="212427"/>
            <a:ext cx="7900988" cy="4828381"/>
          </a:xfrm>
        </p:spPr>
        <p:txBody>
          <a:bodyPr>
            <a:normAutofit fontScale="92500" lnSpcReduction="10000"/>
          </a:bodyPr>
          <a:lstStyle/>
          <a:p>
            <a:pPr marL="40009" indent="-40009" eaLnBrk="1" hangingPunct="1">
              <a:defRPr/>
            </a:pPr>
            <a:r>
              <a:rPr lang="en-US" altLang="en-US" b="1" dirty="0"/>
              <a:t>      Lev 23.15-16</a:t>
            </a:r>
            <a:r>
              <a:rPr lang="en-US" altLang="en-US" dirty="0"/>
              <a:t>  </a:t>
            </a:r>
            <a:r>
              <a:rPr lang="en-US" altLang="en-US" sz="3840" dirty="0"/>
              <a:t>From the day after the day of rest — that is, from the day you bring the sheaf for waving — you are to </a:t>
            </a:r>
            <a:r>
              <a:rPr lang="en-US" altLang="en-US" sz="3840" u="sng" dirty="0">
                <a:solidFill>
                  <a:srgbClr val="FFFF66"/>
                </a:solidFill>
              </a:rPr>
              <a:t>count seven full weeks</a:t>
            </a:r>
            <a:r>
              <a:rPr lang="en-US" altLang="en-US" sz="3840" dirty="0"/>
              <a:t>, until the day after the seventh week; you are to </a:t>
            </a:r>
            <a:r>
              <a:rPr lang="en-US" altLang="en-US" sz="3840" u="sng" dirty="0">
                <a:solidFill>
                  <a:srgbClr val="FFFF66"/>
                </a:solidFill>
              </a:rPr>
              <a:t>count fifty days</a:t>
            </a:r>
            <a:r>
              <a:rPr lang="en-US" altLang="en-US" sz="3840" dirty="0"/>
              <a:t>; and then you are to present a new grain offering to </a:t>
            </a:r>
            <a:r>
              <a:rPr lang="en-US" sz="3840" cap="small" dirty="0"/>
              <a:t>Adonai</a:t>
            </a:r>
            <a:r>
              <a:rPr lang="en-US" altLang="en-US" sz="3840" dirty="0"/>
              <a:t> .</a:t>
            </a:r>
            <a:r>
              <a:rPr lang="en-US" sz="3840" dirty="0"/>
              <a:t>'</a:t>
            </a:r>
            <a:r>
              <a:rPr lang="en-US" sz="1008" dirty="0"/>
              <a:t> </a:t>
            </a:r>
            <a:r>
              <a:rPr lang="en-US" sz="3840" dirty="0"/>
              <a:t>"</a:t>
            </a:r>
            <a:endParaRPr lang="en-US" altLang="en-US" dirty="0"/>
          </a:p>
        </p:txBody>
      </p:sp>
    </p:spTree>
    <p:extLst>
      <p:ext uri="{BB962C8B-B14F-4D97-AF65-F5344CB8AC3E}">
        <p14:creationId xmlns:p14="http://schemas.microsoft.com/office/powerpoint/2010/main" val="354159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EA89A5B3-35C6-1F33-B92A-20C47AD89E7C}"/>
              </a:ext>
            </a:extLst>
          </p:cNvPr>
          <p:cNvSpPr>
            <a:spLocks noChangeArrowheads="1"/>
          </p:cNvSpPr>
          <p:nvPr/>
        </p:nvSpPr>
        <p:spPr bwMode="auto">
          <a:xfrm>
            <a:off x="1097359" y="267295"/>
            <a:ext cx="1755775" cy="438944"/>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59">
              <a:spcBef>
                <a:spcPct val="0"/>
              </a:spcBef>
            </a:pPr>
            <a:endParaRPr lang="en-US" altLang="en-US" sz="1296">
              <a:solidFill>
                <a:srgbClr val="000000"/>
              </a:solidFill>
              <a:latin typeface="Arial" panose="020B0604020202020204" pitchFamily="34" charset="0"/>
            </a:endParaRPr>
          </a:p>
        </p:txBody>
      </p:sp>
      <p:sp>
        <p:nvSpPr>
          <p:cNvPr id="17411" name="Rectangle 2">
            <a:extLst>
              <a:ext uri="{FF2B5EF4-FFF2-40B4-BE49-F238E27FC236}">
                <a16:creationId xmlns:a16="http://schemas.microsoft.com/office/drawing/2014/main" id="{A9B474A3-95A4-0082-8B11-929D33C58C9B}"/>
              </a:ext>
            </a:extLst>
          </p:cNvPr>
          <p:cNvSpPr>
            <a:spLocks noGrp="1" noChangeArrowheads="1"/>
          </p:cNvSpPr>
          <p:nvPr>
            <p:ph type="body" idx="1"/>
          </p:nvPr>
        </p:nvSpPr>
        <p:spPr>
          <a:xfrm>
            <a:off x="274637" y="209551"/>
            <a:ext cx="8153400" cy="4724399"/>
          </a:xfrm>
        </p:spPr>
        <p:txBody>
          <a:bodyPr/>
          <a:lstStyle/>
          <a:p>
            <a:pPr marL="40011" indent="-40011" eaLnBrk="1" hangingPunct="1"/>
            <a:r>
              <a:rPr lang="en-US" altLang="en-US" b="1" dirty="0"/>
              <a:t>Acts 2.1</a:t>
            </a:r>
            <a:r>
              <a:rPr lang="en-US" altLang="en-US" dirty="0"/>
              <a:t>  The festival of Shavu'ot arrived, and the believers all gathered together in one place. </a:t>
            </a:r>
          </a:p>
          <a:p>
            <a:pPr marL="40011" indent="-40011" eaLnBrk="1" hangingPunct="1"/>
            <a:endParaRPr lang="en-US" altLang="en-US" dirty="0"/>
          </a:p>
          <a:p>
            <a:pPr marL="40011" indent="-40011" eaLnBrk="1" hangingPunct="1"/>
            <a:endParaRPr lang="en-US" altLang="en-US" dirty="0"/>
          </a:p>
          <a:p>
            <a:pPr marL="40011" indent="-40011" eaLnBrk="1" hangingPunct="1"/>
            <a:endParaRPr lang="en-US" altLang="en-US" dirty="0"/>
          </a:p>
          <a:p>
            <a:pPr marL="40011" indent="-40011" eaLnBrk="1" hangingPunct="1"/>
            <a:endParaRPr lang="en-US" altLang="en-US" dirty="0"/>
          </a:p>
          <a:p>
            <a:pPr marL="40011" indent="-40011" eaLnBrk="1" hangingPunct="1"/>
            <a:r>
              <a:rPr lang="en-US" altLang="en-US" dirty="0"/>
              <a:t>The verb "</a:t>
            </a:r>
            <a:r>
              <a:rPr lang="en-US" altLang="en-US" dirty="0" err="1"/>
              <a:t>sumpléroó</a:t>
            </a:r>
            <a:r>
              <a:rPr lang="en-US" altLang="en-US" dirty="0"/>
              <a:t>"</a:t>
            </a:r>
          </a:p>
          <a:p>
            <a:pPr marL="40011" indent="-40011" rtl="1" eaLnBrk="1" hangingPunct="1"/>
            <a:endParaRPr lang="en-US" altLang="en-US" dirty="0"/>
          </a:p>
        </p:txBody>
      </p:sp>
      <p:pic>
        <p:nvPicPr>
          <p:cNvPr id="3" name="Picture 2">
            <a:extLst>
              <a:ext uri="{FF2B5EF4-FFF2-40B4-BE49-F238E27FC236}">
                <a16:creationId xmlns:a16="http://schemas.microsoft.com/office/drawing/2014/main" id="{C9AC3692-E25B-FE37-09AF-82F4C11EA51B}"/>
              </a:ext>
            </a:extLst>
          </p:cNvPr>
          <p:cNvPicPr>
            <a:picLocks noChangeAspect="1"/>
          </p:cNvPicPr>
          <p:nvPr/>
        </p:nvPicPr>
        <p:blipFill>
          <a:blip r:embed="rId3"/>
          <a:stretch>
            <a:fillRect/>
          </a:stretch>
        </p:blipFill>
        <p:spPr>
          <a:xfrm>
            <a:off x="350838" y="1885950"/>
            <a:ext cx="8134351" cy="2008480"/>
          </a:xfrm>
          <a:prstGeom prst="rect">
            <a:avLst/>
          </a:prstGeom>
        </p:spPr>
      </p:pic>
      <p:sp>
        <p:nvSpPr>
          <p:cNvPr id="4" name="Rectangle: Rounded Corners 3">
            <a:extLst>
              <a:ext uri="{FF2B5EF4-FFF2-40B4-BE49-F238E27FC236}">
                <a16:creationId xmlns:a16="http://schemas.microsoft.com/office/drawing/2014/main" id="{25879408-D9AF-A1E4-4DFB-ECD53EFD846A}"/>
              </a:ext>
            </a:extLst>
          </p:cNvPr>
          <p:cNvSpPr/>
          <p:nvPr/>
        </p:nvSpPr>
        <p:spPr>
          <a:xfrm>
            <a:off x="1874837" y="1907749"/>
            <a:ext cx="3505200" cy="2968456"/>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8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0F4FFAD5-7E85-7C47-FA42-AB7998E00573}"/>
            </a:ext>
          </a:extLst>
        </p:cNvPr>
        <p:cNvGrpSpPr/>
        <p:nvPr/>
      </p:nvGrpSpPr>
      <p:grpSpPr>
        <a:xfrm>
          <a:off x="0" y="0"/>
          <a:ext cx="0" cy="0"/>
          <a:chOff x="0" y="0"/>
          <a:chExt cx="0" cy="0"/>
        </a:xfrm>
      </p:grpSpPr>
      <p:sp>
        <p:nvSpPr>
          <p:cNvPr id="17410" name="Rectangle 3">
            <a:extLst>
              <a:ext uri="{FF2B5EF4-FFF2-40B4-BE49-F238E27FC236}">
                <a16:creationId xmlns:a16="http://schemas.microsoft.com/office/drawing/2014/main" id="{2C49BD17-375E-3394-2B98-24237F72CE10}"/>
              </a:ext>
            </a:extLst>
          </p:cNvPr>
          <p:cNvSpPr>
            <a:spLocks noChangeArrowheads="1"/>
          </p:cNvSpPr>
          <p:nvPr/>
        </p:nvSpPr>
        <p:spPr bwMode="auto">
          <a:xfrm>
            <a:off x="1097359" y="267295"/>
            <a:ext cx="1755775" cy="438944"/>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59">
              <a:spcBef>
                <a:spcPct val="0"/>
              </a:spcBef>
            </a:pPr>
            <a:endParaRPr lang="en-US" altLang="en-US" sz="1296">
              <a:solidFill>
                <a:srgbClr val="000000"/>
              </a:solidFill>
              <a:latin typeface="Arial" panose="020B0604020202020204" pitchFamily="34" charset="0"/>
            </a:endParaRPr>
          </a:p>
        </p:txBody>
      </p:sp>
      <p:sp>
        <p:nvSpPr>
          <p:cNvPr id="17411" name="Rectangle 2">
            <a:extLst>
              <a:ext uri="{FF2B5EF4-FFF2-40B4-BE49-F238E27FC236}">
                <a16:creationId xmlns:a16="http://schemas.microsoft.com/office/drawing/2014/main" id="{6F0F8F96-7641-2D20-0D35-224DAFEFECBF}"/>
              </a:ext>
            </a:extLst>
          </p:cNvPr>
          <p:cNvSpPr>
            <a:spLocks noGrp="1" noChangeArrowheads="1"/>
          </p:cNvSpPr>
          <p:nvPr>
            <p:ph type="body" idx="1"/>
          </p:nvPr>
        </p:nvSpPr>
        <p:spPr>
          <a:xfrm>
            <a:off x="274637" y="209551"/>
            <a:ext cx="8153400" cy="4724399"/>
          </a:xfrm>
        </p:spPr>
        <p:txBody>
          <a:bodyPr>
            <a:normAutofit/>
          </a:bodyPr>
          <a:lstStyle/>
          <a:p>
            <a:pPr marL="40011" indent="-40011" rtl="1" eaLnBrk="1" hangingPunct="1"/>
            <a:r>
              <a:rPr lang="en-US" altLang="en-US" sz="4000" dirty="0"/>
              <a:t>The verb "</a:t>
            </a:r>
            <a:r>
              <a:rPr lang="en-US" altLang="en-US" sz="4000" dirty="0" err="1"/>
              <a:t>sumpléroó</a:t>
            </a:r>
            <a:r>
              <a:rPr lang="en-US" altLang="en-US" sz="4000" dirty="0"/>
              <a:t>" is used in the New Testament to convey the idea of something being completely filled or fulfilled. It often refers to the completion of time or the fulfillment of a specific event or prophecy. </a:t>
            </a:r>
          </a:p>
        </p:txBody>
      </p:sp>
    </p:spTree>
    <p:extLst>
      <p:ext uri="{BB962C8B-B14F-4D97-AF65-F5344CB8AC3E}">
        <p14:creationId xmlns:p14="http://schemas.microsoft.com/office/powerpoint/2010/main" val="88884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A1A98FEE-EBB4-0483-341A-F5445B0342DD}"/>
            </a:ext>
          </a:extLst>
        </p:cNvPr>
        <p:cNvGrpSpPr/>
        <p:nvPr/>
      </p:nvGrpSpPr>
      <p:grpSpPr>
        <a:xfrm>
          <a:off x="0" y="0"/>
          <a:ext cx="0" cy="0"/>
          <a:chOff x="0" y="0"/>
          <a:chExt cx="0" cy="0"/>
        </a:xfrm>
      </p:grpSpPr>
      <p:sp>
        <p:nvSpPr>
          <p:cNvPr id="17410" name="Rectangle 3">
            <a:extLst>
              <a:ext uri="{FF2B5EF4-FFF2-40B4-BE49-F238E27FC236}">
                <a16:creationId xmlns:a16="http://schemas.microsoft.com/office/drawing/2014/main" id="{E08E170A-5804-631F-BF05-8B09F8770B42}"/>
              </a:ext>
            </a:extLst>
          </p:cNvPr>
          <p:cNvSpPr>
            <a:spLocks noChangeArrowheads="1"/>
          </p:cNvSpPr>
          <p:nvPr/>
        </p:nvSpPr>
        <p:spPr bwMode="auto">
          <a:xfrm>
            <a:off x="1097359" y="267295"/>
            <a:ext cx="1755775" cy="438944"/>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59">
              <a:spcBef>
                <a:spcPct val="0"/>
              </a:spcBef>
            </a:pPr>
            <a:endParaRPr lang="en-US" altLang="en-US" sz="1296">
              <a:solidFill>
                <a:srgbClr val="000000"/>
              </a:solidFill>
              <a:latin typeface="Arial" panose="020B0604020202020204" pitchFamily="34" charset="0"/>
            </a:endParaRPr>
          </a:p>
        </p:txBody>
      </p:sp>
      <p:sp>
        <p:nvSpPr>
          <p:cNvPr id="17411" name="Rectangle 2">
            <a:extLst>
              <a:ext uri="{FF2B5EF4-FFF2-40B4-BE49-F238E27FC236}">
                <a16:creationId xmlns:a16="http://schemas.microsoft.com/office/drawing/2014/main" id="{3142EEF4-B917-93CA-226D-2A2901E2420D}"/>
              </a:ext>
            </a:extLst>
          </p:cNvPr>
          <p:cNvSpPr>
            <a:spLocks noGrp="1" noChangeArrowheads="1"/>
          </p:cNvSpPr>
          <p:nvPr>
            <p:ph type="body" idx="1"/>
          </p:nvPr>
        </p:nvSpPr>
        <p:spPr>
          <a:xfrm>
            <a:off x="274637" y="209551"/>
            <a:ext cx="8153400" cy="4724399"/>
          </a:xfrm>
        </p:spPr>
        <p:txBody>
          <a:bodyPr>
            <a:normAutofit/>
          </a:bodyPr>
          <a:lstStyle/>
          <a:p>
            <a:pPr marL="40011" indent="-40011" eaLnBrk="1" hangingPunct="1"/>
            <a:r>
              <a:rPr lang="en-US" altLang="en-US" sz="4000" dirty="0"/>
              <a:t>The term implies a sense of fullness and completion, indicating that a particular period or event has reached its intended conclusion.</a:t>
            </a:r>
          </a:p>
          <a:p>
            <a:pPr marL="40011" indent="-40011" eaLnBrk="1" hangingPunct="1"/>
            <a:r>
              <a:rPr lang="en-US" altLang="en-US" sz="4000" dirty="0"/>
              <a:t>So apparently, the upper room group was counting the Omer.</a:t>
            </a:r>
          </a:p>
        </p:txBody>
      </p:sp>
    </p:spTree>
    <p:extLst>
      <p:ext uri="{BB962C8B-B14F-4D97-AF65-F5344CB8AC3E}">
        <p14:creationId xmlns:p14="http://schemas.microsoft.com/office/powerpoint/2010/main" val="203480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The Counting of the Omer begins on the second day of Passover (the 16th of Nisan) for Rabbinic Jews (Orthodox, Conservative, Reform), </a:t>
            </a:r>
          </a:p>
          <a:p>
            <a:pPr algn="l">
              <a:lnSpc>
                <a:spcPct val="90000"/>
              </a:lnSpc>
            </a:pPr>
            <a:r>
              <a:rPr lang="en-US" altLang="en-US" sz="3840" dirty="0"/>
              <a:t>but after the next weekly Shabbat during Passover for Karaite, Samaritan, </a:t>
            </a:r>
            <a:r>
              <a:rPr lang="en-US" altLang="en-US" sz="3840" dirty="0" err="1"/>
              <a:t>Sadduccean</a:t>
            </a:r>
            <a:r>
              <a:rPr lang="en-US" altLang="en-US" sz="3840" dirty="0"/>
              <a:t> Jews.</a:t>
            </a:r>
          </a:p>
        </p:txBody>
      </p:sp>
    </p:spTree>
    <p:extLst>
      <p:ext uri="{BB962C8B-B14F-4D97-AF65-F5344CB8AC3E}">
        <p14:creationId xmlns:p14="http://schemas.microsoft.com/office/powerpoint/2010/main" val="9077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Ethiopian Jews traditionally had yet another practice: they interpreted the "day of rest" to be the last day of Passover, so April 20, 2025.</a:t>
            </a:r>
          </a:p>
        </p:txBody>
      </p:sp>
    </p:spTree>
    <p:extLst>
      <p:ext uri="{BB962C8B-B14F-4D97-AF65-F5344CB8AC3E}">
        <p14:creationId xmlns:p14="http://schemas.microsoft.com/office/powerpoint/2010/main" val="108973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The counting is preferably done at night, at the beginning of the Jewish day. If one realizes the next morning or afternoon that they have not yet counted, the count may still be made, but without a blessing. </a:t>
            </a:r>
          </a:p>
        </p:txBody>
      </p:sp>
    </p:spTree>
    <p:extLst>
      <p:ext uri="{BB962C8B-B14F-4D97-AF65-F5344CB8AC3E}">
        <p14:creationId xmlns:p14="http://schemas.microsoft.com/office/powerpoint/2010/main" val="27817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146315" y="303874"/>
            <a:ext cx="2036329" cy="4462595"/>
          </a:xfrm>
        </p:spPr>
        <p:txBody>
          <a:bodyPr/>
          <a:lstStyle/>
          <a:p>
            <a:pPr algn="l">
              <a:lnSpc>
                <a:spcPct val="90000"/>
              </a:lnSpc>
            </a:pPr>
            <a:r>
              <a:rPr lang="en-US" altLang="en-US" sz="3456" dirty="0"/>
              <a:t>Modern day wheat </a:t>
            </a:r>
            <a:r>
              <a:rPr lang="en-US" altLang="en-US" sz="3072" dirty="0"/>
              <a:t>sheaves.</a:t>
            </a:r>
          </a:p>
          <a:p>
            <a:pPr algn="l">
              <a:lnSpc>
                <a:spcPct val="90000"/>
              </a:lnSpc>
            </a:pPr>
            <a:r>
              <a:rPr lang="en-US" altLang="en-US" sz="3072" dirty="0"/>
              <a:t>Counting during the Omer gathering</a:t>
            </a:r>
            <a:endParaRPr lang="en-US" altLang="en-US" sz="3456" dirty="0"/>
          </a:p>
        </p:txBody>
      </p:sp>
      <p:pic>
        <p:nvPicPr>
          <p:cNvPr id="4098" name="Picture 2" descr="undefined">
            <a:extLst>
              <a:ext uri="{FF2B5EF4-FFF2-40B4-BE49-F238E27FC236}">
                <a16:creationId xmlns:a16="http://schemas.microsoft.com/office/drawing/2014/main" id="{696DFDB5-33D5-6025-602E-2CFDF53AA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44" y="102692"/>
            <a:ext cx="6584156" cy="493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0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4225889" cy="4462595"/>
          </a:xfrm>
        </p:spPr>
        <p:txBody>
          <a:bodyPr/>
          <a:lstStyle/>
          <a:p>
            <a:pPr algn="l">
              <a:lnSpc>
                <a:spcPct val="90000"/>
              </a:lnSpc>
            </a:pPr>
            <a:r>
              <a:rPr lang="en-US" altLang="en-US" sz="3840" dirty="0"/>
              <a:t>Omer counting app, available at the </a:t>
            </a:r>
            <a:r>
              <a:rPr lang="en-US" altLang="en-US" sz="3840"/>
              <a:t>Google play </a:t>
            </a:r>
            <a:r>
              <a:rPr lang="en-US" altLang="en-US" sz="3840" dirty="0"/>
              <a:t>store, iPhone </a:t>
            </a:r>
            <a:r>
              <a:rPr lang="en-US" altLang="en-US" sz="3840"/>
              <a:t>App Store..</a:t>
            </a:r>
            <a:endParaRPr lang="en-US" altLang="en-US" sz="3840" dirty="0"/>
          </a:p>
          <a:p>
            <a:pPr algn="l">
              <a:lnSpc>
                <a:spcPct val="90000"/>
              </a:lnSpc>
            </a:pPr>
            <a:endParaRPr lang="en-US" altLang="en-US" sz="3840" dirty="0"/>
          </a:p>
        </p:txBody>
      </p:sp>
      <p:pic>
        <p:nvPicPr>
          <p:cNvPr id="3" name="Picture 2">
            <a:extLst>
              <a:ext uri="{FF2B5EF4-FFF2-40B4-BE49-F238E27FC236}">
                <a16:creationId xmlns:a16="http://schemas.microsoft.com/office/drawing/2014/main" id="{8DD626A4-80AF-A998-20B1-E20F723D29A6}"/>
              </a:ext>
            </a:extLst>
          </p:cNvPr>
          <p:cNvPicPr>
            <a:picLocks noChangeAspect="1"/>
          </p:cNvPicPr>
          <p:nvPr/>
        </p:nvPicPr>
        <p:blipFill>
          <a:blip r:embed="rId3"/>
          <a:stretch>
            <a:fillRect/>
          </a:stretch>
        </p:blipFill>
        <p:spPr>
          <a:xfrm>
            <a:off x="4552986" y="102692"/>
            <a:ext cx="4225889" cy="4938117"/>
          </a:xfrm>
          <a:prstGeom prst="rect">
            <a:avLst/>
          </a:prstGeom>
        </p:spPr>
      </p:pic>
      <p:pic>
        <p:nvPicPr>
          <p:cNvPr id="5" name="Picture 4">
            <a:extLst>
              <a:ext uri="{FF2B5EF4-FFF2-40B4-BE49-F238E27FC236}">
                <a16:creationId xmlns:a16="http://schemas.microsoft.com/office/drawing/2014/main" id="{65215F5B-E846-2340-086A-F6CCBC488BD6}"/>
              </a:ext>
            </a:extLst>
          </p:cNvPr>
          <p:cNvPicPr>
            <a:picLocks noChangeAspect="1"/>
          </p:cNvPicPr>
          <p:nvPr/>
        </p:nvPicPr>
        <p:blipFill>
          <a:blip r:embed="rId4"/>
          <a:stretch>
            <a:fillRect/>
          </a:stretch>
        </p:blipFill>
        <p:spPr>
          <a:xfrm>
            <a:off x="438944" y="3449638"/>
            <a:ext cx="3301684" cy="539610"/>
          </a:xfrm>
          <a:prstGeom prst="rect">
            <a:avLst/>
          </a:prstGeom>
        </p:spPr>
      </p:pic>
    </p:spTree>
    <p:extLst>
      <p:ext uri="{BB962C8B-B14F-4D97-AF65-F5344CB8AC3E}">
        <p14:creationId xmlns:p14="http://schemas.microsoft.com/office/powerpoint/2010/main" val="135544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9A9D-0250-8340-6279-206B3A5DBF7B}"/>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D3300FF2-EC12-D244-33E8-38C4487E56E1}"/>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r>
              <a:rPr lang="en-US" altLang="en-US" sz="4000" dirty="0">
                <a:solidFill>
                  <a:schemeClr val="tx1"/>
                </a:solidFill>
                <a:latin typeface="Arial Rounded MT Bold" panose="020F0704030504030204" pitchFamily="34" charset="0"/>
              </a:rPr>
              <a:t> </a:t>
            </a:r>
          </a:p>
        </p:txBody>
      </p:sp>
      <p:pic>
        <p:nvPicPr>
          <p:cNvPr id="1026" name="Picture 2">
            <a:extLst>
              <a:ext uri="{FF2B5EF4-FFF2-40B4-BE49-F238E27FC236}">
                <a16:creationId xmlns:a16="http://schemas.microsoft.com/office/drawing/2014/main" id="{FAB5B6B2-04B8-3624-8DA1-5DEA318911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300" y="0"/>
            <a:ext cx="3216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2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17F1247F-FD87-C863-EA42-AEFBC7408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01" y="102692"/>
            <a:ext cx="2402327" cy="4938117"/>
          </a:xfrm>
          <a:prstGeom prst="rect">
            <a:avLst/>
          </a:prstGeom>
        </p:spPr>
      </p:pic>
      <p:pic>
        <p:nvPicPr>
          <p:cNvPr id="4" name="Picture 3">
            <a:extLst>
              <a:ext uri="{FF2B5EF4-FFF2-40B4-BE49-F238E27FC236}">
                <a16:creationId xmlns:a16="http://schemas.microsoft.com/office/drawing/2014/main" id="{E5E53AD1-6D49-7261-2640-9FA852890F8A}"/>
              </a:ext>
            </a:extLst>
          </p:cNvPr>
          <p:cNvPicPr>
            <a:picLocks noChangeAspect="1"/>
          </p:cNvPicPr>
          <p:nvPr/>
        </p:nvPicPr>
        <p:blipFill rotWithShape="1">
          <a:blip r:embed="rId4">
            <a:extLst>
              <a:ext uri="{28A0092B-C50C-407E-A947-70E740481C1C}">
                <a14:useLocalDpi xmlns:a14="http://schemas.microsoft.com/office/drawing/2010/main" val="0"/>
              </a:ext>
            </a:extLst>
          </a:blip>
          <a:srcRect b="54444"/>
          <a:stretch/>
        </p:blipFill>
        <p:spPr>
          <a:xfrm>
            <a:off x="3627724" y="102692"/>
            <a:ext cx="5273400" cy="4938117"/>
          </a:xfrm>
          <a:prstGeom prst="rect">
            <a:avLst/>
          </a:prstGeom>
        </p:spPr>
      </p:pic>
    </p:spTree>
    <p:extLst>
      <p:ext uri="{BB962C8B-B14F-4D97-AF65-F5344CB8AC3E}">
        <p14:creationId xmlns:p14="http://schemas.microsoft.com/office/powerpoint/2010/main" val="323798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AAF03FD8-C7A5-2642-D2C8-D611048593CD}"/>
              </a:ext>
            </a:extLst>
          </p:cNvPr>
          <p:cNvPicPr>
            <a:picLocks noChangeAspect="1"/>
          </p:cNvPicPr>
          <p:nvPr/>
        </p:nvPicPr>
        <p:blipFill rotWithShape="1">
          <a:blip r:embed="rId3">
            <a:extLst>
              <a:ext uri="{28A0092B-C50C-407E-A947-70E740481C1C}">
                <a14:useLocalDpi xmlns:a14="http://schemas.microsoft.com/office/drawing/2010/main" val="0"/>
              </a:ext>
            </a:extLst>
          </a:blip>
          <a:srcRect l="1596" t="11482" b="44074"/>
          <a:stretch/>
        </p:blipFill>
        <p:spPr>
          <a:xfrm>
            <a:off x="3377388" y="104180"/>
            <a:ext cx="5317335" cy="4936629"/>
          </a:xfrm>
          <a:prstGeom prst="rect">
            <a:avLst/>
          </a:prstGeom>
        </p:spPr>
      </p:pic>
      <p:pic>
        <p:nvPicPr>
          <p:cNvPr id="4" name="Picture 3">
            <a:extLst>
              <a:ext uri="{FF2B5EF4-FFF2-40B4-BE49-F238E27FC236}">
                <a16:creationId xmlns:a16="http://schemas.microsoft.com/office/drawing/2014/main" id="{DE3027BF-4F46-2D40-10CD-89D1311D8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58" y="102692"/>
            <a:ext cx="2402327" cy="4938117"/>
          </a:xfrm>
          <a:prstGeom prst="rect">
            <a:avLst/>
          </a:prstGeom>
        </p:spPr>
      </p:pic>
    </p:spTree>
    <p:extLst>
      <p:ext uri="{BB962C8B-B14F-4D97-AF65-F5344CB8AC3E}">
        <p14:creationId xmlns:p14="http://schemas.microsoft.com/office/powerpoint/2010/main" val="70845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1F52-8E7E-2CC9-4BD5-AF856010B006}"/>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3029D446-20CE-77DC-FAB5-E21DCD135E79}"/>
              </a:ext>
            </a:extLst>
          </p:cNvPr>
          <p:cNvSpPr>
            <a:spLocks noGrp="1" noChangeArrowheads="1"/>
          </p:cNvSpPr>
          <p:nvPr>
            <p:ph type="subTitle" idx="1"/>
          </p:nvPr>
        </p:nvSpPr>
        <p:spPr>
          <a:xfrm>
            <a:off x="384075" y="267296"/>
            <a:ext cx="8120459" cy="4608909"/>
          </a:xfrm>
        </p:spPr>
        <p:txBody>
          <a:bodyPr anchor="t">
            <a:normAutofit/>
          </a:bodyPr>
          <a:lstStyle/>
          <a:p>
            <a:pPr algn="ctr">
              <a:lnSpc>
                <a:spcPct val="90000"/>
              </a:lnSpc>
            </a:pPr>
            <a:endParaRPr lang="en-US" altLang="en-US" sz="4000" dirty="0">
              <a:solidFill>
                <a:schemeClr val="tx1"/>
              </a:solidFill>
              <a:latin typeface="Arial Rounded MT Bold" panose="020F0704030504030204" pitchFamily="34" charset="0"/>
            </a:endParaRPr>
          </a:p>
          <a:p>
            <a:pPr algn="ctr">
              <a:lnSpc>
                <a:spcPct val="90000"/>
              </a:lnSpc>
            </a:pPr>
            <a:r>
              <a:rPr lang="en-US" altLang="en-US" sz="4000" u="sng" dirty="0">
                <a:solidFill>
                  <a:srgbClr val="FFFF66"/>
                </a:solidFill>
                <a:latin typeface="Arial Rounded MT Bold" panose="020F0704030504030204" pitchFamily="34" charset="0"/>
              </a:rPr>
              <a:t>Third</a:t>
            </a:r>
            <a:r>
              <a:rPr lang="en-US" altLang="en-US" sz="4000" dirty="0">
                <a:solidFill>
                  <a:schemeClr val="tx1"/>
                </a:solidFill>
                <a:latin typeface="Arial Rounded MT Bold" panose="020F0704030504030204" pitchFamily="34" charset="0"/>
              </a:rPr>
              <a:t> issue of this day:</a:t>
            </a:r>
          </a:p>
          <a:p>
            <a:pPr algn="ctr">
              <a:lnSpc>
                <a:spcPct val="90000"/>
              </a:lnSpc>
            </a:pPr>
            <a:r>
              <a:rPr lang="en-US" altLang="en-US" sz="4000" dirty="0">
                <a:solidFill>
                  <a:schemeClr val="tx1"/>
                </a:solidFill>
                <a:latin typeface="Arial Rounded MT Bold" panose="020F0704030504030204" pitchFamily="34" charset="0"/>
              </a:rPr>
              <a:t>Seventh day of Pesakh</a:t>
            </a:r>
          </a:p>
          <a:p>
            <a:pPr algn="l">
              <a:lnSpc>
                <a:spcPct val="90000"/>
              </a:lnSpc>
            </a:pP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96400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1E04-B563-45DA-3181-493AA248D271}"/>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724C1B63-7713-8314-B8D6-584E1EA54F04}"/>
              </a:ext>
            </a:extLst>
          </p:cNvPr>
          <p:cNvSpPr>
            <a:spLocks noGrp="1" noChangeArrowheads="1"/>
          </p:cNvSpPr>
          <p:nvPr>
            <p:ph type="subTitle" idx="1"/>
          </p:nvPr>
        </p:nvSpPr>
        <p:spPr>
          <a:xfrm>
            <a:off x="384075" y="267296"/>
            <a:ext cx="8120459" cy="4608909"/>
          </a:xfrm>
        </p:spPr>
        <p:txBody>
          <a:bodyPr anchor="t">
            <a:normAutofit fontScale="92500" lnSpcReduction="10000"/>
          </a:bodyPr>
          <a:lstStyle/>
          <a:p>
            <a:pPr algn="l">
              <a:lnSpc>
                <a:spcPct val="90000"/>
              </a:lnSpc>
            </a:pPr>
            <a:r>
              <a:rPr lang="en-US" altLang="en-US" sz="4000" dirty="0">
                <a:solidFill>
                  <a:schemeClr val="tx1"/>
                </a:solidFill>
                <a:latin typeface="Arial Rounded MT Bold" panose="020F0704030504030204" pitchFamily="34" charset="0"/>
              </a:rPr>
              <a:t>In the first month…on the fifteenth day of the same month is the festival of matzah [eve April 12]; for seven days you are to eat matzah. On the first day you are to have a holy convocation; don’t do any kind of ordinary work…On the seventh day [April 19] is a holy convocation; do not do any kind of ordinary work.’”  </a:t>
            </a:r>
            <a:r>
              <a:rPr lang="en-US" altLang="en-US" sz="4000" u="sng" dirty="0">
                <a:solidFill>
                  <a:srgbClr val="FFFF66"/>
                </a:solidFill>
                <a:latin typeface="Arial Rounded MT Bold" panose="020F0704030504030204" pitchFamily="34" charset="0"/>
              </a:rPr>
              <a:t>This is today!</a:t>
            </a:r>
          </a:p>
        </p:txBody>
      </p:sp>
    </p:spTree>
    <p:extLst>
      <p:ext uri="{BB962C8B-B14F-4D97-AF65-F5344CB8AC3E}">
        <p14:creationId xmlns:p14="http://schemas.microsoft.com/office/powerpoint/2010/main" val="29813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01B0-F30B-07B0-FF1A-2ECE0DD01634}"/>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BAA41897-E5AD-A61E-7C96-98627B17B767}"/>
              </a:ext>
            </a:extLst>
          </p:cNvPr>
          <p:cNvSpPr>
            <a:spLocks noGrp="1" noChangeArrowheads="1"/>
          </p:cNvSpPr>
          <p:nvPr>
            <p:ph type="subTitle" idx="1"/>
          </p:nvPr>
        </p:nvSpPr>
        <p:spPr>
          <a:xfrm>
            <a:off x="384075" y="267296"/>
            <a:ext cx="8120459" cy="4608909"/>
          </a:xfrm>
        </p:spPr>
        <p:txBody>
          <a:bodyPr anchor="t">
            <a:normAutofit/>
          </a:bodyPr>
          <a:lstStyle/>
          <a:p>
            <a:pPr algn="ctr">
              <a:lnSpc>
                <a:spcPct val="90000"/>
              </a:lnSpc>
            </a:pPr>
            <a:r>
              <a:rPr lang="en-US" altLang="en-US" sz="4000" dirty="0">
                <a:solidFill>
                  <a:schemeClr val="tx1"/>
                </a:solidFill>
                <a:latin typeface="Arial Rounded MT Bold" panose="020F0704030504030204" pitchFamily="34" charset="0"/>
              </a:rPr>
              <a:t> </a:t>
            </a:r>
          </a:p>
        </p:txBody>
      </p:sp>
      <p:pic>
        <p:nvPicPr>
          <p:cNvPr id="2050" name="Picture 2" descr="Art by Sefira Lightstone">
            <a:extLst>
              <a:ext uri="{FF2B5EF4-FFF2-40B4-BE49-F238E27FC236}">
                <a16:creationId xmlns:a16="http://schemas.microsoft.com/office/drawing/2014/main" id="{047A24F3-360D-5CCE-2863-9626992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9" y="361950"/>
            <a:ext cx="8589622" cy="451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9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0001-E829-D0AB-6FAD-B41B117BE771}"/>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025B1B5B-A8D7-3B0D-BB9D-5656340ACD54}"/>
              </a:ext>
            </a:extLst>
          </p:cNvPr>
          <p:cNvSpPr>
            <a:spLocks noGrp="1" noChangeArrowheads="1"/>
          </p:cNvSpPr>
          <p:nvPr>
            <p:ph type="subTitle" idx="1"/>
          </p:nvPr>
        </p:nvSpPr>
        <p:spPr>
          <a:xfrm>
            <a:off x="384075" y="267296"/>
            <a:ext cx="8120459" cy="4608909"/>
          </a:xfrm>
        </p:spPr>
        <p:txBody>
          <a:bodyPr anchor="t">
            <a:normAutofit fontScale="92500" lnSpcReduction="10000"/>
          </a:bodyPr>
          <a:lstStyle/>
          <a:p>
            <a:pPr algn="l">
              <a:lnSpc>
                <a:spcPct val="90000"/>
              </a:lnSpc>
            </a:pPr>
            <a:r>
              <a:rPr lang="en-US" altLang="en-US" sz="4000" dirty="0">
                <a:solidFill>
                  <a:schemeClr val="tx1"/>
                </a:solidFill>
                <a:latin typeface="Arial Rounded MT Bold" panose="020F0704030504030204" pitchFamily="34" charset="0"/>
              </a:rPr>
              <a:t>Some Sephardim gather in the synagogue at </a:t>
            </a:r>
            <a:r>
              <a:rPr lang="en-US" altLang="en-US" sz="4000" dirty="0" err="1">
                <a:solidFill>
                  <a:schemeClr val="tx1"/>
                </a:solidFill>
                <a:latin typeface="Arial Rounded MT Bold" panose="020F0704030504030204" pitchFamily="34" charset="0"/>
              </a:rPr>
              <a:t>khatzot</a:t>
            </a:r>
            <a:r>
              <a:rPr lang="en-US" altLang="en-US" sz="4000" dirty="0">
                <a:solidFill>
                  <a:schemeClr val="tx1"/>
                </a:solidFill>
                <a:latin typeface="Arial Rounded MT Bold" panose="020F0704030504030204" pitchFamily="34" charset="0"/>
              </a:rPr>
              <a:t> (midnight) and either recite </a:t>
            </a:r>
            <a:r>
              <a:rPr lang="he-IL" altLang="en-US" sz="4000" b="1" dirty="0">
                <a:solidFill>
                  <a:schemeClr val="tx1"/>
                </a:solidFill>
                <a:latin typeface="David" panose="020E0502060401010101" pitchFamily="34" charset="-79"/>
                <a:cs typeface="David" panose="020E0502060401010101" pitchFamily="34" charset="-79"/>
              </a:rPr>
              <a:t>אז ישיר</a:t>
            </a:r>
            <a:r>
              <a:rPr lang="en-US" altLang="en-US" sz="4000" dirty="0">
                <a:solidFill>
                  <a:schemeClr val="tx1"/>
                </a:solidFill>
                <a:latin typeface="Arial Rounded MT Bold" panose="020F0704030504030204" pitchFamily="34" charset="0"/>
              </a:rPr>
              <a:t> </a:t>
            </a:r>
            <a:r>
              <a:rPr lang="en-US" altLang="en-US" sz="4000" i="1" dirty="0">
                <a:solidFill>
                  <a:schemeClr val="tx1"/>
                </a:solidFill>
                <a:latin typeface="Arial Rounded MT Bold" panose="020F0704030504030204" pitchFamily="34" charset="0"/>
              </a:rPr>
              <a:t>Az Yashir </a:t>
            </a:r>
            <a:r>
              <a:rPr lang="en-US" altLang="en-US" sz="4000" dirty="0">
                <a:solidFill>
                  <a:schemeClr val="tx1"/>
                </a:solidFill>
                <a:latin typeface="Arial Rounded MT Bold" panose="020F0704030504030204" pitchFamily="34" charset="0"/>
              </a:rPr>
              <a:t>(the Song of the Sea) verse by verse or sing and dance to its words. Others get up and recite it at dawn. Some even pour water on the floor during the dancing, commemorating the Splitting of the Sea.</a:t>
            </a:r>
          </a:p>
        </p:txBody>
      </p:sp>
    </p:spTree>
    <p:extLst>
      <p:ext uri="{BB962C8B-B14F-4D97-AF65-F5344CB8AC3E}">
        <p14:creationId xmlns:p14="http://schemas.microsoft.com/office/powerpoint/2010/main" val="2676095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888D-F4FF-AE9A-0EC4-31E1F8B30B9B}"/>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05FA2C43-50D7-7D73-2278-9A467E3E7A7A}"/>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r>
              <a:rPr lang="en-US" altLang="en-US" sz="4000" u="sng" dirty="0">
                <a:solidFill>
                  <a:srgbClr val="FFFF66"/>
                </a:solidFill>
                <a:latin typeface="Arial Rounded MT Bold" panose="020F0704030504030204" pitchFamily="34" charset="0"/>
              </a:rPr>
              <a:t>Three special issues today.</a:t>
            </a:r>
          </a:p>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Belated First Fruits barley waving</a:t>
            </a:r>
          </a:p>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Omer count explanation</a:t>
            </a:r>
          </a:p>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Seventh day Reed Sea crossing</a:t>
            </a:r>
          </a:p>
          <a:p>
            <a:pPr marL="571500" indent="-571500" algn="l">
              <a:lnSpc>
                <a:spcPct val="90000"/>
              </a:lnSpc>
              <a:buFont typeface="Arial" panose="020B0604020202020204" pitchFamily="34" charset="0"/>
              <a:buChar char="•"/>
            </a:pPr>
            <a:endParaRPr lang="en-US" alt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20054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6153D-E04A-66E2-10C0-9E1D8D0083A4}"/>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0C8D8786-D7C2-CDC7-3973-EB61B8FFC207}"/>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r>
              <a:rPr lang="en-US" altLang="en-US" sz="4000" dirty="0">
                <a:solidFill>
                  <a:schemeClr val="tx1"/>
                </a:solidFill>
                <a:latin typeface="Arial Rounded MT Bold" panose="020F0704030504030204" pitchFamily="34" charset="0"/>
              </a:rPr>
              <a:t>Most important of these is the First Fruits. This should be a premiere day for believers in Messiah!  </a:t>
            </a:r>
          </a:p>
          <a:p>
            <a:pPr algn="l">
              <a:lnSpc>
                <a:spcPct val="90000"/>
              </a:lnSpc>
            </a:pPr>
            <a:r>
              <a:rPr lang="en-US" altLang="en-US" sz="4000" dirty="0">
                <a:solidFill>
                  <a:schemeClr val="tx1"/>
                </a:solidFill>
                <a:latin typeface="Arial Rounded MT Bold" panose="020F0704030504030204" pitchFamily="34" charset="0"/>
              </a:rPr>
              <a:t>There is no traditional synagogue liturgy for this day from Lev. 23.10-11.</a:t>
            </a:r>
          </a:p>
        </p:txBody>
      </p:sp>
    </p:spTree>
    <p:extLst>
      <p:ext uri="{BB962C8B-B14F-4D97-AF65-F5344CB8AC3E}">
        <p14:creationId xmlns:p14="http://schemas.microsoft.com/office/powerpoint/2010/main" val="419121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B735-865C-CBC9-9EBC-41C61819009D}"/>
            </a:ext>
          </a:extLst>
        </p:cNvPr>
        <p:cNvGrpSpPr/>
        <p:nvPr/>
      </p:nvGrpSpPr>
      <p:grpSpPr>
        <a:xfrm>
          <a:off x="0" y="0"/>
          <a:ext cx="0" cy="0"/>
          <a:chOff x="0" y="0"/>
          <a:chExt cx="0" cy="0"/>
        </a:xfrm>
      </p:grpSpPr>
      <p:sp>
        <p:nvSpPr>
          <p:cNvPr id="2914306" name="Rectangle 2">
            <a:extLst>
              <a:ext uri="{FF2B5EF4-FFF2-40B4-BE49-F238E27FC236}">
                <a16:creationId xmlns:a16="http://schemas.microsoft.com/office/drawing/2014/main" id="{24A0676B-6D4F-F77E-B5D1-0B55061301DF}"/>
              </a:ext>
            </a:extLst>
          </p:cNvPr>
          <p:cNvSpPr>
            <a:spLocks noGrp="1" noChangeArrowheads="1"/>
          </p:cNvSpPr>
          <p:nvPr>
            <p:ph type="subTitle" idx="1"/>
          </p:nvPr>
        </p:nvSpPr>
        <p:spPr>
          <a:xfrm>
            <a:off x="503237" y="209550"/>
            <a:ext cx="7848600" cy="4648200"/>
          </a:xfrm>
        </p:spPr>
        <p:txBody>
          <a:bodyPr anchor="t">
            <a:normAutofit/>
          </a:bodyPr>
          <a:lstStyle/>
          <a:p>
            <a:pPr algn="l"/>
            <a:r>
              <a:rPr lang="en-US" altLang="en-US" sz="3000" baseline="30000" dirty="0"/>
              <a:t>1 Cor 15.20-25 </a:t>
            </a:r>
            <a:r>
              <a:rPr lang="en-US" altLang="en-US" sz="3000" dirty="0"/>
              <a:t> </a:t>
            </a:r>
            <a:r>
              <a:rPr lang="en-US" altLang="en-US" sz="4000" dirty="0">
                <a:solidFill>
                  <a:schemeClr val="tx1"/>
                </a:solidFill>
                <a:latin typeface="Arial Rounded MT Bold" panose="020F0704030504030204" pitchFamily="34" charset="0"/>
              </a:rPr>
              <a:t>But the fact is that the Messiah has been raised from the dead, </a:t>
            </a:r>
            <a:r>
              <a:rPr lang="en-US" altLang="en-US" sz="4000" u="sng" dirty="0">
                <a:solidFill>
                  <a:srgbClr val="FFFF66"/>
                </a:solidFill>
                <a:latin typeface="Arial Rounded MT Bold" panose="020F0704030504030204" pitchFamily="34" charset="0"/>
              </a:rPr>
              <a:t>the firstfruits of those who have died</a:t>
            </a:r>
            <a:r>
              <a:rPr lang="en-US" altLang="en-US" sz="4000" dirty="0">
                <a:solidFill>
                  <a:schemeClr val="tx1"/>
                </a:solidFill>
                <a:latin typeface="Arial Rounded MT Bold" panose="020F0704030504030204" pitchFamily="34" charset="0"/>
              </a:rPr>
              <a:t>. For since death came through a man, also the resurrection of the dead has come through a man. </a:t>
            </a:r>
          </a:p>
        </p:txBody>
      </p:sp>
    </p:spTree>
    <p:extLst>
      <p:ext uri="{BB962C8B-B14F-4D97-AF65-F5344CB8AC3E}">
        <p14:creationId xmlns:p14="http://schemas.microsoft.com/office/powerpoint/2010/main" val="297697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AF4B-1CBC-E94A-B720-2C7E83EB57B1}"/>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7F91F124-D597-62C3-8A9C-07A73BF1B09B}"/>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r>
              <a:rPr lang="en-US" altLang="en-US" sz="4000" dirty="0">
                <a:solidFill>
                  <a:schemeClr val="tx1"/>
                </a:solidFill>
                <a:latin typeface="Arial Rounded MT Bold" panose="020F0704030504030204" pitchFamily="34" charset="0"/>
              </a:rPr>
              <a:t>Much liturgy for Shavuot exists, 50 days later for the </a:t>
            </a:r>
            <a:r>
              <a:rPr lang="en-US" altLang="en-US" sz="4000" u="sng" dirty="0">
                <a:solidFill>
                  <a:srgbClr val="FFFF66"/>
                </a:solidFill>
                <a:latin typeface="Arial Rounded MT Bold" panose="020F0704030504030204" pitchFamily="34" charset="0"/>
              </a:rPr>
              <a:t>wheat</a:t>
            </a:r>
            <a:r>
              <a:rPr lang="en-US" altLang="en-US" sz="4000" dirty="0">
                <a:solidFill>
                  <a:schemeClr val="tx1"/>
                </a:solidFill>
                <a:latin typeface="Arial Rounded MT Bold" panose="020F0704030504030204" pitchFamily="34" charset="0"/>
              </a:rPr>
              <a:t> waving.  In the Middle East, barley is up for harvesting at Passover, wheat not yet.  </a:t>
            </a:r>
          </a:p>
        </p:txBody>
      </p:sp>
    </p:spTree>
    <p:extLst>
      <p:ext uri="{BB962C8B-B14F-4D97-AF65-F5344CB8AC3E}">
        <p14:creationId xmlns:p14="http://schemas.microsoft.com/office/powerpoint/2010/main" val="238191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BF48-577C-91F1-7CA2-B620F60457BC}"/>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9047C5E5-AAD1-60CD-4D3D-EF81A114621C}"/>
              </a:ext>
            </a:extLst>
          </p:cNvPr>
          <p:cNvSpPr>
            <a:spLocks noGrp="1" noChangeArrowheads="1"/>
          </p:cNvSpPr>
          <p:nvPr>
            <p:ph type="subTitle" idx="1"/>
          </p:nvPr>
        </p:nvSpPr>
        <p:spPr>
          <a:xfrm>
            <a:off x="384075" y="267296"/>
            <a:ext cx="8120459" cy="4608909"/>
          </a:xfrm>
        </p:spPr>
        <p:txBody>
          <a:bodyPr anchor="t">
            <a:normAutofit/>
          </a:bodyPr>
          <a:lstStyle/>
          <a:p>
            <a:pPr algn="ctr">
              <a:lnSpc>
                <a:spcPct val="90000"/>
              </a:lnSpc>
            </a:pPr>
            <a:endParaRPr lang="en-US" altLang="en-US" sz="4000" dirty="0">
              <a:solidFill>
                <a:schemeClr val="tx1"/>
              </a:solidFill>
              <a:latin typeface="Arial Rounded MT Bold" panose="020F0704030504030204" pitchFamily="34" charset="0"/>
            </a:endParaRPr>
          </a:p>
          <a:p>
            <a:pPr algn="ctr">
              <a:lnSpc>
                <a:spcPct val="90000"/>
              </a:lnSpc>
            </a:pPr>
            <a:r>
              <a:rPr lang="en-US" altLang="en-US" sz="4000" dirty="0">
                <a:solidFill>
                  <a:schemeClr val="tx1"/>
                </a:solidFill>
                <a:latin typeface="Arial Rounded MT Bold" panose="020F0704030504030204" pitchFamily="34" charset="0"/>
              </a:rPr>
              <a:t>Three special issues today.</a:t>
            </a:r>
          </a:p>
        </p:txBody>
      </p:sp>
    </p:spTree>
    <p:extLst>
      <p:ext uri="{BB962C8B-B14F-4D97-AF65-F5344CB8AC3E}">
        <p14:creationId xmlns:p14="http://schemas.microsoft.com/office/powerpoint/2010/main" val="642003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FEF2-7351-C593-4324-A979FBF27E40}"/>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08985B02-17D3-B230-8E08-DCAA93386408}"/>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r>
              <a:rPr lang="en-US" altLang="en-US" sz="4000" baseline="30000" dirty="0" err="1">
                <a:solidFill>
                  <a:schemeClr val="tx1"/>
                </a:solidFill>
                <a:latin typeface="Arial Rounded MT Bold" panose="020F0704030504030204" pitchFamily="34" charset="0"/>
              </a:rPr>
              <a:t>Shmot</a:t>
            </a:r>
            <a:r>
              <a:rPr lang="en-US" altLang="en-US" sz="4000" baseline="30000" dirty="0">
                <a:solidFill>
                  <a:schemeClr val="tx1"/>
                </a:solidFill>
                <a:latin typeface="Arial Rounded MT Bold" panose="020F0704030504030204" pitchFamily="34" charset="0"/>
              </a:rPr>
              <a:t>/Ex 9.31-32  </a:t>
            </a:r>
            <a:r>
              <a:rPr lang="en-US" altLang="en-US" sz="4000" dirty="0">
                <a:solidFill>
                  <a:schemeClr val="tx1"/>
                </a:solidFill>
                <a:latin typeface="Arial Rounded MT Bold" panose="020F0704030504030204" pitchFamily="34" charset="0"/>
              </a:rPr>
              <a:t>The flax and barley were ruined, because the barley was ripe and the flax in bud. But the wheat and buckwheat were not ruined, because they come up later</a:t>
            </a:r>
          </a:p>
        </p:txBody>
      </p:sp>
    </p:spTree>
    <p:extLst>
      <p:ext uri="{BB962C8B-B14F-4D97-AF65-F5344CB8AC3E}">
        <p14:creationId xmlns:p14="http://schemas.microsoft.com/office/powerpoint/2010/main" val="3257850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E6E3-CBFE-0298-88D3-B66AF59457A5}"/>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5FF65089-B6FB-27B7-620E-8E2FDE08E539}"/>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01810E4C-2D2A-4F58-FD9C-BF71BCF7E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00"/>
            <a:ext cx="8778875" cy="4937500"/>
          </a:xfrm>
          <a:prstGeom prst="rect">
            <a:avLst/>
          </a:prstGeom>
        </p:spPr>
      </p:pic>
    </p:spTree>
    <p:extLst>
      <p:ext uri="{BB962C8B-B14F-4D97-AF65-F5344CB8AC3E}">
        <p14:creationId xmlns:p14="http://schemas.microsoft.com/office/powerpoint/2010/main" val="423983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3A07-F0D9-0CB5-0AFA-FD1058205AB0}"/>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F675D7F4-F48A-058A-FF9E-7A4FCE8CF8DC}"/>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EF80CF46-B036-4504-6BF7-17E6AB7AC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AEB7C7A4-8CFD-BF72-A6BE-B7BDBE166B59}"/>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chemeClr val="tx1"/>
                </a:solidFill>
              </a:rPr>
              <a:t>Third day uncertainty</a:t>
            </a:r>
          </a:p>
          <a:p>
            <a:pPr marL="461963" indent="-461963" algn="l">
              <a:buFont typeface="+mj-lt"/>
              <a:buAutoNum type="arabicPeriod"/>
            </a:pPr>
            <a:r>
              <a:rPr lang="en-US" dirty="0">
                <a:solidFill>
                  <a:schemeClr val="tx1"/>
                </a:solidFill>
              </a:rPr>
              <a:t>Third day Tanakh mystery</a:t>
            </a:r>
          </a:p>
          <a:p>
            <a:pPr marL="461963" indent="-461963" algn="l">
              <a:buFont typeface="+mj-lt"/>
              <a:buAutoNum type="arabicPeriod"/>
            </a:pPr>
            <a:r>
              <a:rPr lang="en-US" dirty="0">
                <a:solidFill>
                  <a:schemeClr val="tx1"/>
                </a:solidFill>
              </a:rPr>
              <a:t>Third day Yeshua explicitly</a:t>
            </a:r>
          </a:p>
          <a:p>
            <a:pPr marL="461963" indent="-461963" algn="l">
              <a:buFont typeface="+mj-lt"/>
              <a:buAutoNum type="arabicPeriod"/>
            </a:pPr>
            <a:r>
              <a:rPr lang="en-US" dirty="0">
                <a:solidFill>
                  <a:schemeClr val="tx1"/>
                </a:solidFill>
              </a:rPr>
              <a:t>Resurrection generality</a:t>
            </a:r>
          </a:p>
          <a:p>
            <a:pPr marL="461963" indent="-461963" algn="l">
              <a:buFont typeface="+mj-lt"/>
              <a:buAutoNum type="arabicPeriod"/>
            </a:pPr>
            <a:r>
              <a:rPr lang="en-US" dirty="0" err="1">
                <a:solidFill>
                  <a:schemeClr val="tx1"/>
                </a:solidFill>
              </a:rPr>
              <a:t>Conclusivity</a:t>
            </a:r>
            <a:endParaRPr lang="en-US" dirty="0">
              <a:solidFill>
                <a:schemeClr val="tx1"/>
              </a:solidFill>
            </a:endParaRPr>
          </a:p>
        </p:txBody>
      </p:sp>
    </p:spTree>
    <p:extLst>
      <p:ext uri="{BB962C8B-B14F-4D97-AF65-F5344CB8AC3E}">
        <p14:creationId xmlns:p14="http://schemas.microsoft.com/office/powerpoint/2010/main" val="867628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7DE8-CF8A-1AD3-094C-1521AB377E45}"/>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302D626B-80C2-4BE5-B63B-218151C65F28}"/>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4757D210-C6C3-A4E2-FCF1-17B44D969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C100A97D-0E8E-7025-3D15-439CB1BCA501}"/>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rgbClr val="FFFF66"/>
                </a:solidFill>
              </a:rPr>
              <a:t>Third day uncertainty</a:t>
            </a:r>
          </a:p>
          <a:p>
            <a:pPr marL="461963" indent="-461963" algn="l">
              <a:buFont typeface="+mj-lt"/>
              <a:buAutoNum type="arabicPeriod"/>
            </a:pPr>
            <a:r>
              <a:rPr lang="en-US" dirty="0">
                <a:solidFill>
                  <a:schemeClr val="tx1"/>
                </a:solidFill>
              </a:rPr>
              <a:t>Third day Tanakh mystery</a:t>
            </a:r>
          </a:p>
          <a:p>
            <a:pPr marL="461963" indent="-461963" algn="l">
              <a:buFont typeface="+mj-lt"/>
              <a:buAutoNum type="arabicPeriod"/>
            </a:pPr>
            <a:r>
              <a:rPr lang="en-US" dirty="0">
                <a:solidFill>
                  <a:schemeClr val="tx1"/>
                </a:solidFill>
              </a:rPr>
              <a:t>Third day Yeshua explicitly</a:t>
            </a:r>
          </a:p>
          <a:p>
            <a:pPr marL="461963" indent="-461963" algn="l">
              <a:buFont typeface="+mj-lt"/>
              <a:buAutoNum type="arabicPeriod"/>
            </a:pPr>
            <a:r>
              <a:rPr lang="en-US" dirty="0">
                <a:solidFill>
                  <a:schemeClr val="tx1"/>
                </a:solidFill>
              </a:rPr>
              <a:t>Resurrection generality</a:t>
            </a:r>
          </a:p>
          <a:p>
            <a:pPr marL="461963" indent="-461963" algn="l">
              <a:buFont typeface="+mj-lt"/>
              <a:buAutoNum type="arabicPeriod"/>
            </a:pPr>
            <a:r>
              <a:rPr lang="en-US" dirty="0" err="1">
                <a:solidFill>
                  <a:schemeClr val="tx1"/>
                </a:solidFill>
              </a:rPr>
              <a:t>Conclusivity</a:t>
            </a:r>
            <a:endParaRPr lang="en-US" dirty="0">
              <a:solidFill>
                <a:schemeClr val="tx1"/>
              </a:solidFill>
            </a:endParaRPr>
          </a:p>
        </p:txBody>
      </p:sp>
    </p:spTree>
    <p:extLst>
      <p:ext uri="{BB962C8B-B14F-4D97-AF65-F5344CB8AC3E}">
        <p14:creationId xmlns:p14="http://schemas.microsoft.com/office/powerpoint/2010/main" val="16451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E5E6-BC93-7431-3D5B-1CD032729161}"/>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D815FAF3-AC30-A6E0-5ACF-C2C24635A748}"/>
              </a:ext>
            </a:extLst>
          </p:cNvPr>
          <p:cNvSpPr>
            <a:spLocks noGrp="1" noChangeArrowheads="1"/>
          </p:cNvSpPr>
          <p:nvPr>
            <p:ph type="subTitle" idx="1"/>
          </p:nvPr>
        </p:nvSpPr>
        <p:spPr>
          <a:xfrm>
            <a:off x="274637" y="209550"/>
            <a:ext cx="8229600" cy="4648200"/>
          </a:xfrm>
        </p:spPr>
        <p:txBody>
          <a:bodyPr anchor="t">
            <a:normAutofit fontScale="92500" lnSpcReduction="10000"/>
          </a:bodyPr>
          <a:lstStyle/>
          <a:p>
            <a:pPr algn="l"/>
            <a:r>
              <a:rPr lang="en-US" altLang="en-US" sz="4000" dirty="0">
                <a:solidFill>
                  <a:schemeClr val="tx1"/>
                </a:solidFill>
                <a:latin typeface="Arial Rounded MT Bold" panose="020F0704030504030204" pitchFamily="34" charset="0"/>
              </a:rPr>
              <a:t>It has been said that a person can live about 40 days without food, about three days without water, about eight minutes without air, but only for a few seconds without hope. In Ezekiel 37, God’s people had raised the white flag of surrender, and admitted in verse 11: “Our hope is lost...”</a:t>
            </a:r>
          </a:p>
        </p:txBody>
      </p:sp>
    </p:spTree>
    <p:extLst>
      <p:ext uri="{BB962C8B-B14F-4D97-AF65-F5344CB8AC3E}">
        <p14:creationId xmlns:p14="http://schemas.microsoft.com/office/powerpoint/2010/main" val="359880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93131-F914-4226-A0DF-FB6C62FE4734}"/>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98CC06EF-60C0-220B-0C4D-464690110AE0}"/>
              </a:ext>
            </a:extLst>
          </p:cNvPr>
          <p:cNvSpPr>
            <a:spLocks noGrp="1" noChangeArrowheads="1"/>
          </p:cNvSpPr>
          <p:nvPr>
            <p:ph type="subTitle" idx="1"/>
          </p:nvPr>
        </p:nvSpPr>
        <p:spPr>
          <a:xfrm>
            <a:off x="274637" y="209550"/>
            <a:ext cx="8229600" cy="4648200"/>
          </a:xfrm>
        </p:spPr>
        <p:txBody>
          <a:bodyPr anchor="t">
            <a:normAutofit/>
          </a:bodyPr>
          <a:lstStyle/>
          <a:p>
            <a:pPr algn="l"/>
            <a:r>
              <a:rPr lang="en-US" altLang="en-US" sz="4000" baseline="30000" dirty="0" err="1">
                <a:solidFill>
                  <a:schemeClr val="tx1"/>
                </a:solidFill>
                <a:latin typeface="Arial Rounded MT Bold" panose="020F0704030504030204" pitchFamily="34" charset="0"/>
              </a:rPr>
              <a:t>Yekhezkael</a:t>
            </a:r>
            <a:r>
              <a:rPr lang="en-US" altLang="en-US" sz="4000" baseline="30000" dirty="0">
                <a:solidFill>
                  <a:schemeClr val="tx1"/>
                </a:solidFill>
                <a:latin typeface="Arial Rounded MT Bold" panose="020F0704030504030204" pitchFamily="34" charset="0"/>
              </a:rPr>
              <a:t>/</a:t>
            </a:r>
            <a:r>
              <a:rPr lang="en-US" altLang="en-US" sz="4000" baseline="30000" dirty="0" err="1">
                <a:solidFill>
                  <a:schemeClr val="tx1"/>
                </a:solidFill>
                <a:latin typeface="Arial Rounded MT Bold" panose="020F0704030504030204" pitchFamily="34" charset="0"/>
              </a:rPr>
              <a:t>Ezek</a:t>
            </a:r>
            <a:r>
              <a:rPr lang="en-US" altLang="en-US" sz="4000" baseline="30000" dirty="0">
                <a:solidFill>
                  <a:schemeClr val="tx1"/>
                </a:solidFill>
                <a:latin typeface="Arial Rounded MT Bold" panose="020F0704030504030204" pitchFamily="34" charset="0"/>
              </a:rPr>
              <a:t> 37.11</a:t>
            </a:r>
            <a:r>
              <a:rPr lang="en-US" altLang="en-US" sz="4000" dirty="0">
                <a:solidFill>
                  <a:schemeClr val="tx1"/>
                </a:solidFill>
                <a:latin typeface="Arial Rounded MT Bold" panose="020F0704030504030204" pitchFamily="34" charset="0"/>
              </a:rPr>
              <a:t> Then He said to me, “Son of man, these bones are the whole house of Israel. They are saying: ‘Our bones are dried up; </a:t>
            </a:r>
            <a:r>
              <a:rPr lang="en-US" altLang="en-US" sz="4000" u="sng" dirty="0">
                <a:solidFill>
                  <a:srgbClr val="FFFF66"/>
                </a:solidFill>
                <a:latin typeface="Arial Rounded MT Bold" panose="020F0704030504030204" pitchFamily="34" charset="0"/>
              </a:rPr>
              <a:t>our hope is lost</a:t>
            </a:r>
            <a:r>
              <a:rPr lang="en-US" altLang="en-US" sz="4000" dirty="0">
                <a:solidFill>
                  <a:schemeClr val="tx1"/>
                </a:solidFill>
                <a:latin typeface="Arial Rounded MT Bold" panose="020F0704030504030204" pitchFamily="34" charset="0"/>
              </a:rPr>
              <a:t>; we are completely cut off.</a:t>
            </a:r>
          </a:p>
          <a:p>
            <a:pPr algn="ctr" rtl="1"/>
            <a:r>
              <a:rPr lang="he-IL" altLang="en-US" sz="4000" b="1" dirty="0">
                <a:solidFill>
                  <a:schemeClr val="tx1"/>
                </a:solidFill>
                <a:latin typeface="David" panose="020E0502060401010101" pitchFamily="34" charset="-79"/>
                <a:cs typeface="David" panose="020E0502060401010101" pitchFamily="34" charset="-79"/>
              </a:rPr>
              <a:t>אָבְדָה תִקְוָתֵנוּ</a:t>
            </a:r>
            <a:r>
              <a:rPr lang="en-US" altLang="en-US" sz="4000" i="1" dirty="0">
                <a:solidFill>
                  <a:schemeClr val="tx1"/>
                </a:solidFill>
                <a:latin typeface="Arial Rounded MT Bold" panose="020F0704030504030204" pitchFamily="34" charset="0"/>
              </a:rPr>
              <a:t> av-da tik-</a:t>
            </a:r>
            <a:r>
              <a:rPr lang="en-US" altLang="en-US" sz="4000" i="1" dirty="0" err="1">
                <a:solidFill>
                  <a:schemeClr val="tx1"/>
                </a:solidFill>
                <a:latin typeface="Arial Rounded MT Bold" panose="020F0704030504030204" pitchFamily="34" charset="0"/>
              </a:rPr>
              <a:t>va</a:t>
            </a:r>
            <a:r>
              <a:rPr lang="en-US" altLang="en-US" sz="4000" i="1" dirty="0">
                <a:solidFill>
                  <a:schemeClr val="tx1"/>
                </a:solidFill>
                <a:latin typeface="Arial Rounded MT Bold" panose="020F0704030504030204" pitchFamily="34" charset="0"/>
              </a:rPr>
              <a:t>-</a:t>
            </a:r>
            <a:r>
              <a:rPr lang="en-US" altLang="en-US" sz="4000" i="1" dirty="0" err="1">
                <a:solidFill>
                  <a:schemeClr val="tx1"/>
                </a:solidFill>
                <a:latin typeface="Arial Rounded MT Bold" panose="020F0704030504030204" pitchFamily="34" charset="0"/>
              </a:rPr>
              <a:t>tay</a:t>
            </a:r>
            <a:r>
              <a:rPr lang="en-US" altLang="en-US" sz="4000" i="1" dirty="0">
                <a:solidFill>
                  <a:schemeClr val="tx1"/>
                </a:solidFill>
                <a:latin typeface="Arial Rounded MT Bold" panose="020F0704030504030204" pitchFamily="34" charset="0"/>
              </a:rPr>
              <a:t>-nu   </a:t>
            </a:r>
            <a:endParaRPr lang="en-US" altLang="en-US" sz="4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22361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a:extLst>
              <a:ext uri="{FF2B5EF4-FFF2-40B4-BE49-F238E27FC236}">
                <a16:creationId xmlns:a16="http://schemas.microsoft.com/office/drawing/2014/main" id="{B44B5999-928B-A512-3C36-6D6DE2D58769}"/>
              </a:ext>
            </a:extLst>
          </p:cNvPr>
          <p:cNvSpPr>
            <a:spLocks noGrp="1" noChangeArrowheads="1"/>
          </p:cNvSpPr>
          <p:nvPr>
            <p:ph type="subTitle" idx="1"/>
          </p:nvPr>
        </p:nvSpPr>
        <p:spPr>
          <a:xfrm>
            <a:off x="384076" y="267296"/>
            <a:ext cx="8010723" cy="4554041"/>
          </a:xfrm>
        </p:spPr>
        <p:txBody>
          <a:bodyPr anchor="t">
            <a:normAutofit/>
          </a:bodyPr>
          <a:lstStyle/>
          <a:p>
            <a:pPr algn="l">
              <a:lnSpc>
                <a:spcPct val="90000"/>
              </a:lnSpc>
            </a:pPr>
            <a:r>
              <a:rPr lang="en-US" altLang="en-US" sz="4000" baseline="30000" dirty="0">
                <a:solidFill>
                  <a:schemeClr val="tx1"/>
                </a:solidFill>
                <a:latin typeface="Arial Rounded MT Bold" panose="020F0704030504030204" pitchFamily="34" charset="0"/>
              </a:rPr>
              <a:t>Luke 24.12-27 </a:t>
            </a:r>
            <a:r>
              <a:rPr lang="en-US" altLang="en-US" sz="4000" dirty="0">
                <a:solidFill>
                  <a:schemeClr val="tx1"/>
                </a:solidFill>
                <a:latin typeface="Arial Rounded MT Bold" panose="020F0704030504030204" pitchFamily="34" charset="0"/>
              </a:rPr>
              <a:t>Two of [His followers] were going toward a village about seven miles from Yerushalayim called </a:t>
            </a:r>
            <a:r>
              <a:rPr lang="en-US" altLang="en-US" sz="4000" dirty="0" err="1">
                <a:solidFill>
                  <a:schemeClr val="tx1"/>
                </a:solidFill>
                <a:latin typeface="Arial Rounded MT Bold" panose="020F0704030504030204" pitchFamily="34" charset="0"/>
              </a:rPr>
              <a:t>Amma'us</a:t>
            </a:r>
            <a:r>
              <a:rPr lang="en-US" altLang="en-US" sz="4000" dirty="0">
                <a:solidFill>
                  <a:schemeClr val="tx1"/>
                </a:solidFill>
                <a:latin typeface="Arial Rounded MT Bold" panose="020F0704030504030204" pitchFamily="34" charset="0"/>
              </a:rPr>
              <a:t>, and they were talking with each other about all the things that had happened... They stopped short, their faces downcast…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a:extLst>
              <a:ext uri="{FF2B5EF4-FFF2-40B4-BE49-F238E27FC236}">
                <a16:creationId xmlns:a16="http://schemas.microsoft.com/office/drawing/2014/main" id="{0EC21786-8BFD-6A7C-D4B8-ED677375B4F6}"/>
              </a:ext>
            </a:extLst>
          </p:cNvPr>
          <p:cNvSpPr>
            <a:spLocks noGrp="1" noChangeArrowheads="1"/>
          </p:cNvSpPr>
          <p:nvPr>
            <p:ph type="subTitle" idx="1"/>
          </p:nvPr>
        </p:nvSpPr>
        <p:spPr>
          <a:xfrm>
            <a:off x="438943" y="267296"/>
            <a:ext cx="7955855" cy="4499173"/>
          </a:xfrm>
        </p:spPr>
        <p:txBody>
          <a:bodyPr anchor="t">
            <a:normAutofit/>
          </a:bodyPr>
          <a:lstStyle/>
          <a:p>
            <a:pPr algn="l"/>
            <a:r>
              <a:rPr lang="en-US" altLang="en-US" sz="4000" baseline="30000" dirty="0"/>
              <a:t>Luke 24.12-27</a:t>
            </a:r>
            <a:r>
              <a:rPr lang="en-US" altLang="en-US" sz="4000" dirty="0">
                <a:solidFill>
                  <a:schemeClr val="tx1"/>
                </a:solidFill>
                <a:latin typeface="Arial Rounded MT Bold" panose="020F0704030504030204" pitchFamily="34" charset="0"/>
              </a:rPr>
              <a:t> And </a:t>
            </a:r>
            <a:r>
              <a:rPr lang="en-US" altLang="en-US" sz="4000" u="sng" dirty="0">
                <a:solidFill>
                  <a:srgbClr val="FFFF66"/>
                </a:solidFill>
                <a:latin typeface="Arial Rounded MT Bold" panose="020F0704030504030204" pitchFamily="34" charset="0"/>
              </a:rPr>
              <a:t>we had hoped</a:t>
            </a:r>
            <a:r>
              <a:rPr lang="en-US" altLang="en-US" sz="4000" dirty="0">
                <a:solidFill>
                  <a:srgbClr val="FFFF66"/>
                </a:solidFill>
                <a:latin typeface="Arial Rounded MT Bold" panose="020F0704030504030204" pitchFamily="34" charset="0"/>
              </a:rPr>
              <a:t> </a:t>
            </a:r>
            <a:r>
              <a:rPr lang="en-US" altLang="en-US" sz="4000" dirty="0">
                <a:solidFill>
                  <a:schemeClr val="tx1"/>
                </a:solidFill>
                <a:latin typeface="Arial Rounded MT Bold" panose="020F0704030504030204" pitchFamily="34" charset="0"/>
              </a:rPr>
              <a:t>that he would be the one to liberate Isra'el! Besides all that, </a:t>
            </a:r>
            <a:r>
              <a:rPr lang="en-US" altLang="en-US" sz="4000" u="sng" dirty="0">
                <a:solidFill>
                  <a:srgbClr val="FFFF66"/>
                </a:solidFill>
                <a:latin typeface="Arial Rounded MT Bold" panose="020F0704030504030204" pitchFamily="34" charset="0"/>
              </a:rPr>
              <a:t>today is the third day since these things happened</a:t>
            </a:r>
            <a:r>
              <a:rPr lang="en-US" altLang="en-US" sz="4000" dirty="0">
                <a:solidFill>
                  <a:srgbClr val="FFFF66"/>
                </a:solidFill>
                <a:latin typeface="Arial Rounded MT Bold" panose="020F0704030504030204" pitchFamily="34" charset="0"/>
              </a:rPr>
              <a:t>.</a:t>
            </a:r>
            <a:r>
              <a:rPr lang="en-US" altLang="en-US" sz="4000" dirty="0">
                <a:solidFill>
                  <a:schemeClr val="tx1"/>
                </a:solidFill>
                <a:latin typeface="Arial Rounded MT Bold" panose="020F0704030504030204"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23A35-D924-F419-3196-775D6E4AEAFA}"/>
            </a:ext>
          </a:extLst>
        </p:cNvPr>
        <p:cNvGrpSpPr/>
        <p:nvPr/>
      </p:nvGrpSpPr>
      <p:grpSpPr>
        <a:xfrm>
          <a:off x="0" y="0"/>
          <a:ext cx="0" cy="0"/>
          <a:chOff x="0" y="0"/>
          <a:chExt cx="0" cy="0"/>
        </a:xfrm>
      </p:grpSpPr>
      <p:sp>
        <p:nvSpPr>
          <p:cNvPr id="1280002" name="Rectangle 2">
            <a:extLst>
              <a:ext uri="{FF2B5EF4-FFF2-40B4-BE49-F238E27FC236}">
                <a16:creationId xmlns:a16="http://schemas.microsoft.com/office/drawing/2014/main" id="{DE9BB5B7-46A1-E2AE-3A27-5518486D65A3}"/>
              </a:ext>
            </a:extLst>
          </p:cNvPr>
          <p:cNvSpPr>
            <a:spLocks noGrp="1" noChangeArrowheads="1"/>
          </p:cNvSpPr>
          <p:nvPr>
            <p:ph type="subTitle" idx="1"/>
          </p:nvPr>
        </p:nvSpPr>
        <p:spPr>
          <a:xfrm>
            <a:off x="438943" y="267296"/>
            <a:ext cx="7955855" cy="4499173"/>
          </a:xfrm>
        </p:spPr>
        <p:txBody>
          <a:bodyPr anchor="t">
            <a:normAutofit/>
          </a:bodyPr>
          <a:lstStyle/>
          <a:p>
            <a:pPr algn="l"/>
            <a:r>
              <a:rPr lang="en-US" altLang="en-US" sz="4000" baseline="30000" dirty="0"/>
              <a:t>Luke 24.12-27</a:t>
            </a:r>
            <a:r>
              <a:rPr lang="en-US" altLang="en-US" sz="4000" dirty="0">
                <a:solidFill>
                  <a:schemeClr val="tx1"/>
                </a:solidFill>
                <a:latin typeface="Arial Rounded MT Bold" panose="020F0704030504030204" pitchFamily="34" charset="0"/>
              </a:rPr>
              <a:t> and this morning, some of the women astounded us. They were at the tomb early and couldn't find his body, so they came back. </a:t>
            </a:r>
          </a:p>
        </p:txBody>
      </p:sp>
    </p:spTree>
    <p:extLst>
      <p:ext uri="{BB962C8B-B14F-4D97-AF65-F5344CB8AC3E}">
        <p14:creationId xmlns:p14="http://schemas.microsoft.com/office/powerpoint/2010/main" val="274017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Rectangle 2">
            <a:extLst>
              <a:ext uri="{FF2B5EF4-FFF2-40B4-BE49-F238E27FC236}">
                <a16:creationId xmlns:a16="http://schemas.microsoft.com/office/drawing/2014/main" id="{0CFD8C10-8DBD-4B3C-A3CB-C4ADE678DEA1}"/>
              </a:ext>
            </a:extLst>
          </p:cNvPr>
          <p:cNvSpPr>
            <a:spLocks noGrp="1" noChangeArrowheads="1"/>
          </p:cNvSpPr>
          <p:nvPr>
            <p:ph type="subTitle" idx="1"/>
          </p:nvPr>
        </p:nvSpPr>
        <p:spPr>
          <a:xfrm>
            <a:off x="503237" y="285750"/>
            <a:ext cx="8001000" cy="4572000"/>
          </a:xfrm>
        </p:spPr>
        <p:txBody>
          <a:bodyPr anchor="t"/>
          <a:lstStyle/>
          <a:p>
            <a:pPr algn="l"/>
            <a:r>
              <a:rPr lang="en-US" altLang="en-US" sz="4000" dirty="0">
                <a:solidFill>
                  <a:schemeClr val="tx1"/>
                </a:solidFill>
                <a:latin typeface="Arial Rounded MT Bold" panose="020F0704030504030204" pitchFamily="34" charset="0"/>
              </a:rPr>
              <a:t>Why was the “three days” failure so important?</a:t>
            </a:r>
          </a:p>
          <a:p>
            <a:pPr algn="l"/>
            <a:endParaRPr lang="en-US" altLang="en-US" sz="3000" dirty="0"/>
          </a:p>
        </p:txBody>
      </p:sp>
    </p:spTree>
    <p:extLst>
      <p:ext uri="{BB962C8B-B14F-4D97-AF65-F5344CB8AC3E}">
        <p14:creationId xmlns:p14="http://schemas.microsoft.com/office/powerpoint/2010/main" val="112270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D6AD-24C1-AC2D-30FB-EFCD8BC9FC2E}"/>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7004DF9C-A0F3-45EA-C21B-7B1CF8185F5D}"/>
              </a:ext>
            </a:extLst>
          </p:cNvPr>
          <p:cNvSpPr>
            <a:spLocks noGrp="1" noChangeArrowheads="1"/>
          </p:cNvSpPr>
          <p:nvPr>
            <p:ph type="subTitle" idx="1"/>
          </p:nvPr>
        </p:nvSpPr>
        <p:spPr>
          <a:xfrm>
            <a:off x="384075" y="267296"/>
            <a:ext cx="8120459" cy="4608909"/>
          </a:xfrm>
        </p:spPr>
        <p:txBody>
          <a:bodyPr anchor="t">
            <a:normAutofit/>
          </a:bodyPr>
          <a:lstStyle/>
          <a:p>
            <a:pPr algn="ctr">
              <a:lnSpc>
                <a:spcPct val="90000"/>
              </a:lnSpc>
            </a:pPr>
            <a:endParaRPr lang="en-US" altLang="en-US" sz="4000" dirty="0">
              <a:solidFill>
                <a:schemeClr val="tx1"/>
              </a:solidFill>
              <a:latin typeface="Arial Rounded MT Bold" panose="020F0704030504030204" pitchFamily="34" charset="0"/>
            </a:endParaRPr>
          </a:p>
          <a:p>
            <a:pPr algn="ctr">
              <a:lnSpc>
                <a:spcPct val="90000"/>
              </a:lnSpc>
            </a:pPr>
            <a:r>
              <a:rPr lang="en-US" altLang="en-US" sz="4000" u="sng" dirty="0">
                <a:solidFill>
                  <a:srgbClr val="FFFF66"/>
                </a:solidFill>
                <a:latin typeface="Arial Rounded MT Bold" panose="020F0704030504030204" pitchFamily="34" charset="0"/>
              </a:rPr>
              <a:t>First</a:t>
            </a:r>
            <a:r>
              <a:rPr lang="en-US" altLang="en-US" sz="4000" dirty="0">
                <a:solidFill>
                  <a:schemeClr val="tx1"/>
                </a:solidFill>
                <a:latin typeface="Arial Rounded MT Bold" panose="020F0704030504030204" pitchFamily="34" charset="0"/>
              </a:rPr>
              <a:t> issue of this day:</a:t>
            </a:r>
          </a:p>
          <a:p>
            <a:pPr algn="ctr">
              <a:lnSpc>
                <a:spcPct val="90000"/>
              </a:lnSpc>
            </a:pPr>
            <a:r>
              <a:rPr lang="en-US" altLang="en-US" sz="4000" dirty="0">
                <a:solidFill>
                  <a:schemeClr val="tx1"/>
                </a:solidFill>
                <a:latin typeface="Arial Rounded MT Bold" panose="020F0704030504030204" pitchFamily="34" charset="0"/>
              </a:rPr>
              <a:t>First fruits and barley waving</a:t>
            </a:r>
          </a:p>
          <a:p>
            <a:pPr algn="l">
              <a:lnSpc>
                <a:spcPct val="90000"/>
              </a:lnSpc>
            </a:pP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610056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EA080-B79E-7540-FD26-AC15419EECA0}"/>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8919F0C5-B116-E4FC-91B9-9179428AEAB5}"/>
              </a:ext>
            </a:extLst>
          </p:cNvPr>
          <p:cNvSpPr>
            <a:spLocks noGrp="1" noChangeArrowheads="1"/>
          </p:cNvSpPr>
          <p:nvPr>
            <p:ph type="subTitle" idx="1"/>
          </p:nvPr>
        </p:nvSpPr>
        <p:spPr>
          <a:xfrm>
            <a:off x="503237" y="285750"/>
            <a:ext cx="8001000" cy="4572000"/>
          </a:xfrm>
        </p:spPr>
        <p:txBody>
          <a:bodyPr anchor="t">
            <a:normAutofit/>
          </a:bodyPr>
          <a:lstStyle/>
          <a:p>
            <a:pPr algn="l">
              <a:lnSpc>
                <a:spcPct val="100000"/>
              </a:lnSpc>
              <a:spcBef>
                <a:spcPts val="0"/>
              </a:spcBef>
            </a:pPr>
            <a:r>
              <a:rPr lang="en-US" altLang="en-US" sz="4000" baseline="30000" dirty="0">
                <a:solidFill>
                  <a:schemeClr val="tx1"/>
                </a:solidFill>
                <a:latin typeface="Arial Rounded MT Bold" panose="020F0704030504030204" pitchFamily="34" charset="0"/>
              </a:rPr>
              <a:t>1 Cor. 15.1-2</a:t>
            </a:r>
            <a:r>
              <a:rPr lang="en-US" altLang="en-US" sz="4000" dirty="0">
                <a:solidFill>
                  <a:schemeClr val="tx1"/>
                </a:solidFill>
                <a:latin typeface="Arial Rounded MT Bold" panose="020F0704030504030204" pitchFamily="34" charset="0"/>
              </a:rPr>
              <a:t> Now, brothers, I must remind you of the Good News which I proclaimed to you, and which you received, and on which you have taken your stand, </a:t>
            </a:r>
          </a:p>
        </p:txBody>
      </p:sp>
    </p:spTree>
    <p:extLst>
      <p:ext uri="{BB962C8B-B14F-4D97-AF65-F5344CB8AC3E}">
        <p14:creationId xmlns:p14="http://schemas.microsoft.com/office/powerpoint/2010/main" val="1304038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502DF-FFFD-B7B8-D6A3-D7F83CE4A21B}"/>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F27D5D3C-02C4-6BFB-23A3-2B6666265D57}"/>
              </a:ext>
            </a:extLst>
          </p:cNvPr>
          <p:cNvSpPr>
            <a:spLocks noGrp="1" noChangeArrowheads="1"/>
          </p:cNvSpPr>
          <p:nvPr>
            <p:ph type="subTitle" idx="1"/>
          </p:nvPr>
        </p:nvSpPr>
        <p:spPr>
          <a:xfrm>
            <a:off x="503237" y="285750"/>
            <a:ext cx="8001000" cy="4572000"/>
          </a:xfrm>
        </p:spPr>
        <p:txBody>
          <a:bodyPr anchor="t">
            <a:normAutofit/>
          </a:bodyPr>
          <a:lstStyle/>
          <a:p>
            <a:pPr algn="l">
              <a:lnSpc>
                <a:spcPct val="100000"/>
              </a:lnSpc>
              <a:spcBef>
                <a:spcPts val="0"/>
              </a:spcBef>
            </a:pPr>
            <a:r>
              <a:rPr lang="en-US" altLang="en-US" sz="4000" baseline="30000" dirty="0">
                <a:solidFill>
                  <a:schemeClr val="tx1"/>
                </a:solidFill>
                <a:latin typeface="Arial Rounded MT Bold" panose="020F0704030504030204" pitchFamily="34" charset="0"/>
              </a:rPr>
              <a:t>1 Cor. 15.1-2</a:t>
            </a:r>
            <a:r>
              <a:rPr lang="en-US" altLang="en-US" sz="4000" dirty="0">
                <a:solidFill>
                  <a:schemeClr val="tx1"/>
                </a:solidFill>
                <a:latin typeface="Arial Rounded MT Bold" panose="020F0704030504030204" pitchFamily="34" charset="0"/>
              </a:rPr>
              <a:t> and by which you are being saved — provided you keep holding fast to the message I proclaimed to you. For if you don’t, your trust will have been in vain.</a:t>
            </a:r>
          </a:p>
        </p:txBody>
      </p:sp>
    </p:spTree>
    <p:extLst>
      <p:ext uri="{BB962C8B-B14F-4D97-AF65-F5344CB8AC3E}">
        <p14:creationId xmlns:p14="http://schemas.microsoft.com/office/powerpoint/2010/main" val="2247266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BCA7-2E4B-FFE9-069A-58D869509AD4}"/>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947474F5-9CAB-E727-2BA8-428A71CA51F3}"/>
              </a:ext>
            </a:extLst>
          </p:cNvPr>
          <p:cNvSpPr>
            <a:spLocks noGrp="1" noChangeArrowheads="1"/>
          </p:cNvSpPr>
          <p:nvPr>
            <p:ph type="subTitle" idx="1"/>
          </p:nvPr>
        </p:nvSpPr>
        <p:spPr>
          <a:xfrm>
            <a:off x="503237" y="285750"/>
            <a:ext cx="8001000" cy="4572000"/>
          </a:xfrm>
        </p:spPr>
        <p:txBody>
          <a:bodyPr anchor="t">
            <a:normAutofit/>
          </a:bodyPr>
          <a:lstStyle/>
          <a:p>
            <a:pPr algn="l">
              <a:lnSpc>
                <a:spcPct val="100000"/>
              </a:lnSpc>
              <a:spcBef>
                <a:spcPts val="0"/>
              </a:spcBef>
            </a:pPr>
            <a:r>
              <a:rPr lang="en-US" altLang="en-US" sz="4000" baseline="30000" dirty="0">
                <a:solidFill>
                  <a:schemeClr val="tx1"/>
                </a:solidFill>
                <a:latin typeface="Arial Rounded MT Bold" panose="020F0704030504030204" pitchFamily="34" charset="0"/>
              </a:rPr>
              <a:t>1 Cor. 15.3-4</a:t>
            </a:r>
            <a:r>
              <a:rPr lang="en-US" altLang="en-US" sz="4000" dirty="0">
                <a:solidFill>
                  <a:schemeClr val="tx1"/>
                </a:solidFill>
                <a:latin typeface="Arial Rounded MT Bold" panose="020F0704030504030204" pitchFamily="34" charset="0"/>
              </a:rPr>
              <a:t> For I also passed on to you first of all what I also received— that Messiah died for our sins in accordance with what the Tanakh says </a:t>
            </a:r>
            <a:r>
              <a:rPr lang="en-US" altLang="en-US" sz="4000" baseline="30000" dirty="0">
                <a:solidFill>
                  <a:schemeClr val="tx1"/>
                </a:solidFill>
                <a:latin typeface="Arial Rounded MT Bold" panose="020F0704030504030204" pitchFamily="34" charset="0"/>
              </a:rPr>
              <a:t>[a]</a:t>
            </a: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3060066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DC889-5660-64BE-9D00-82D30BB0604A}"/>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302AB05C-BDA9-F809-3392-8026DB8C0CE5}"/>
              </a:ext>
            </a:extLst>
          </p:cNvPr>
          <p:cNvSpPr>
            <a:spLocks noGrp="1" noChangeArrowheads="1"/>
          </p:cNvSpPr>
          <p:nvPr>
            <p:ph type="subTitle" idx="1"/>
          </p:nvPr>
        </p:nvSpPr>
        <p:spPr>
          <a:xfrm>
            <a:off x="503237" y="285750"/>
            <a:ext cx="8001000" cy="4572000"/>
          </a:xfrm>
        </p:spPr>
        <p:txBody>
          <a:bodyPr anchor="t">
            <a:normAutofit/>
          </a:bodyPr>
          <a:lstStyle/>
          <a:p>
            <a:pPr algn="l"/>
            <a:r>
              <a:rPr lang="en-US" altLang="en-US" sz="4000" baseline="30000" dirty="0">
                <a:solidFill>
                  <a:schemeClr val="tx1"/>
                </a:solidFill>
                <a:latin typeface="Arial Rounded MT Bold" panose="020F0704030504030204" pitchFamily="34" charset="0"/>
              </a:rPr>
              <a:t>[a] </a:t>
            </a:r>
            <a:r>
              <a:rPr lang="en-US" altLang="en-US" sz="4000" u="sng" dirty="0">
                <a:solidFill>
                  <a:schemeClr val="tx1"/>
                </a:solidFill>
                <a:latin typeface="Arial Rounded MT Bold" panose="020F0704030504030204" pitchFamily="34" charset="0"/>
              </a:rPr>
              <a:t>Isa. 53:8-10</a:t>
            </a:r>
            <a:r>
              <a:rPr lang="en-US" altLang="en-US" sz="4000" dirty="0">
                <a:solidFill>
                  <a:schemeClr val="tx1"/>
                </a:solidFill>
                <a:latin typeface="Arial Rounded MT Bold" panose="020F0704030504030204" pitchFamily="34" charset="0"/>
              </a:rPr>
              <a:t>;  “He was cut off”</a:t>
            </a:r>
          </a:p>
          <a:p>
            <a:pPr algn="l"/>
            <a:r>
              <a:rPr lang="en-US" altLang="en-US" sz="4000" u="sng" dirty="0">
                <a:solidFill>
                  <a:schemeClr val="tx1"/>
                </a:solidFill>
                <a:latin typeface="Arial Rounded MT Bold" panose="020F0704030504030204" pitchFamily="34" charset="0"/>
              </a:rPr>
              <a:t>Dan. 9:26</a:t>
            </a:r>
            <a:r>
              <a:rPr lang="en-US" altLang="en-US" sz="4000" dirty="0">
                <a:solidFill>
                  <a:schemeClr val="tx1"/>
                </a:solidFill>
                <a:latin typeface="Arial Rounded MT Bold" panose="020F0704030504030204" pitchFamily="34" charset="0"/>
              </a:rPr>
              <a:t> “Mashiach will be cut off and have nothing.”</a:t>
            </a:r>
          </a:p>
          <a:p>
            <a:pPr algn="l"/>
            <a:r>
              <a:rPr lang="en-US" altLang="en-US" sz="4000" u="sng" dirty="0">
                <a:solidFill>
                  <a:schemeClr val="tx1"/>
                </a:solidFill>
                <a:latin typeface="Arial Rounded MT Bold" panose="020F0704030504030204" pitchFamily="34" charset="0"/>
              </a:rPr>
              <a:t>Ps. 16:10-11</a:t>
            </a:r>
            <a:r>
              <a:rPr lang="en-US" altLang="en-US" sz="4000" dirty="0">
                <a:solidFill>
                  <a:schemeClr val="tx1"/>
                </a:solidFill>
                <a:latin typeface="Arial Rounded MT Bold" panose="020F0704030504030204" pitchFamily="34" charset="0"/>
              </a:rPr>
              <a:t>; “For You will not abandon my soul to </a:t>
            </a:r>
            <a:r>
              <a:rPr lang="en-US" altLang="en-US" sz="4000" dirty="0" err="1">
                <a:solidFill>
                  <a:schemeClr val="tx1"/>
                </a:solidFill>
                <a:latin typeface="Arial Rounded MT Bold" panose="020F0704030504030204" pitchFamily="34" charset="0"/>
              </a:rPr>
              <a:t>Sheol</a:t>
            </a:r>
            <a:r>
              <a:rPr lang="en-US" altLang="en-US" sz="4000" dirty="0">
                <a:solidFill>
                  <a:schemeClr val="tx1"/>
                </a:solidFill>
                <a:latin typeface="Arial Rounded MT Bold" panose="020F0704030504030204" pitchFamily="34" charset="0"/>
              </a:rPr>
              <a:t>”</a:t>
            </a:r>
          </a:p>
          <a:p>
            <a:pPr algn="l"/>
            <a:r>
              <a:rPr lang="en-US" altLang="en-US" sz="4000" u="sng" dirty="0">
                <a:solidFill>
                  <a:schemeClr val="tx1"/>
                </a:solidFill>
                <a:latin typeface="Arial Rounded MT Bold" panose="020F0704030504030204" pitchFamily="34" charset="0"/>
              </a:rPr>
              <a:t>Ps. 22:15-16</a:t>
            </a:r>
            <a:r>
              <a:rPr lang="en-US" altLang="en-US" sz="4000" dirty="0">
                <a:solidFill>
                  <a:schemeClr val="tx1"/>
                </a:solidFill>
                <a:latin typeface="Arial Rounded MT Bold" panose="020F0704030504030204" pitchFamily="34" charset="0"/>
              </a:rPr>
              <a:t>; “I am poured out like water”</a:t>
            </a:r>
          </a:p>
        </p:txBody>
      </p:sp>
    </p:spTree>
    <p:extLst>
      <p:ext uri="{BB962C8B-B14F-4D97-AF65-F5344CB8AC3E}">
        <p14:creationId xmlns:p14="http://schemas.microsoft.com/office/powerpoint/2010/main" val="2631641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B05E-916A-2865-D6EA-53ACCF275FEF}"/>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A2540F94-FB0F-18B7-9FBB-E4857D792A41}"/>
              </a:ext>
            </a:extLst>
          </p:cNvPr>
          <p:cNvSpPr>
            <a:spLocks noGrp="1" noChangeArrowheads="1"/>
          </p:cNvSpPr>
          <p:nvPr>
            <p:ph type="subTitle" idx="1"/>
          </p:nvPr>
        </p:nvSpPr>
        <p:spPr>
          <a:xfrm>
            <a:off x="503237" y="285750"/>
            <a:ext cx="8001000" cy="4572000"/>
          </a:xfrm>
        </p:spPr>
        <p:txBody>
          <a:bodyPr anchor="t">
            <a:normAutofit/>
          </a:bodyPr>
          <a:lstStyle/>
          <a:p>
            <a:pPr algn="l"/>
            <a:r>
              <a:rPr lang="en-US" altLang="en-US" sz="4000" dirty="0">
                <a:solidFill>
                  <a:schemeClr val="tx1"/>
                </a:solidFill>
                <a:latin typeface="Arial Rounded MT Bold" panose="020F0704030504030204" pitchFamily="34" charset="0"/>
              </a:rPr>
              <a:t>that He was raised on the third day according to according what the Tanakh says </a:t>
            </a:r>
            <a:r>
              <a:rPr lang="en-US" altLang="en-US" sz="4000" baseline="30000" dirty="0">
                <a:solidFill>
                  <a:schemeClr val="tx1"/>
                </a:solidFill>
                <a:latin typeface="Arial Rounded MT Bold" panose="020F0704030504030204" pitchFamily="34" charset="0"/>
              </a:rPr>
              <a:t>[no footnote]</a:t>
            </a:r>
            <a:r>
              <a:rPr lang="en-US" altLang="en-US" sz="4000" dirty="0">
                <a:solidFill>
                  <a:schemeClr val="tx1"/>
                </a:solidFill>
                <a:latin typeface="Arial Rounded MT Bold" panose="020F0704030504030204" pitchFamily="34" charset="0"/>
              </a:rPr>
              <a:t>,</a:t>
            </a:r>
          </a:p>
          <a:p>
            <a:pPr algn="l"/>
            <a:r>
              <a:rPr lang="en-US" altLang="en-US" sz="4000" u="sng" dirty="0">
                <a:solidFill>
                  <a:srgbClr val="FFFF99"/>
                </a:solidFill>
                <a:latin typeface="Arial Rounded MT Bold" panose="020F0704030504030204" pitchFamily="34" charset="0"/>
              </a:rPr>
              <a:t>Where does it say that?</a:t>
            </a:r>
          </a:p>
        </p:txBody>
      </p:sp>
    </p:spTree>
    <p:extLst>
      <p:ext uri="{BB962C8B-B14F-4D97-AF65-F5344CB8AC3E}">
        <p14:creationId xmlns:p14="http://schemas.microsoft.com/office/powerpoint/2010/main" val="572687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EFF7-C452-EE40-6ADD-4574DB92A2B8}"/>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59D91A4C-D23B-090B-8A57-CAB0F08B379F}"/>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6BF62E76-2193-9DC4-BA69-6BF6FD7BB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00"/>
            <a:ext cx="8778875" cy="4937500"/>
          </a:xfrm>
          <a:prstGeom prst="rect">
            <a:avLst/>
          </a:prstGeom>
        </p:spPr>
      </p:pic>
    </p:spTree>
    <p:extLst>
      <p:ext uri="{BB962C8B-B14F-4D97-AF65-F5344CB8AC3E}">
        <p14:creationId xmlns:p14="http://schemas.microsoft.com/office/powerpoint/2010/main" val="3201732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B051-C61C-1003-9FF2-7220825CDC01}"/>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1850B549-5345-6E65-6993-23EE292F3A2F}"/>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F8E26958-7E26-8304-2D2E-65F2D3FD7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AE5FD836-0EBB-5640-60BC-B19FB07FE7BA}"/>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chemeClr val="tx1"/>
                </a:solidFill>
              </a:rPr>
              <a:t>Third day uncertainty</a:t>
            </a:r>
          </a:p>
          <a:p>
            <a:pPr marL="461963" indent="-461963" algn="l">
              <a:buFont typeface="+mj-lt"/>
              <a:buAutoNum type="arabicPeriod"/>
            </a:pPr>
            <a:r>
              <a:rPr lang="en-US" dirty="0">
                <a:solidFill>
                  <a:srgbClr val="FFFF66"/>
                </a:solidFill>
              </a:rPr>
              <a:t>Third day, Tanakh mystery</a:t>
            </a:r>
          </a:p>
          <a:p>
            <a:pPr marL="461963" indent="-461963" algn="l">
              <a:buFont typeface="+mj-lt"/>
              <a:buAutoNum type="arabicPeriod"/>
            </a:pPr>
            <a:r>
              <a:rPr lang="en-US" dirty="0">
                <a:solidFill>
                  <a:schemeClr val="tx1"/>
                </a:solidFill>
              </a:rPr>
              <a:t>Third day Yeshua explicitly</a:t>
            </a:r>
          </a:p>
          <a:p>
            <a:pPr marL="461963" indent="-461963" algn="l">
              <a:buFont typeface="+mj-lt"/>
              <a:buAutoNum type="arabicPeriod"/>
            </a:pPr>
            <a:r>
              <a:rPr lang="en-US" dirty="0">
                <a:solidFill>
                  <a:schemeClr val="tx1"/>
                </a:solidFill>
              </a:rPr>
              <a:t>Resurrection generality</a:t>
            </a:r>
          </a:p>
          <a:p>
            <a:pPr marL="461963" indent="-461963" algn="l">
              <a:buFont typeface="+mj-lt"/>
              <a:buAutoNum type="arabicPeriod"/>
            </a:pPr>
            <a:r>
              <a:rPr lang="en-US" dirty="0" err="1">
                <a:solidFill>
                  <a:schemeClr val="tx1"/>
                </a:solidFill>
              </a:rPr>
              <a:t>Conclusivity</a:t>
            </a:r>
            <a:endParaRPr lang="en-US" dirty="0">
              <a:solidFill>
                <a:schemeClr val="tx1"/>
              </a:solidFill>
            </a:endParaRPr>
          </a:p>
        </p:txBody>
      </p:sp>
    </p:spTree>
    <p:extLst>
      <p:ext uri="{BB962C8B-B14F-4D97-AF65-F5344CB8AC3E}">
        <p14:creationId xmlns:p14="http://schemas.microsoft.com/office/powerpoint/2010/main" val="1192712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62" name="Rectangle 2">
            <a:extLst>
              <a:ext uri="{FF2B5EF4-FFF2-40B4-BE49-F238E27FC236}">
                <a16:creationId xmlns:a16="http://schemas.microsoft.com/office/drawing/2014/main" id="{D0A551AF-639B-4618-B328-603A229988AF}"/>
              </a:ext>
            </a:extLst>
          </p:cNvPr>
          <p:cNvSpPr>
            <a:spLocks noGrp="1" noChangeArrowheads="1"/>
          </p:cNvSpPr>
          <p:nvPr>
            <p:ph type="subTitle" idx="1"/>
          </p:nvPr>
        </p:nvSpPr>
        <p:spPr>
          <a:xfrm>
            <a:off x="350837" y="209550"/>
            <a:ext cx="8077200" cy="4933950"/>
          </a:xfrm>
        </p:spPr>
        <p:txBody>
          <a:bodyPr anchor="t">
            <a:normAutofit fontScale="92500" lnSpcReduction="20000"/>
          </a:bodyPr>
          <a:lstStyle/>
          <a:p>
            <a:pPr algn="l"/>
            <a:r>
              <a:rPr lang="en-US" altLang="en-US" sz="4300" dirty="0">
                <a:solidFill>
                  <a:schemeClr val="tx1"/>
                </a:solidFill>
                <a:latin typeface="Arial Rounded MT Bold" panose="020F0704030504030204" pitchFamily="34" charset="0"/>
              </a:rPr>
              <a:t>There was an ancient notice of the third day as a deliverance/ resurrection day</a:t>
            </a:r>
          </a:p>
          <a:p>
            <a:pPr algn="l"/>
            <a:r>
              <a:rPr lang="en-US" altLang="en-US" sz="4000" baseline="30000" dirty="0" err="1">
                <a:latin typeface="Arial Rounded MT Bold" panose="020F0704030504030204" pitchFamily="34" charset="0"/>
              </a:rPr>
              <a:t>Beresheet</a:t>
            </a:r>
            <a:r>
              <a:rPr lang="en-US" altLang="en-US" sz="4000" baseline="30000" dirty="0">
                <a:latin typeface="Arial Rounded MT Bold" panose="020F0704030504030204" pitchFamily="34" charset="0"/>
              </a:rPr>
              <a:t> </a:t>
            </a:r>
            <a:r>
              <a:rPr lang="en-US" altLang="en-US" sz="4000" baseline="30000" dirty="0" err="1">
                <a:latin typeface="Arial Rounded MT Bold" panose="020F0704030504030204" pitchFamily="34" charset="0"/>
              </a:rPr>
              <a:t>Rabba</a:t>
            </a:r>
            <a:r>
              <a:rPr lang="en-US" altLang="en-US" sz="4000" baseline="30000" dirty="0">
                <a:latin typeface="Arial Rounded MT Bold" panose="020F0704030504030204" pitchFamily="34" charset="0"/>
              </a:rPr>
              <a:t>, sect. 56. fol. 49. 3. </a:t>
            </a:r>
            <a:endParaRPr lang="en-US" altLang="en-US" sz="4300" dirty="0">
              <a:solidFill>
                <a:schemeClr val="tx1"/>
              </a:solidFill>
              <a:latin typeface="Arial Rounded MT Bold" panose="020F0704030504030204" pitchFamily="34" charset="0"/>
            </a:endParaRP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Abraham lift up his eyes,</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tribes,</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giving of the law, </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spies, </a:t>
            </a:r>
          </a:p>
          <a:p>
            <a:pPr marL="571500" indent="-571500" algn="l">
              <a:buFontTx/>
              <a:buAutoNum type="arabicPeriod"/>
            </a:pPr>
            <a:endParaRPr lang="en-US" altLang="en-US" sz="3000" dirty="0"/>
          </a:p>
        </p:txBody>
      </p:sp>
    </p:spTree>
    <p:extLst>
      <p:ext uri="{BB962C8B-B14F-4D97-AF65-F5344CB8AC3E}">
        <p14:creationId xmlns:p14="http://schemas.microsoft.com/office/powerpoint/2010/main" val="1373245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6114" name="Rectangle 2">
            <a:extLst>
              <a:ext uri="{FF2B5EF4-FFF2-40B4-BE49-F238E27FC236}">
                <a16:creationId xmlns:a16="http://schemas.microsoft.com/office/drawing/2014/main" id="{5B1DFB70-14E7-4789-8FD8-78AA74EED583}"/>
              </a:ext>
            </a:extLst>
          </p:cNvPr>
          <p:cNvSpPr>
            <a:spLocks noGrp="1" noChangeArrowheads="1"/>
          </p:cNvSpPr>
          <p:nvPr>
            <p:ph type="subTitle" idx="1"/>
          </p:nvPr>
        </p:nvSpPr>
        <p:spPr>
          <a:xfrm>
            <a:off x="350837" y="361950"/>
            <a:ext cx="8001000" cy="4781550"/>
          </a:xfrm>
        </p:spPr>
        <p:txBody>
          <a:bodyPr anchor="t">
            <a:normAutofit lnSpcReduction="10000"/>
          </a:bodyPr>
          <a:lstStyle/>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Jonah, </a:t>
            </a:r>
          </a:p>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them that came out of the captivity, </a:t>
            </a:r>
          </a:p>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the resurrection of the dead, as it is written, "after two days will he revive us, in the third day he will raise us up, and we shall live in his sight".''</a:t>
            </a:r>
          </a:p>
        </p:txBody>
      </p:sp>
    </p:spTree>
    <p:extLst>
      <p:ext uri="{BB962C8B-B14F-4D97-AF65-F5344CB8AC3E}">
        <p14:creationId xmlns:p14="http://schemas.microsoft.com/office/powerpoint/2010/main" val="234056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2498" name="Rectangle 2">
            <a:extLst>
              <a:ext uri="{FF2B5EF4-FFF2-40B4-BE49-F238E27FC236}">
                <a16:creationId xmlns:a16="http://schemas.microsoft.com/office/drawing/2014/main" id="{F1D8C5B4-5BCD-4345-B5EA-76BC4ED056AB}"/>
              </a:ext>
            </a:extLst>
          </p:cNvPr>
          <p:cNvSpPr>
            <a:spLocks noGrp="1" noChangeArrowheads="1"/>
          </p:cNvSpPr>
          <p:nvPr>
            <p:ph type="subTitle" idx="1"/>
          </p:nvPr>
        </p:nvSpPr>
        <p:spPr>
          <a:xfrm>
            <a:off x="350837" y="285750"/>
            <a:ext cx="8229600" cy="4857750"/>
          </a:xfrm>
        </p:spPr>
        <p:txBody>
          <a:bodyPr anchor="t">
            <a:normAutofit/>
          </a:bodyPr>
          <a:lstStyle/>
          <a:p>
            <a:pPr algn="l"/>
            <a:r>
              <a:rPr lang="en-US" altLang="en-US" sz="4000" u="sng" dirty="0">
                <a:solidFill>
                  <a:schemeClr val="tx1"/>
                </a:solidFill>
                <a:latin typeface="Arial Rounded MT Bold" panose="020F0704030504030204" pitchFamily="34" charset="0"/>
              </a:rPr>
              <a:t>First</a:t>
            </a:r>
            <a:r>
              <a:rPr lang="en-US" altLang="en-US" sz="4000" dirty="0">
                <a:solidFill>
                  <a:schemeClr val="tx1"/>
                </a:solidFill>
                <a:latin typeface="Arial Rounded MT Bold" panose="020F0704030504030204" pitchFamily="34" charset="0"/>
              </a:rPr>
              <a:t> </a:t>
            </a:r>
            <a:r>
              <a:rPr lang="en-US" altLang="en-US" sz="4000" baseline="30000" dirty="0">
                <a:solidFill>
                  <a:schemeClr val="tx1"/>
                </a:solidFill>
                <a:latin typeface="Arial Rounded MT Bold" panose="020F0704030504030204" pitchFamily="34" charset="0"/>
              </a:rPr>
              <a:t>Ber/Gen22.1-5 </a:t>
            </a:r>
            <a:r>
              <a:rPr lang="en-US" altLang="en-US" sz="4000" dirty="0">
                <a:solidFill>
                  <a:schemeClr val="tx1"/>
                </a:solidFill>
                <a:latin typeface="Arial Rounded MT Bold" panose="020F0704030504030204" pitchFamily="34" charset="0"/>
              </a:rPr>
              <a:t>After these things, God tested Avraham. He said to him, "Avraham!" and he answered, "Here I am." He said, "Take your son, your only son, whom you love, </a:t>
            </a:r>
            <a:r>
              <a:rPr lang="en-US" altLang="en-US" sz="4000" dirty="0" err="1">
                <a:solidFill>
                  <a:schemeClr val="tx1"/>
                </a:solidFill>
                <a:latin typeface="Arial Rounded MT Bold" panose="020F0704030504030204" pitchFamily="34" charset="0"/>
              </a:rPr>
              <a:t>Yitz'chak</a:t>
            </a:r>
            <a:r>
              <a:rPr lang="en-US" altLang="en-US" sz="4000" dirty="0">
                <a:solidFill>
                  <a:schemeClr val="tx1"/>
                </a:solidFill>
                <a:latin typeface="Arial Rounded MT Bold" panose="020F0704030504030204" pitchFamily="34" charset="0"/>
              </a:rPr>
              <a:t>; and go to the land of </a:t>
            </a:r>
            <a:r>
              <a:rPr lang="en-US" altLang="en-US" sz="4000" dirty="0" err="1">
                <a:solidFill>
                  <a:schemeClr val="tx1"/>
                </a:solidFill>
                <a:latin typeface="Arial Rounded MT Bold" panose="020F0704030504030204" pitchFamily="34" charset="0"/>
              </a:rPr>
              <a:t>Moriyah</a:t>
            </a: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25209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1F1F5A03-58D2-5F35-C3CB-769E7B44E17C}"/>
            </a:ext>
          </a:extLst>
        </p:cNvPr>
        <p:cNvGrpSpPr/>
        <p:nvPr/>
      </p:nvGrpSpPr>
      <p:grpSpPr>
        <a:xfrm>
          <a:off x="0" y="0"/>
          <a:ext cx="0" cy="0"/>
          <a:chOff x="0" y="0"/>
          <a:chExt cx="0" cy="0"/>
        </a:xfrm>
      </p:grpSpPr>
      <p:sp>
        <p:nvSpPr>
          <p:cNvPr id="12290" name="Rectangle 3">
            <a:extLst>
              <a:ext uri="{FF2B5EF4-FFF2-40B4-BE49-F238E27FC236}">
                <a16:creationId xmlns:a16="http://schemas.microsoft.com/office/drawing/2014/main" id="{C9E887ED-80DC-B141-1515-9FC6474FE4AD}"/>
              </a:ext>
            </a:extLst>
          </p:cNvPr>
          <p:cNvSpPr>
            <a:spLocks noChangeArrowheads="1"/>
          </p:cNvSpPr>
          <p:nvPr/>
        </p:nvSpPr>
        <p:spPr bwMode="auto">
          <a:xfrm>
            <a:off x="1152227" y="212427"/>
            <a:ext cx="2359323"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58437" rtl="0" eaLnBrk="1" fontAlgn="base" latinLnBrk="0" hangingPunct="1">
              <a:lnSpc>
                <a:spcPct val="100000"/>
              </a:lnSpc>
              <a:spcBef>
                <a:spcPct val="0"/>
              </a:spcBef>
              <a:spcAft>
                <a:spcPct val="0"/>
              </a:spcAft>
              <a:buClrTx/>
              <a:buSzTx/>
              <a:buFontTx/>
              <a:buNone/>
              <a:tabLst/>
              <a:defRPr/>
            </a:pPr>
            <a:endParaRPr kumimoji="0" lang="en-US"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a:extLst>
              <a:ext uri="{FF2B5EF4-FFF2-40B4-BE49-F238E27FC236}">
                <a16:creationId xmlns:a16="http://schemas.microsoft.com/office/drawing/2014/main" id="{9DFB572A-3E72-377E-7DB5-6934B1F7C6EA}"/>
              </a:ext>
            </a:extLst>
          </p:cNvPr>
          <p:cNvSpPr>
            <a:spLocks noGrp="1" noChangeArrowheads="1"/>
          </p:cNvSpPr>
          <p:nvPr>
            <p:ph type="body" idx="1"/>
          </p:nvPr>
        </p:nvSpPr>
        <p:spPr>
          <a:xfrm>
            <a:off x="438943" y="212427"/>
            <a:ext cx="7974145" cy="4828381"/>
          </a:xfrm>
        </p:spPr>
        <p:txBody>
          <a:bodyPr/>
          <a:lstStyle/>
          <a:p>
            <a:pPr marL="40009" indent="-40009" eaLnBrk="1" hangingPunct="1">
              <a:defRPr/>
            </a:pPr>
            <a:r>
              <a:rPr lang="en-US" altLang="en-US" b="1" dirty="0"/>
              <a:t>       </a:t>
            </a:r>
            <a:r>
              <a:rPr lang="en-US" altLang="en-US" b="1" baseline="30000" dirty="0"/>
              <a:t>Lev 23.9-10</a:t>
            </a:r>
            <a:r>
              <a:rPr lang="en-US" altLang="en-US" baseline="30000" dirty="0"/>
              <a:t>            </a:t>
            </a:r>
            <a:r>
              <a:rPr lang="en-US" sz="3840" cap="small" dirty="0"/>
              <a:t>Adoni</a:t>
            </a:r>
            <a:r>
              <a:rPr lang="en-US" altLang="en-US" sz="3840" dirty="0"/>
              <a:t> said to Moshe, "Tell the people of Isra'el, 'After you enter the land  I am giving you and harvest its ripe crops, you are to bring a </a:t>
            </a:r>
            <a:r>
              <a:rPr lang="en-US" altLang="en-US" sz="3840" u="sng" dirty="0">
                <a:solidFill>
                  <a:srgbClr val="FFFF66"/>
                </a:solidFill>
              </a:rPr>
              <a:t>sheaf of the firstfruits</a:t>
            </a:r>
            <a:r>
              <a:rPr lang="en-US" altLang="en-US" sz="3840" dirty="0"/>
              <a:t> of your harvest to the cohen. </a:t>
            </a:r>
            <a:endParaRPr lang="en-US" altLang="en-US" dirty="0"/>
          </a:p>
        </p:txBody>
      </p:sp>
    </p:spTree>
    <p:extLst>
      <p:ext uri="{BB962C8B-B14F-4D97-AF65-F5344CB8AC3E}">
        <p14:creationId xmlns:p14="http://schemas.microsoft.com/office/powerpoint/2010/main" val="3652024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2498" name="Rectangle 2">
            <a:extLst>
              <a:ext uri="{FF2B5EF4-FFF2-40B4-BE49-F238E27FC236}">
                <a16:creationId xmlns:a16="http://schemas.microsoft.com/office/drawing/2014/main" id="{F1D8C5B4-5BCD-4345-B5EA-76BC4ED056AB}"/>
              </a:ext>
            </a:extLst>
          </p:cNvPr>
          <p:cNvSpPr>
            <a:spLocks noGrp="1" noChangeArrowheads="1"/>
          </p:cNvSpPr>
          <p:nvPr>
            <p:ph type="subTitle" idx="1"/>
          </p:nvPr>
        </p:nvSpPr>
        <p:spPr>
          <a:xfrm>
            <a:off x="350837" y="285750"/>
            <a:ext cx="8229600" cy="4857750"/>
          </a:xfrm>
        </p:spPr>
        <p:txBody>
          <a:bodyPr anchor="t">
            <a:normAutofit/>
          </a:bodyPr>
          <a:lstStyle/>
          <a:p>
            <a:pPr algn="l"/>
            <a:r>
              <a:rPr lang="en-US" altLang="en-US" sz="4000" u="sng" dirty="0">
                <a:latin typeface="Arial Rounded MT Bold" panose="020F0704030504030204" pitchFamily="34" charset="0"/>
              </a:rPr>
              <a:t>First</a:t>
            </a:r>
            <a:r>
              <a:rPr lang="en-US" altLang="en-US" sz="4000" dirty="0">
                <a:latin typeface="Arial Rounded MT Bold" panose="020F0704030504030204" pitchFamily="34" charset="0"/>
              </a:rPr>
              <a:t> </a:t>
            </a:r>
            <a:r>
              <a:rPr lang="en-US" altLang="en-US" sz="4000" baseline="30000" dirty="0">
                <a:latin typeface="Arial Rounded MT Bold" panose="020F0704030504030204" pitchFamily="34" charset="0"/>
              </a:rPr>
              <a:t>Ber/Gen22.1-5   </a:t>
            </a:r>
            <a:r>
              <a:rPr lang="en-US" altLang="en-US" sz="4000" dirty="0">
                <a:solidFill>
                  <a:schemeClr val="tx1"/>
                </a:solidFill>
                <a:latin typeface="Arial Rounded MT Bold" panose="020F0704030504030204" pitchFamily="34" charset="0"/>
              </a:rPr>
              <a:t>There you are to offer him as a burnt offering on a mountain that I will point out to you." Avraham got up early in the morning, saddled his donkey, </a:t>
            </a:r>
          </a:p>
        </p:txBody>
      </p:sp>
    </p:spTree>
    <p:extLst>
      <p:ext uri="{BB962C8B-B14F-4D97-AF65-F5344CB8AC3E}">
        <p14:creationId xmlns:p14="http://schemas.microsoft.com/office/powerpoint/2010/main" val="2408930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4546" name="Rectangle 2">
            <a:extLst>
              <a:ext uri="{FF2B5EF4-FFF2-40B4-BE49-F238E27FC236}">
                <a16:creationId xmlns:a16="http://schemas.microsoft.com/office/drawing/2014/main" id="{85335FDF-2193-4EDD-AC31-55DAE3A9FB27}"/>
              </a:ext>
            </a:extLst>
          </p:cNvPr>
          <p:cNvSpPr>
            <a:spLocks noGrp="1" noChangeArrowheads="1"/>
          </p:cNvSpPr>
          <p:nvPr>
            <p:ph type="subTitle" idx="1"/>
          </p:nvPr>
        </p:nvSpPr>
        <p:spPr>
          <a:xfrm>
            <a:off x="198437" y="285750"/>
            <a:ext cx="8229600" cy="4857750"/>
          </a:xfrm>
        </p:spPr>
        <p:txBody>
          <a:bodyPr anchor="t">
            <a:normAutofit/>
          </a:bodyPr>
          <a:lstStyle/>
          <a:p>
            <a:pPr algn="l"/>
            <a:r>
              <a:rPr lang="en-US" altLang="en-US" sz="3600" baseline="30000" dirty="0">
                <a:latin typeface="Arial Rounded MT Bold" panose="020F0704030504030204" pitchFamily="34" charset="0"/>
              </a:rPr>
              <a:t>Ber/Gen22.1-5   </a:t>
            </a:r>
            <a:r>
              <a:rPr lang="en-US" altLang="en-US" sz="4000" dirty="0">
                <a:solidFill>
                  <a:schemeClr val="tx1"/>
                </a:solidFill>
                <a:latin typeface="Arial Rounded MT Bold" panose="020F0704030504030204" pitchFamily="34" charset="0"/>
              </a:rPr>
              <a:t>and took two of his young men with him, together with </a:t>
            </a:r>
            <a:r>
              <a:rPr lang="en-US" altLang="en-US" sz="4000" dirty="0" err="1">
                <a:solidFill>
                  <a:schemeClr val="tx1"/>
                </a:solidFill>
                <a:latin typeface="Arial Rounded MT Bold" panose="020F0704030504030204" pitchFamily="34" charset="0"/>
              </a:rPr>
              <a:t>Yitz'chak</a:t>
            </a:r>
            <a:r>
              <a:rPr lang="en-US" altLang="en-US" sz="4000" dirty="0">
                <a:solidFill>
                  <a:schemeClr val="tx1"/>
                </a:solidFill>
                <a:latin typeface="Arial Rounded MT Bold" panose="020F0704030504030204" pitchFamily="34" charset="0"/>
              </a:rPr>
              <a:t> his son. He cut the wood for the burnt offering, departed and went toward the place God had told him about. </a:t>
            </a:r>
          </a:p>
        </p:txBody>
      </p:sp>
    </p:spTree>
    <p:extLst>
      <p:ext uri="{BB962C8B-B14F-4D97-AF65-F5344CB8AC3E}">
        <p14:creationId xmlns:p14="http://schemas.microsoft.com/office/powerpoint/2010/main" val="1517564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BE21-5586-D3D9-1D96-264A368995EF}"/>
            </a:ext>
          </a:extLst>
        </p:cNvPr>
        <p:cNvGrpSpPr/>
        <p:nvPr/>
      </p:nvGrpSpPr>
      <p:grpSpPr>
        <a:xfrm>
          <a:off x="0" y="0"/>
          <a:ext cx="0" cy="0"/>
          <a:chOff x="0" y="0"/>
          <a:chExt cx="0" cy="0"/>
        </a:xfrm>
      </p:grpSpPr>
      <p:sp>
        <p:nvSpPr>
          <p:cNvPr id="2924546" name="Rectangle 2">
            <a:extLst>
              <a:ext uri="{FF2B5EF4-FFF2-40B4-BE49-F238E27FC236}">
                <a16:creationId xmlns:a16="http://schemas.microsoft.com/office/drawing/2014/main" id="{6CE15DBB-A76D-06EA-3AC3-00184D513A8C}"/>
              </a:ext>
            </a:extLst>
          </p:cNvPr>
          <p:cNvSpPr>
            <a:spLocks noGrp="1" noChangeArrowheads="1"/>
          </p:cNvSpPr>
          <p:nvPr>
            <p:ph type="subTitle" idx="1"/>
          </p:nvPr>
        </p:nvSpPr>
        <p:spPr>
          <a:xfrm>
            <a:off x="198437" y="285750"/>
            <a:ext cx="8229600" cy="4857750"/>
          </a:xfrm>
        </p:spPr>
        <p:txBody>
          <a:bodyPr anchor="t">
            <a:normAutofit/>
          </a:bodyPr>
          <a:lstStyle/>
          <a:p>
            <a:pPr algn="l"/>
            <a:r>
              <a:rPr lang="en-US" altLang="en-US" sz="3600" baseline="30000" dirty="0">
                <a:latin typeface="Arial Rounded MT Bold" panose="020F0704030504030204" pitchFamily="34" charset="0"/>
              </a:rPr>
              <a:t>Ber/Gen22.1-5 </a:t>
            </a:r>
            <a:r>
              <a:rPr lang="en-US" altLang="en-US" sz="4000" u="sng" dirty="0">
                <a:solidFill>
                  <a:srgbClr val="FFFF66"/>
                </a:solidFill>
                <a:latin typeface="Arial Rounded MT Bold" panose="020F0704030504030204" pitchFamily="34" charset="0"/>
              </a:rPr>
              <a:t>On the third day</a:t>
            </a:r>
            <a:r>
              <a:rPr lang="en-US" altLang="en-US" sz="4000" u="sng" dirty="0">
                <a:solidFill>
                  <a:schemeClr val="tx1"/>
                </a:solidFill>
                <a:latin typeface="Arial Rounded MT Bold" panose="020F0704030504030204" pitchFamily="34" charset="0"/>
              </a:rPr>
              <a:t>, </a:t>
            </a:r>
            <a:r>
              <a:rPr lang="en-US" altLang="en-US" sz="4000" dirty="0">
                <a:solidFill>
                  <a:schemeClr val="tx1"/>
                </a:solidFill>
                <a:latin typeface="Arial Rounded MT Bold" panose="020F0704030504030204" pitchFamily="34" charset="0"/>
              </a:rPr>
              <a:t>Avraham raised his eyes and saw the place in the distance. Avraham said to his young men, </a:t>
            </a:r>
          </a:p>
        </p:txBody>
      </p:sp>
    </p:spTree>
    <p:extLst>
      <p:ext uri="{BB962C8B-B14F-4D97-AF65-F5344CB8AC3E}">
        <p14:creationId xmlns:p14="http://schemas.microsoft.com/office/powerpoint/2010/main" val="3101340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6594" name="Rectangle 2">
            <a:extLst>
              <a:ext uri="{FF2B5EF4-FFF2-40B4-BE49-F238E27FC236}">
                <a16:creationId xmlns:a16="http://schemas.microsoft.com/office/drawing/2014/main" id="{860305D6-9AC8-4DD2-9CCB-C26D04E8AF0F}"/>
              </a:ext>
            </a:extLst>
          </p:cNvPr>
          <p:cNvSpPr>
            <a:spLocks noGrp="1" noChangeArrowheads="1"/>
          </p:cNvSpPr>
          <p:nvPr>
            <p:ph type="subTitle" idx="1"/>
          </p:nvPr>
        </p:nvSpPr>
        <p:spPr>
          <a:xfrm>
            <a:off x="274637" y="361950"/>
            <a:ext cx="8229600" cy="4781550"/>
          </a:xfrm>
        </p:spPr>
        <p:txBody>
          <a:bodyPr>
            <a:normAutofit fontScale="92500" lnSpcReduction="20000"/>
          </a:bodyPr>
          <a:lstStyle/>
          <a:p>
            <a:pPr algn="l"/>
            <a:r>
              <a:rPr lang="en-US" altLang="en-US" sz="4000" baseline="30000" dirty="0">
                <a:latin typeface="Arial Rounded MT Bold" panose="020F0704030504030204" pitchFamily="34" charset="0"/>
              </a:rPr>
              <a:t>Ber/Gen22.1-5</a:t>
            </a:r>
            <a:r>
              <a:rPr lang="en-US" altLang="en-US" sz="4300" dirty="0">
                <a:solidFill>
                  <a:schemeClr val="tx1"/>
                </a:solidFill>
                <a:latin typeface="Arial Rounded MT Bold" panose="020F0704030504030204" pitchFamily="34" charset="0"/>
              </a:rPr>
              <a:t> "Stay here with the donkey. I and the boy will go there, worship and return to you.“</a:t>
            </a:r>
          </a:p>
          <a:p>
            <a:pPr algn="r" rtl="1">
              <a:tabLst>
                <a:tab pos="801688" algn="l"/>
              </a:tabLst>
            </a:pPr>
            <a:r>
              <a:rPr lang="he-IL" altLang="en-US" sz="4000" b="1" dirty="0">
                <a:latin typeface="David" panose="020E0502060401010101" pitchFamily="34" charset="-79"/>
                <a:cs typeface="David" panose="020E0502060401010101" pitchFamily="34" charset="-79"/>
              </a:rPr>
              <a:t>וַאֲנִי וְהַנַּעַר, </a:t>
            </a:r>
            <a:r>
              <a:rPr lang="he-IL" altLang="en-US" sz="4000" b="1" dirty="0">
                <a:solidFill>
                  <a:srgbClr val="FFFF99"/>
                </a:solidFill>
                <a:latin typeface="David" panose="020E0502060401010101" pitchFamily="34" charset="-79"/>
                <a:cs typeface="David" panose="020E0502060401010101" pitchFamily="34" charset="-79"/>
              </a:rPr>
              <a:t>נ</a:t>
            </a:r>
            <a:r>
              <a:rPr lang="he-IL" altLang="en-US" sz="4000" b="1" dirty="0">
                <a:solidFill>
                  <a:srgbClr val="FFFF00"/>
                </a:solidFill>
                <a:latin typeface="David" panose="020E0502060401010101" pitchFamily="34" charset="-79"/>
                <a:cs typeface="David" panose="020E0502060401010101" pitchFamily="34" charset="-79"/>
              </a:rPr>
              <a:t>ֵ</a:t>
            </a:r>
            <a:r>
              <a:rPr lang="he-IL" altLang="en-US" sz="4000" b="1" dirty="0">
                <a:latin typeface="David" panose="020E0502060401010101" pitchFamily="34" charset="-79"/>
                <a:cs typeface="David" panose="020E0502060401010101" pitchFamily="34" charset="-79"/>
              </a:rPr>
              <a:t>לְכָה עַד-כֹּה; וְ</a:t>
            </a:r>
            <a:r>
              <a:rPr lang="he-IL" altLang="en-US" sz="4000" b="1" dirty="0">
                <a:solidFill>
                  <a:srgbClr val="FFFF66"/>
                </a:solidFill>
                <a:latin typeface="David" panose="020E0502060401010101" pitchFamily="34" charset="-79"/>
                <a:cs typeface="David" panose="020E0502060401010101" pitchFamily="34" charset="-79"/>
              </a:rPr>
              <a:t>נ</a:t>
            </a:r>
            <a:r>
              <a:rPr lang="he-IL" altLang="en-US" sz="4000" b="1" dirty="0">
                <a:solidFill>
                  <a:srgbClr val="FFFF00"/>
                </a:solidFill>
                <a:latin typeface="David" panose="020E0502060401010101" pitchFamily="34" charset="-79"/>
                <a:cs typeface="David" panose="020E0502060401010101" pitchFamily="34" charset="-79"/>
              </a:rPr>
              <a:t>ִ</a:t>
            </a:r>
            <a:r>
              <a:rPr lang="he-IL" altLang="en-US" sz="4000" b="1" dirty="0">
                <a:latin typeface="David" panose="020E0502060401010101" pitchFamily="34" charset="-79"/>
                <a:cs typeface="David" panose="020E0502060401010101" pitchFamily="34" charset="-79"/>
              </a:rPr>
              <a:t>שְׁתַּחֲוֶה, וְ</a:t>
            </a:r>
            <a:r>
              <a:rPr lang="he-IL" altLang="en-US" sz="4000" b="1" dirty="0">
                <a:solidFill>
                  <a:srgbClr val="FFFF00"/>
                </a:solidFill>
                <a:latin typeface="David" panose="020E0502060401010101" pitchFamily="34" charset="-79"/>
                <a:cs typeface="David" panose="020E0502060401010101" pitchFamily="34" charset="-79"/>
              </a:rPr>
              <a:t>נָ</a:t>
            </a:r>
            <a:r>
              <a:rPr lang="he-IL" altLang="en-US" sz="4000" b="1" dirty="0">
                <a:latin typeface="David" panose="020E0502060401010101" pitchFamily="34" charset="-79"/>
                <a:cs typeface="David" panose="020E0502060401010101" pitchFamily="34" charset="-79"/>
              </a:rPr>
              <a:t>שׁוּבָה אֲלֵיכֶם.</a:t>
            </a:r>
            <a:endParaRPr lang="en-US" altLang="en-US" sz="4000" b="1" dirty="0">
              <a:latin typeface="David" panose="020E0502060401010101" pitchFamily="34" charset="-79"/>
              <a:cs typeface="David" panose="020E0502060401010101" pitchFamily="34" charset="-79"/>
            </a:endParaRPr>
          </a:p>
          <a:p>
            <a:pPr algn="l"/>
            <a:r>
              <a:rPr lang="en-US" altLang="en-US" sz="4300" dirty="0">
                <a:solidFill>
                  <a:schemeClr val="tx1"/>
                </a:solidFill>
                <a:latin typeface="Arial Rounded MT Bold" panose="020F0704030504030204" pitchFamily="34" charset="0"/>
              </a:rPr>
              <a:t>Letter nun is first person plural:</a:t>
            </a:r>
          </a:p>
          <a:p>
            <a:pPr algn="l"/>
            <a:r>
              <a:rPr lang="en-US" altLang="en-US" sz="4300" dirty="0">
                <a:solidFill>
                  <a:schemeClr val="tx1"/>
                </a:solidFill>
                <a:latin typeface="Arial Rounded MT Bold" panose="020F0704030504030204" pitchFamily="34" charset="0"/>
              </a:rPr>
              <a:t>We will go</a:t>
            </a:r>
          </a:p>
          <a:p>
            <a:pPr algn="l"/>
            <a:r>
              <a:rPr lang="en-US" altLang="en-US" sz="4300" dirty="0">
                <a:solidFill>
                  <a:schemeClr val="tx1"/>
                </a:solidFill>
                <a:latin typeface="Arial Rounded MT Bold" panose="020F0704030504030204" pitchFamily="34" charset="0"/>
              </a:rPr>
              <a:t>We will worship</a:t>
            </a:r>
          </a:p>
          <a:p>
            <a:pPr algn="l"/>
            <a:r>
              <a:rPr lang="en-US" altLang="en-US" sz="4300" dirty="0">
                <a:solidFill>
                  <a:schemeClr val="tx1"/>
                </a:solidFill>
                <a:latin typeface="Arial Rounded MT Bold" panose="020F0704030504030204" pitchFamily="34" charset="0"/>
              </a:rPr>
              <a:t>We will return</a:t>
            </a:r>
          </a:p>
        </p:txBody>
      </p:sp>
    </p:spTree>
    <p:extLst>
      <p:ext uri="{BB962C8B-B14F-4D97-AF65-F5344CB8AC3E}">
        <p14:creationId xmlns:p14="http://schemas.microsoft.com/office/powerpoint/2010/main" val="3485417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C78D-06C2-AD70-5C88-623C1F0DC48F}"/>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70C987A7-3888-9C69-5A91-0DAF486A540B}"/>
              </a:ext>
            </a:extLst>
          </p:cNvPr>
          <p:cNvSpPr>
            <a:spLocks noGrp="1" noChangeArrowheads="1"/>
          </p:cNvSpPr>
          <p:nvPr>
            <p:ph type="subTitle" idx="1"/>
          </p:nvPr>
        </p:nvSpPr>
        <p:spPr>
          <a:xfrm>
            <a:off x="274637" y="209550"/>
            <a:ext cx="8229600" cy="4648200"/>
          </a:xfrm>
        </p:spPr>
        <p:txBody>
          <a:bodyPr anchor="t">
            <a:normAutofit/>
          </a:bodyPr>
          <a:lstStyle/>
          <a:p>
            <a:pPr algn="l"/>
            <a:r>
              <a:rPr lang="en-US" altLang="en-US" sz="4000" dirty="0">
                <a:solidFill>
                  <a:schemeClr val="tx1"/>
                </a:solidFill>
                <a:latin typeface="Arial Rounded MT Bold" panose="020F0704030504030204" pitchFamily="34" charset="0"/>
              </a:rPr>
              <a:t>Leo Trepp </a:t>
            </a:r>
            <a:r>
              <a:rPr lang="en-US" altLang="en-US" sz="4000" i="1" dirty="0">
                <a:solidFill>
                  <a:schemeClr val="tx1"/>
                </a:solidFill>
                <a:latin typeface="Arial Rounded MT Bold" panose="020F0704030504030204" pitchFamily="34" charset="0"/>
              </a:rPr>
              <a:t>The Complete Book of Jewish Observance</a:t>
            </a:r>
          </a:p>
          <a:p>
            <a:pPr algn="l"/>
            <a:endParaRPr lang="en-US" altLang="en-US" sz="4000" i="1" dirty="0">
              <a:solidFill>
                <a:schemeClr val="tx1"/>
              </a:solidFill>
              <a:latin typeface="Arial Rounded MT Bold" panose="020F0704030504030204" pitchFamily="34" charset="0"/>
            </a:endParaRPr>
          </a:p>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B74FCD1C-48E1-461E-91BE-FF8DC6C5BFCE}"/>
              </a:ext>
            </a:extLst>
          </p:cNvPr>
          <p:cNvPicPr>
            <a:picLocks noChangeAspect="1"/>
          </p:cNvPicPr>
          <p:nvPr/>
        </p:nvPicPr>
        <p:blipFill>
          <a:blip r:embed="rId3" cstate="print">
            <a:extLst>
              <a:ext uri="{28A0092B-C50C-407E-A947-70E740481C1C}">
                <a14:useLocalDpi xmlns:a14="http://schemas.microsoft.com/office/drawing/2010/main" val="0"/>
              </a:ext>
            </a:extLst>
          </a:blip>
          <a:srcRect t="3951" b="10530"/>
          <a:stretch/>
        </p:blipFill>
        <p:spPr>
          <a:xfrm rot="16200000">
            <a:off x="2900514" y="-892327"/>
            <a:ext cx="2998162" cy="8554715"/>
          </a:xfrm>
          <a:prstGeom prst="rect">
            <a:avLst/>
          </a:prstGeom>
        </p:spPr>
      </p:pic>
    </p:spTree>
    <p:extLst>
      <p:ext uri="{BB962C8B-B14F-4D97-AF65-F5344CB8AC3E}">
        <p14:creationId xmlns:p14="http://schemas.microsoft.com/office/powerpoint/2010/main" val="799296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5154" name="Rectangle 2">
            <a:extLst>
              <a:ext uri="{FF2B5EF4-FFF2-40B4-BE49-F238E27FC236}">
                <a16:creationId xmlns:a16="http://schemas.microsoft.com/office/drawing/2014/main" id="{713EA2A8-DD52-42EF-A3C4-B229315EC2B8}"/>
              </a:ext>
            </a:extLst>
          </p:cNvPr>
          <p:cNvSpPr>
            <a:spLocks noGrp="1" noChangeArrowheads="1"/>
          </p:cNvSpPr>
          <p:nvPr>
            <p:ph type="subTitle" idx="1"/>
          </p:nvPr>
        </p:nvSpPr>
        <p:spPr>
          <a:xfrm>
            <a:off x="274637" y="285750"/>
            <a:ext cx="8229600" cy="4857750"/>
          </a:xfrm>
        </p:spPr>
        <p:txBody>
          <a:bodyPr anchor="t">
            <a:normAutofit/>
          </a:bodyPr>
          <a:lstStyle/>
          <a:p>
            <a:pPr algn="l"/>
            <a:r>
              <a:rPr lang="en-US" altLang="en-US" sz="4000" u="sng" dirty="0">
                <a:latin typeface="Arial Rounded MT Bold" panose="020F0704030504030204" pitchFamily="34" charset="0"/>
              </a:rPr>
              <a:t>Second </a:t>
            </a:r>
          </a:p>
          <a:p>
            <a:pPr algn="l"/>
            <a:r>
              <a:rPr lang="en-US" altLang="en-US" sz="4000" baseline="30000" dirty="0">
                <a:latin typeface="Arial Rounded MT Bold" panose="020F0704030504030204" pitchFamily="34" charset="0"/>
              </a:rPr>
              <a:t>Ber/Gen 42.17 </a:t>
            </a:r>
            <a:r>
              <a:rPr lang="en-US" altLang="en-US" sz="4000" dirty="0">
                <a:solidFill>
                  <a:schemeClr val="tx1"/>
                </a:solidFill>
                <a:latin typeface="Arial Rounded MT Bold" panose="020F0704030504030204" pitchFamily="34" charset="0"/>
              </a:rPr>
              <a:t>Then he put all of them together in prison </a:t>
            </a:r>
            <a:r>
              <a:rPr lang="en-US" altLang="en-US" sz="4000" u="sng" dirty="0">
                <a:solidFill>
                  <a:srgbClr val="FFFF66"/>
                </a:solidFill>
                <a:latin typeface="Arial Rounded MT Bold" panose="020F0704030504030204" pitchFamily="34" charset="0"/>
              </a:rPr>
              <a:t>for three days. </a:t>
            </a:r>
            <a:r>
              <a:rPr lang="en-US" altLang="en-US" sz="4000" dirty="0">
                <a:solidFill>
                  <a:schemeClr val="tx1"/>
                </a:solidFill>
                <a:latin typeface="Arial Rounded MT Bold" panose="020F0704030504030204" pitchFamily="34" charset="0"/>
              </a:rPr>
              <a:t>On the third day, Yosef said to them, "Do what I say, and stay alive, for I fear God. If you are upright men, let one of your brothers remain incarcerated</a:t>
            </a:r>
          </a:p>
        </p:txBody>
      </p:sp>
    </p:spTree>
    <p:extLst>
      <p:ext uri="{BB962C8B-B14F-4D97-AF65-F5344CB8AC3E}">
        <p14:creationId xmlns:p14="http://schemas.microsoft.com/office/powerpoint/2010/main" val="1616181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5154" name="Rectangle 2">
            <a:extLst>
              <a:ext uri="{FF2B5EF4-FFF2-40B4-BE49-F238E27FC236}">
                <a16:creationId xmlns:a16="http://schemas.microsoft.com/office/drawing/2014/main" id="{713EA2A8-DD52-42EF-A3C4-B229315EC2B8}"/>
              </a:ext>
            </a:extLst>
          </p:cNvPr>
          <p:cNvSpPr>
            <a:spLocks noGrp="1" noChangeArrowheads="1"/>
          </p:cNvSpPr>
          <p:nvPr>
            <p:ph type="subTitle" idx="1"/>
          </p:nvPr>
        </p:nvSpPr>
        <p:spPr>
          <a:xfrm>
            <a:off x="274637" y="285750"/>
            <a:ext cx="8229600" cy="4857750"/>
          </a:xfrm>
        </p:spPr>
        <p:txBody>
          <a:bodyPr anchor="t">
            <a:normAutofit/>
          </a:bodyPr>
          <a:lstStyle/>
          <a:p>
            <a:pPr algn="l"/>
            <a:r>
              <a:rPr lang="en-US" altLang="en-US" sz="4000" u="sng" dirty="0">
                <a:latin typeface="Arial Rounded MT Bold" panose="020F0704030504030204" pitchFamily="34" charset="0"/>
              </a:rPr>
              <a:t>Second </a:t>
            </a:r>
          </a:p>
          <a:p>
            <a:pPr algn="l"/>
            <a:r>
              <a:rPr lang="en-US" altLang="en-US" sz="4000" baseline="30000" dirty="0">
                <a:latin typeface="Arial Rounded MT Bold" panose="020F0704030504030204" pitchFamily="34" charset="0"/>
              </a:rPr>
              <a:t>Ber/Gen 42.17  </a:t>
            </a:r>
            <a:r>
              <a:rPr lang="en-US" altLang="en-US" sz="4000" dirty="0">
                <a:solidFill>
                  <a:schemeClr val="tx1"/>
                </a:solidFill>
                <a:latin typeface="Arial Rounded MT Bold" panose="020F0704030504030204" pitchFamily="34" charset="0"/>
              </a:rPr>
              <a:t>in the prison you're being kept in, while you go and carry grain back to relieve the famine in your homes. </a:t>
            </a:r>
          </a:p>
        </p:txBody>
      </p:sp>
    </p:spTree>
    <p:extLst>
      <p:ext uri="{BB962C8B-B14F-4D97-AF65-F5344CB8AC3E}">
        <p14:creationId xmlns:p14="http://schemas.microsoft.com/office/powerpoint/2010/main" val="621187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Rectangle 2">
            <a:extLst>
              <a:ext uri="{FF2B5EF4-FFF2-40B4-BE49-F238E27FC236}">
                <a16:creationId xmlns:a16="http://schemas.microsoft.com/office/drawing/2014/main" id="{92716424-A313-4E9D-9A67-2A138BA0979E}"/>
              </a:ext>
            </a:extLst>
          </p:cNvPr>
          <p:cNvSpPr>
            <a:spLocks noGrp="1" noChangeArrowheads="1"/>
          </p:cNvSpPr>
          <p:nvPr>
            <p:ph type="subTitle" idx="1"/>
          </p:nvPr>
        </p:nvSpPr>
        <p:spPr>
          <a:xfrm>
            <a:off x="198437" y="209550"/>
            <a:ext cx="8382000" cy="4933950"/>
          </a:xfrm>
        </p:spPr>
        <p:txBody>
          <a:bodyPr anchor="t">
            <a:normAutofit/>
          </a:bodyPr>
          <a:lstStyle/>
          <a:p>
            <a:pPr algn="l">
              <a:lnSpc>
                <a:spcPct val="90000"/>
              </a:lnSpc>
            </a:pPr>
            <a:r>
              <a:rPr lang="en-US" altLang="en-US" sz="3600" u="sng" dirty="0">
                <a:solidFill>
                  <a:srgbClr val="FFFF66"/>
                </a:solidFill>
                <a:latin typeface="Arial Rounded MT Bold" panose="020F0704030504030204" pitchFamily="34" charset="0"/>
              </a:rPr>
              <a:t>Third</a:t>
            </a:r>
            <a:r>
              <a:rPr lang="en-US" altLang="en-US" sz="3000" dirty="0">
                <a:solidFill>
                  <a:srgbClr val="FFFF66"/>
                </a:solidFill>
                <a:latin typeface="Arial Rounded MT Bold" panose="020F0704030504030204" pitchFamily="34" charset="0"/>
              </a:rPr>
              <a:t> </a:t>
            </a:r>
            <a:r>
              <a:rPr lang="en-US" altLang="en-US" sz="3000" baseline="30000" dirty="0" err="1">
                <a:latin typeface="Arial Rounded MT Bold" panose="020F0704030504030204" pitchFamily="34" charset="0"/>
              </a:rPr>
              <a:t>Shmot</a:t>
            </a:r>
            <a:r>
              <a:rPr lang="en-US" altLang="en-US" sz="3000" baseline="30000" dirty="0">
                <a:latin typeface="Arial Rounded MT Bold" panose="020F0704030504030204" pitchFamily="34" charset="0"/>
              </a:rPr>
              <a:t>/Ex 19.14-16</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Moshe went down from the mountain to the people and separated the people for God, and they washed their clothing. He said to the people</a:t>
            </a:r>
            <a:r>
              <a:rPr lang="en-US" altLang="en-US" sz="4000" dirty="0">
                <a:latin typeface="Arial Rounded MT Bold" panose="020F0704030504030204" pitchFamily="34" charset="0"/>
              </a:rPr>
              <a:t>, </a:t>
            </a:r>
            <a:r>
              <a:rPr lang="en-US" altLang="en-US" sz="4000" dirty="0">
                <a:solidFill>
                  <a:srgbClr val="FFFF00"/>
                </a:solidFill>
                <a:latin typeface="Arial Rounded MT Bold" panose="020F0704030504030204" pitchFamily="34" charset="0"/>
              </a:rPr>
              <a:t>"Prepare for the third day; </a:t>
            </a:r>
            <a:r>
              <a:rPr lang="en-US" altLang="en-US" sz="4000" dirty="0">
                <a:solidFill>
                  <a:schemeClr val="tx1"/>
                </a:solidFill>
                <a:latin typeface="Arial Rounded MT Bold" panose="020F0704030504030204" pitchFamily="34" charset="0"/>
              </a:rPr>
              <a:t>don't approach a woman."</a:t>
            </a:r>
          </a:p>
        </p:txBody>
      </p:sp>
    </p:spTree>
    <p:extLst>
      <p:ext uri="{BB962C8B-B14F-4D97-AF65-F5344CB8AC3E}">
        <p14:creationId xmlns:p14="http://schemas.microsoft.com/office/powerpoint/2010/main" val="715371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35B1-2248-A99F-9856-A457DD0D80C1}"/>
            </a:ext>
          </a:extLst>
        </p:cNvPr>
        <p:cNvGrpSpPr/>
        <p:nvPr/>
      </p:nvGrpSpPr>
      <p:grpSpPr>
        <a:xfrm>
          <a:off x="0" y="0"/>
          <a:ext cx="0" cy="0"/>
          <a:chOff x="0" y="0"/>
          <a:chExt cx="0" cy="0"/>
        </a:xfrm>
      </p:grpSpPr>
      <p:sp>
        <p:nvSpPr>
          <p:cNvPr id="2871298" name="Rectangle 2">
            <a:extLst>
              <a:ext uri="{FF2B5EF4-FFF2-40B4-BE49-F238E27FC236}">
                <a16:creationId xmlns:a16="http://schemas.microsoft.com/office/drawing/2014/main" id="{1AA98AC4-418D-B54D-C0B0-E095D2FC275A}"/>
              </a:ext>
            </a:extLst>
          </p:cNvPr>
          <p:cNvSpPr>
            <a:spLocks noGrp="1" noChangeArrowheads="1"/>
          </p:cNvSpPr>
          <p:nvPr>
            <p:ph type="subTitle" idx="1"/>
          </p:nvPr>
        </p:nvSpPr>
        <p:spPr>
          <a:xfrm>
            <a:off x="198437" y="209550"/>
            <a:ext cx="8382000" cy="4933950"/>
          </a:xfrm>
        </p:spPr>
        <p:txBody>
          <a:bodyPr anchor="t">
            <a:normAutofit/>
          </a:bodyPr>
          <a:lstStyle/>
          <a:p>
            <a:pPr algn="l">
              <a:lnSpc>
                <a:spcPct val="90000"/>
              </a:lnSpc>
            </a:pPr>
            <a:r>
              <a:rPr lang="en-US" altLang="en-US" sz="3000" u="sng" dirty="0">
                <a:solidFill>
                  <a:srgbClr val="FFFF66"/>
                </a:solidFill>
                <a:latin typeface="Arial Rounded MT Bold" panose="020F0704030504030204" pitchFamily="34" charset="0"/>
              </a:rPr>
              <a:t>Third</a:t>
            </a:r>
            <a:r>
              <a:rPr lang="en-US" altLang="en-US" sz="3000" dirty="0">
                <a:solidFill>
                  <a:srgbClr val="FFFF66"/>
                </a:solidFill>
                <a:latin typeface="Arial Rounded MT Bold" panose="020F0704030504030204" pitchFamily="34" charset="0"/>
              </a:rPr>
              <a:t> </a:t>
            </a:r>
            <a:r>
              <a:rPr lang="en-US" altLang="en-US" sz="3000" baseline="30000" dirty="0" err="1">
                <a:latin typeface="Arial Rounded MT Bold" panose="020F0704030504030204" pitchFamily="34" charset="0"/>
              </a:rPr>
              <a:t>Shmot</a:t>
            </a:r>
            <a:r>
              <a:rPr lang="en-US" altLang="en-US" sz="3000" baseline="30000" dirty="0">
                <a:latin typeface="Arial Rounded MT Bold" panose="020F0704030504030204" pitchFamily="34" charset="0"/>
              </a:rPr>
              <a:t>/Ex 19.14-16</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On the morning of </a:t>
            </a:r>
            <a:r>
              <a:rPr lang="en-US" altLang="en-US" sz="4000" u="sng" dirty="0">
                <a:solidFill>
                  <a:srgbClr val="FFFF66"/>
                </a:solidFill>
                <a:latin typeface="Arial Rounded MT Bold" panose="020F0704030504030204" pitchFamily="34" charset="0"/>
              </a:rPr>
              <a:t>the third day</a:t>
            </a:r>
            <a:r>
              <a:rPr lang="en-US" altLang="en-US" sz="4000" dirty="0">
                <a:solidFill>
                  <a:schemeClr val="tx1"/>
                </a:solidFill>
                <a:latin typeface="Arial Rounded MT Bold" panose="020F0704030504030204" pitchFamily="34" charset="0"/>
              </a:rPr>
              <a:t>, there was thunder, lightning and a thick cloud on the mountain. Then a shofar blast sounded so loudly that all the people in the camp trembled.  </a:t>
            </a:r>
          </a:p>
        </p:txBody>
      </p:sp>
    </p:spTree>
    <p:extLst>
      <p:ext uri="{BB962C8B-B14F-4D97-AF65-F5344CB8AC3E}">
        <p14:creationId xmlns:p14="http://schemas.microsoft.com/office/powerpoint/2010/main" val="2110904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6834" name="Rectangle 2">
            <a:extLst>
              <a:ext uri="{FF2B5EF4-FFF2-40B4-BE49-F238E27FC236}">
                <a16:creationId xmlns:a16="http://schemas.microsoft.com/office/drawing/2014/main" id="{6622DDD2-7643-4E55-8134-106F238D21FE}"/>
              </a:ext>
            </a:extLst>
          </p:cNvPr>
          <p:cNvSpPr>
            <a:spLocks noGrp="1" noChangeArrowheads="1"/>
          </p:cNvSpPr>
          <p:nvPr>
            <p:ph type="subTitle" idx="1"/>
          </p:nvPr>
        </p:nvSpPr>
        <p:spPr>
          <a:xfrm>
            <a:off x="350837" y="361950"/>
            <a:ext cx="8001000" cy="4781550"/>
          </a:xfrm>
        </p:spPr>
        <p:txBody>
          <a:bodyPr anchor="t">
            <a:normAutofit/>
          </a:bodyPr>
          <a:lstStyle/>
          <a:p>
            <a:pPr algn="l"/>
            <a:r>
              <a:rPr lang="en-US" altLang="en-US" sz="4000" u="sng" dirty="0">
                <a:latin typeface="Arial Rounded MT Bold" panose="020F0704030504030204" pitchFamily="34" charset="0"/>
              </a:rPr>
              <a:t>Fourth</a:t>
            </a:r>
            <a:r>
              <a:rPr lang="en-US" altLang="en-US" sz="4000" dirty="0">
                <a:latin typeface="Arial Rounded MT Bold" panose="020F0704030504030204" pitchFamily="34" charset="0"/>
              </a:rPr>
              <a:t> </a:t>
            </a:r>
            <a:r>
              <a:rPr lang="en-US" altLang="en-US" sz="4000" baseline="30000" dirty="0">
                <a:latin typeface="Arial Rounded MT Bold" panose="020F0704030504030204" pitchFamily="34" charset="0"/>
              </a:rPr>
              <a:t>Josh 2.14-16 </a:t>
            </a:r>
            <a:r>
              <a:rPr lang="en-US" altLang="en-US" sz="4000" dirty="0">
                <a:solidFill>
                  <a:schemeClr val="tx1"/>
                </a:solidFill>
                <a:latin typeface="Arial Rounded MT Bold" panose="020F0704030504030204" pitchFamily="34" charset="0"/>
              </a:rPr>
              <a:t>The men replied to her, "Our lives are certainly worth yours, provided you don't betray our mission. So when A</a:t>
            </a:r>
            <a:r>
              <a:rPr lang="en-US" altLang="en-US" sz="3600"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gives us the land, we will treat you kindly and in good faith."</a:t>
            </a:r>
          </a:p>
        </p:txBody>
      </p:sp>
    </p:spTree>
    <p:extLst>
      <p:ext uri="{BB962C8B-B14F-4D97-AF65-F5344CB8AC3E}">
        <p14:creationId xmlns:p14="http://schemas.microsoft.com/office/powerpoint/2010/main" val="276030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a:extLst>
            <a:ext uri="{FF2B5EF4-FFF2-40B4-BE49-F238E27FC236}">
              <a16:creationId xmlns:a16="http://schemas.microsoft.com/office/drawing/2014/main" id="{2101B1F9-970B-5DC0-6F8A-CD5A2D69297F}"/>
            </a:ext>
          </a:extLst>
        </p:cNvPr>
        <p:cNvGrpSpPr/>
        <p:nvPr/>
      </p:nvGrpSpPr>
      <p:grpSpPr>
        <a:xfrm>
          <a:off x="0" y="0"/>
          <a:ext cx="0" cy="0"/>
          <a:chOff x="0" y="0"/>
          <a:chExt cx="0" cy="0"/>
        </a:xfrm>
      </p:grpSpPr>
      <p:sp>
        <p:nvSpPr>
          <p:cNvPr id="13314" name="Rectangle 3">
            <a:extLst>
              <a:ext uri="{FF2B5EF4-FFF2-40B4-BE49-F238E27FC236}">
                <a16:creationId xmlns:a16="http://schemas.microsoft.com/office/drawing/2014/main" id="{30C0AF82-8EA0-44A0-B85B-ADA572F6D5D8}"/>
              </a:ext>
            </a:extLst>
          </p:cNvPr>
          <p:cNvSpPr>
            <a:spLocks noChangeArrowheads="1"/>
          </p:cNvSpPr>
          <p:nvPr/>
        </p:nvSpPr>
        <p:spPr bwMode="auto">
          <a:xfrm>
            <a:off x="1152227" y="212427"/>
            <a:ext cx="2578795"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58437" rtl="0" eaLnBrk="1" fontAlgn="base" latinLnBrk="0" hangingPunct="1">
              <a:lnSpc>
                <a:spcPct val="100000"/>
              </a:lnSpc>
              <a:spcBef>
                <a:spcPct val="0"/>
              </a:spcBef>
              <a:spcAft>
                <a:spcPct val="0"/>
              </a:spcAft>
              <a:buClrTx/>
              <a:buSzTx/>
              <a:buFontTx/>
              <a:buNone/>
              <a:tabLst/>
              <a:defRPr/>
            </a:pPr>
            <a:endParaRPr kumimoji="0" lang="en-US"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8EEBB0B2-00A2-A66C-1B1E-1C66262A09D9}"/>
              </a:ext>
            </a:extLst>
          </p:cNvPr>
          <p:cNvSpPr>
            <a:spLocks noGrp="1" noChangeArrowheads="1"/>
          </p:cNvSpPr>
          <p:nvPr>
            <p:ph type="body" idx="1"/>
          </p:nvPr>
        </p:nvSpPr>
        <p:spPr>
          <a:xfrm>
            <a:off x="438943" y="157559"/>
            <a:ext cx="7974145" cy="4883249"/>
          </a:xfrm>
        </p:spPr>
        <p:txBody>
          <a:bodyPr>
            <a:normAutofit/>
          </a:bodyPr>
          <a:lstStyle/>
          <a:p>
            <a:pPr marL="40009" indent="-40009" eaLnBrk="1" hangingPunct="1">
              <a:defRPr/>
            </a:pPr>
            <a:r>
              <a:rPr lang="en-US" altLang="en-US" b="1" dirty="0"/>
              <a:t>       Lev 23.11-12</a:t>
            </a:r>
            <a:r>
              <a:rPr lang="en-US" altLang="en-US" dirty="0"/>
              <a:t>  </a:t>
            </a:r>
            <a:r>
              <a:rPr lang="en-US" altLang="en-US" sz="3840" dirty="0"/>
              <a:t>He is to wave the sheaf before </a:t>
            </a:r>
            <a:r>
              <a:rPr lang="en-US" sz="3840" cap="small" dirty="0"/>
              <a:t>Adoni</a:t>
            </a:r>
            <a:r>
              <a:rPr lang="en-US" altLang="en-US" sz="3840" dirty="0"/>
              <a:t>, so that you will be accepted; </a:t>
            </a:r>
            <a:r>
              <a:rPr lang="en-US" altLang="en-US" sz="3840" u="sng" dirty="0">
                <a:solidFill>
                  <a:srgbClr val="FFFF66"/>
                </a:solidFill>
              </a:rPr>
              <a:t>the cohen is to wave it</a:t>
            </a:r>
            <a:r>
              <a:rPr lang="en-US" altLang="en-US" sz="3840" dirty="0"/>
              <a:t> on the day after the Shabbat [Sunday eve, April 13]. </a:t>
            </a:r>
            <a:endParaRPr lang="en-US" altLang="en-US" dirty="0"/>
          </a:p>
        </p:txBody>
      </p:sp>
    </p:spTree>
    <p:extLst>
      <p:ext uri="{BB962C8B-B14F-4D97-AF65-F5344CB8AC3E}">
        <p14:creationId xmlns:p14="http://schemas.microsoft.com/office/powerpoint/2010/main" val="2209191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6834" name="Rectangle 2">
            <a:extLst>
              <a:ext uri="{FF2B5EF4-FFF2-40B4-BE49-F238E27FC236}">
                <a16:creationId xmlns:a16="http://schemas.microsoft.com/office/drawing/2014/main" id="{6622DDD2-7643-4E55-8134-106F238D21FE}"/>
              </a:ext>
            </a:extLst>
          </p:cNvPr>
          <p:cNvSpPr>
            <a:spLocks noGrp="1" noChangeArrowheads="1"/>
          </p:cNvSpPr>
          <p:nvPr>
            <p:ph type="subTitle" idx="1"/>
          </p:nvPr>
        </p:nvSpPr>
        <p:spPr>
          <a:xfrm>
            <a:off x="350837" y="361950"/>
            <a:ext cx="8001000" cy="4781550"/>
          </a:xfrm>
        </p:spPr>
        <p:txBody>
          <a:bodyPr anchor="t">
            <a:normAutofit/>
          </a:bodyPr>
          <a:lstStyle/>
          <a:p>
            <a:pPr algn="l"/>
            <a:r>
              <a:rPr lang="en-US" altLang="en-US" sz="4000" u="sng" dirty="0">
                <a:latin typeface="Arial Rounded MT Bold" panose="020F0704030504030204" pitchFamily="34" charset="0"/>
              </a:rPr>
              <a:t>Fourth</a:t>
            </a:r>
            <a:r>
              <a:rPr lang="en-US" altLang="en-US" sz="4000" dirty="0">
                <a:latin typeface="Arial Rounded MT Bold" panose="020F0704030504030204" pitchFamily="34" charset="0"/>
              </a:rPr>
              <a:t> </a:t>
            </a:r>
            <a:r>
              <a:rPr lang="en-US" altLang="en-US" sz="4000" baseline="30000" dirty="0">
                <a:latin typeface="Arial Rounded MT Bold" panose="020F0704030504030204" pitchFamily="34" charset="0"/>
              </a:rPr>
              <a:t>Josh 2.14-16   </a:t>
            </a:r>
            <a:r>
              <a:rPr lang="en-US" altLang="en-US" sz="4000" dirty="0">
                <a:solidFill>
                  <a:schemeClr val="tx1"/>
                </a:solidFill>
                <a:latin typeface="Arial Rounded MT Bold" panose="020F0704030504030204" pitchFamily="34" charset="0"/>
              </a:rPr>
              <a:t>Then she lowered them by a rope through the window; since her house abutted the city wall, indeed was actually built into it. She told them, </a:t>
            </a:r>
          </a:p>
        </p:txBody>
      </p:sp>
    </p:spTree>
    <p:extLst>
      <p:ext uri="{BB962C8B-B14F-4D97-AF65-F5344CB8AC3E}">
        <p14:creationId xmlns:p14="http://schemas.microsoft.com/office/powerpoint/2010/main" val="2186969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82" name="Rectangle 2">
            <a:extLst>
              <a:ext uri="{FF2B5EF4-FFF2-40B4-BE49-F238E27FC236}">
                <a16:creationId xmlns:a16="http://schemas.microsoft.com/office/drawing/2014/main" id="{73AAF8D2-82A4-40AD-BB98-D77CA7E43AAB}"/>
              </a:ext>
            </a:extLst>
          </p:cNvPr>
          <p:cNvSpPr>
            <a:spLocks noGrp="1" noChangeArrowheads="1"/>
          </p:cNvSpPr>
          <p:nvPr>
            <p:ph type="subTitle" idx="1"/>
          </p:nvPr>
        </p:nvSpPr>
        <p:spPr>
          <a:xfrm>
            <a:off x="198437" y="209550"/>
            <a:ext cx="8229600" cy="4933950"/>
          </a:xfrm>
        </p:spPr>
        <p:txBody>
          <a:bodyPr anchor="t"/>
          <a:lstStyle/>
          <a:p>
            <a:pPr algn="l"/>
            <a:r>
              <a:rPr lang="en-US" altLang="en-US" sz="3000" baseline="30000" dirty="0">
                <a:latin typeface="Arial Rounded MT Bold" panose="020F0704030504030204" pitchFamily="34" charset="0"/>
              </a:rPr>
              <a:t>Josh 2.14-16</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"Head for the hills, so that the pursuit party won't get their hands on you; and hide yourselves there </a:t>
            </a:r>
            <a:r>
              <a:rPr lang="en-US" altLang="en-US" sz="4000" u="sng" dirty="0">
                <a:solidFill>
                  <a:srgbClr val="FFFF66"/>
                </a:solidFill>
                <a:latin typeface="Arial Rounded MT Bold" panose="020F0704030504030204" pitchFamily="34" charset="0"/>
              </a:rPr>
              <a:t>for three days</a:t>
            </a:r>
            <a:r>
              <a:rPr lang="en-US" altLang="en-US" sz="4000" dirty="0">
                <a:solidFill>
                  <a:schemeClr val="tx1"/>
                </a:solidFill>
                <a:latin typeface="Arial Rounded MT Bold" panose="020F0704030504030204" pitchFamily="34" charset="0"/>
              </a:rPr>
              <a:t>, until the pursuers have returned. After that, you can go on your way." </a:t>
            </a:r>
          </a:p>
        </p:txBody>
      </p:sp>
    </p:spTree>
    <p:extLst>
      <p:ext uri="{BB962C8B-B14F-4D97-AF65-F5344CB8AC3E}">
        <p14:creationId xmlns:p14="http://schemas.microsoft.com/office/powerpoint/2010/main" val="924093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2738" name="Rectangle 2">
            <a:extLst>
              <a:ext uri="{FF2B5EF4-FFF2-40B4-BE49-F238E27FC236}">
                <a16:creationId xmlns:a16="http://schemas.microsoft.com/office/drawing/2014/main" id="{BE763174-3B2B-4DAE-8B97-D4A7BB0948B6}"/>
              </a:ext>
            </a:extLst>
          </p:cNvPr>
          <p:cNvSpPr>
            <a:spLocks noGrp="1" noChangeArrowheads="1"/>
          </p:cNvSpPr>
          <p:nvPr>
            <p:ph type="subTitle" idx="1"/>
          </p:nvPr>
        </p:nvSpPr>
        <p:spPr>
          <a:xfrm>
            <a:off x="122237" y="361950"/>
            <a:ext cx="8458200" cy="4781550"/>
          </a:xfrm>
        </p:spPr>
        <p:txBody>
          <a:bodyPr anchor="t">
            <a:normAutofit/>
          </a:bodyPr>
          <a:lstStyle/>
          <a:p>
            <a:pPr algn="l">
              <a:lnSpc>
                <a:spcPct val="90000"/>
              </a:lnSpc>
            </a:pPr>
            <a:r>
              <a:rPr lang="en-US" altLang="en-US" sz="3000" baseline="30000" dirty="0"/>
              <a:t> </a:t>
            </a:r>
            <a:r>
              <a:rPr lang="en-US" altLang="en-US" sz="3000" u="sng" dirty="0">
                <a:solidFill>
                  <a:srgbClr val="FFFF66"/>
                </a:solidFill>
                <a:latin typeface="Arial Rounded MT Bold" panose="020F0704030504030204" pitchFamily="34" charset="0"/>
              </a:rPr>
              <a:t>Fifth</a:t>
            </a:r>
            <a:r>
              <a:rPr lang="en-US" altLang="en-US" sz="3000" baseline="30000" dirty="0">
                <a:latin typeface="Arial Rounded MT Bold" panose="020F0704030504030204" pitchFamily="34" charset="0"/>
              </a:rPr>
              <a:t> Yonah 1.13-17   </a:t>
            </a:r>
            <a:r>
              <a:rPr lang="en-US" altLang="en-US" sz="4000" dirty="0">
                <a:solidFill>
                  <a:schemeClr val="tx1"/>
                </a:solidFill>
                <a:latin typeface="Arial Rounded MT Bold" panose="020F0704030504030204" pitchFamily="34" charset="0"/>
              </a:rPr>
              <a:t>The men rowed hard, trying to reach the shore. But they couldn't, because the sea kept growing wilder against them. Finally they cried to A</a:t>
            </a:r>
            <a:r>
              <a:rPr lang="en-US" altLang="en-US" sz="3600"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"Please, A</a:t>
            </a:r>
            <a:r>
              <a:rPr lang="en-US" altLang="en-US" sz="3600"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please! Don't let us perish for causing the death of this man, </a:t>
            </a:r>
          </a:p>
        </p:txBody>
      </p:sp>
    </p:spTree>
    <p:extLst>
      <p:ext uri="{BB962C8B-B14F-4D97-AF65-F5344CB8AC3E}">
        <p14:creationId xmlns:p14="http://schemas.microsoft.com/office/powerpoint/2010/main" val="3243602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2738" name="Rectangle 2">
            <a:extLst>
              <a:ext uri="{FF2B5EF4-FFF2-40B4-BE49-F238E27FC236}">
                <a16:creationId xmlns:a16="http://schemas.microsoft.com/office/drawing/2014/main" id="{BE763174-3B2B-4DAE-8B97-D4A7BB0948B6}"/>
              </a:ext>
            </a:extLst>
          </p:cNvPr>
          <p:cNvSpPr>
            <a:spLocks noGrp="1" noChangeArrowheads="1"/>
          </p:cNvSpPr>
          <p:nvPr>
            <p:ph type="subTitle" idx="1"/>
          </p:nvPr>
        </p:nvSpPr>
        <p:spPr>
          <a:xfrm>
            <a:off x="122237" y="361950"/>
            <a:ext cx="8458200" cy="4781550"/>
          </a:xfrm>
        </p:spPr>
        <p:txBody>
          <a:bodyPr anchor="t">
            <a:normAutofit/>
          </a:bodyPr>
          <a:lstStyle/>
          <a:p>
            <a:pPr algn="l">
              <a:lnSpc>
                <a:spcPct val="90000"/>
              </a:lnSpc>
            </a:pPr>
            <a:r>
              <a:rPr lang="en-US" altLang="en-US" sz="3000" baseline="30000" dirty="0"/>
              <a:t> </a:t>
            </a:r>
            <a:r>
              <a:rPr lang="en-US" altLang="en-US" sz="3000" u="sng" dirty="0">
                <a:solidFill>
                  <a:srgbClr val="FFFF66"/>
                </a:solidFill>
                <a:latin typeface="Arial Rounded MT Bold" panose="020F0704030504030204" pitchFamily="34" charset="0"/>
              </a:rPr>
              <a:t>Fifth</a:t>
            </a:r>
            <a:r>
              <a:rPr lang="en-US" altLang="en-US" sz="3000" baseline="30000" dirty="0">
                <a:latin typeface="Arial Rounded MT Bold" panose="020F0704030504030204" pitchFamily="34" charset="0"/>
              </a:rPr>
              <a:t> Yonah 1.13-17   </a:t>
            </a:r>
            <a:r>
              <a:rPr lang="en-US" altLang="en-US" sz="4000" dirty="0">
                <a:solidFill>
                  <a:schemeClr val="tx1"/>
                </a:solidFill>
                <a:latin typeface="Arial Rounded MT Bold" panose="020F0704030504030204" pitchFamily="34" charset="0"/>
              </a:rPr>
              <a:t>and don't hold us to account for shedding innocent blood…Then they picked up Yonah and threw him into the sea, and the sea stopped raging. Seized with great fear of </a:t>
            </a:r>
            <a:r>
              <a:rPr lang="en-US" altLang="en-US" sz="4000" cap="small" dirty="0">
                <a:solidFill>
                  <a:schemeClr val="tx1"/>
                </a:solidFill>
                <a:latin typeface="Arial Rounded MT Bold" panose="020F0704030504030204" pitchFamily="34" charset="0"/>
              </a:rPr>
              <a:t>A</a:t>
            </a:r>
            <a:r>
              <a:rPr lang="en-US" altLang="en-US" sz="3600" cap="small"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699968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4786" name="Rectangle 2">
            <a:extLst>
              <a:ext uri="{FF2B5EF4-FFF2-40B4-BE49-F238E27FC236}">
                <a16:creationId xmlns:a16="http://schemas.microsoft.com/office/drawing/2014/main" id="{A5722359-1217-45EB-94C0-E7FBA5050C14}"/>
              </a:ext>
            </a:extLst>
          </p:cNvPr>
          <p:cNvSpPr>
            <a:spLocks noGrp="1" noChangeArrowheads="1"/>
          </p:cNvSpPr>
          <p:nvPr>
            <p:ph type="subTitle" idx="1"/>
          </p:nvPr>
        </p:nvSpPr>
        <p:spPr>
          <a:xfrm>
            <a:off x="274637" y="285750"/>
            <a:ext cx="8153400" cy="4857750"/>
          </a:xfrm>
        </p:spPr>
        <p:txBody>
          <a:bodyPr anchor="t"/>
          <a:lstStyle/>
          <a:p>
            <a:pPr algn="l"/>
            <a:r>
              <a:rPr lang="en-US" altLang="en-US" sz="3000" baseline="30000" dirty="0"/>
              <a:t> </a:t>
            </a:r>
            <a:r>
              <a:rPr lang="en-US" altLang="en-US" sz="3000" baseline="30000" dirty="0">
                <a:latin typeface="Arial Rounded MT Bold" panose="020F0704030504030204" pitchFamily="34" charset="0"/>
              </a:rPr>
              <a:t>Yonah 1.13-17</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they offered a sacrifice to A</a:t>
            </a:r>
            <a:r>
              <a:rPr lang="en-US" altLang="en-US" sz="3600"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and made vows. A</a:t>
            </a:r>
            <a:r>
              <a:rPr lang="en-US" altLang="en-US" sz="3600" dirty="0">
                <a:solidFill>
                  <a:schemeClr val="tx1"/>
                </a:solidFill>
                <a:latin typeface="Arial Rounded MT Bold" panose="020F0704030504030204" pitchFamily="34" charset="0"/>
              </a:rPr>
              <a:t>DONI</a:t>
            </a:r>
            <a:r>
              <a:rPr lang="en-US" altLang="en-US" sz="4000" dirty="0">
                <a:solidFill>
                  <a:schemeClr val="tx1"/>
                </a:solidFill>
                <a:latin typeface="Arial Rounded MT Bold" panose="020F0704030504030204" pitchFamily="34" charset="0"/>
              </a:rPr>
              <a:t> prepared a huge fish to swallow Yonah; and Yonah was in the belly of the fish </a:t>
            </a:r>
            <a:r>
              <a:rPr lang="en-US" altLang="en-US" sz="4000" u="sng" dirty="0">
                <a:solidFill>
                  <a:srgbClr val="FFFF66"/>
                </a:solidFill>
                <a:latin typeface="Arial Rounded MT Bold" panose="020F0704030504030204" pitchFamily="34" charset="0"/>
              </a:rPr>
              <a:t>for three days and three nights.</a:t>
            </a:r>
          </a:p>
        </p:txBody>
      </p:sp>
    </p:spTree>
    <p:extLst>
      <p:ext uri="{BB962C8B-B14F-4D97-AF65-F5344CB8AC3E}">
        <p14:creationId xmlns:p14="http://schemas.microsoft.com/office/powerpoint/2010/main" val="54991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0930" name="Rectangle 2">
            <a:extLst>
              <a:ext uri="{FF2B5EF4-FFF2-40B4-BE49-F238E27FC236}">
                <a16:creationId xmlns:a16="http://schemas.microsoft.com/office/drawing/2014/main" id="{6981503C-F5F2-45AA-8E13-CAC7CBB6156B}"/>
              </a:ext>
            </a:extLst>
          </p:cNvPr>
          <p:cNvSpPr>
            <a:spLocks noGrp="1" noChangeArrowheads="1"/>
          </p:cNvSpPr>
          <p:nvPr>
            <p:ph type="subTitle" idx="1"/>
          </p:nvPr>
        </p:nvSpPr>
        <p:spPr>
          <a:xfrm>
            <a:off x="274637" y="361950"/>
            <a:ext cx="8229600" cy="4781550"/>
          </a:xfrm>
        </p:spPr>
        <p:txBody>
          <a:bodyPr anchor="t">
            <a:normAutofit fontScale="92500"/>
          </a:bodyPr>
          <a:lstStyle/>
          <a:p>
            <a:pPr algn="l"/>
            <a:r>
              <a:rPr lang="en-US" altLang="en-US" sz="3000" u="sng" dirty="0">
                <a:solidFill>
                  <a:srgbClr val="FFFF66"/>
                </a:solidFill>
                <a:latin typeface="Arial Rounded MT Bold" panose="020F0704030504030204" pitchFamily="34" charset="0"/>
              </a:rPr>
              <a:t>Sixth</a:t>
            </a:r>
            <a:r>
              <a:rPr lang="en-US" altLang="en-US" sz="3000" baseline="30000" dirty="0">
                <a:latin typeface="Arial Rounded MT Bold" panose="020F0704030504030204" pitchFamily="34" charset="0"/>
              </a:rPr>
              <a:t> Ezra 8.15, 21-23</a:t>
            </a:r>
            <a:r>
              <a:rPr lang="en-US" altLang="en-US" sz="3000" dirty="0">
                <a:latin typeface="Arial Rounded MT Bold" panose="020F0704030504030204" pitchFamily="34" charset="0"/>
              </a:rPr>
              <a:t> </a:t>
            </a:r>
            <a:r>
              <a:rPr lang="en-US" altLang="en-US" sz="4300" dirty="0">
                <a:solidFill>
                  <a:schemeClr val="tx1"/>
                </a:solidFill>
                <a:latin typeface="Arial Rounded MT Bold" panose="020F0704030504030204" pitchFamily="34" charset="0"/>
              </a:rPr>
              <a:t>I assembled them by the river that runs to Ahava, and </a:t>
            </a:r>
            <a:r>
              <a:rPr lang="en-US" altLang="en-US" sz="4300" u="sng" dirty="0">
                <a:solidFill>
                  <a:srgbClr val="FFFF66"/>
                </a:solidFill>
                <a:latin typeface="Arial Rounded MT Bold" panose="020F0704030504030204" pitchFamily="34" charset="0"/>
              </a:rPr>
              <a:t>we camped there three days</a:t>
            </a:r>
            <a:r>
              <a:rPr lang="en-US" altLang="en-US" sz="4300" dirty="0">
                <a:solidFill>
                  <a:schemeClr val="tx1"/>
                </a:solidFill>
                <a:latin typeface="Arial Rounded MT Bold" panose="020F0704030504030204" pitchFamily="34" charset="0"/>
              </a:rPr>
              <a:t>…Then, there at the Ahava River, I proclaimed a fast; so that we could humble ourselves before our God and ask a safe journey of him for ourselves, </a:t>
            </a:r>
          </a:p>
        </p:txBody>
      </p:sp>
    </p:spTree>
    <p:extLst>
      <p:ext uri="{BB962C8B-B14F-4D97-AF65-F5344CB8AC3E}">
        <p14:creationId xmlns:p14="http://schemas.microsoft.com/office/powerpoint/2010/main" val="1718951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3F46-F035-86D2-AC26-A0F478A4479C}"/>
            </a:ext>
          </a:extLst>
        </p:cNvPr>
        <p:cNvGrpSpPr/>
        <p:nvPr/>
      </p:nvGrpSpPr>
      <p:grpSpPr>
        <a:xfrm>
          <a:off x="0" y="0"/>
          <a:ext cx="0" cy="0"/>
          <a:chOff x="0" y="0"/>
          <a:chExt cx="0" cy="0"/>
        </a:xfrm>
      </p:grpSpPr>
      <p:sp>
        <p:nvSpPr>
          <p:cNvPr id="2940930" name="Rectangle 2">
            <a:extLst>
              <a:ext uri="{FF2B5EF4-FFF2-40B4-BE49-F238E27FC236}">
                <a16:creationId xmlns:a16="http://schemas.microsoft.com/office/drawing/2014/main" id="{A1216C46-B8F0-022A-18D3-66DB6DB0F4E5}"/>
              </a:ext>
            </a:extLst>
          </p:cNvPr>
          <p:cNvSpPr>
            <a:spLocks noGrp="1" noChangeArrowheads="1"/>
          </p:cNvSpPr>
          <p:nvPr>
            <p:ph type="subTitle" idx="1"/>
          </p:nvPr>
        </p:nvSpPr>
        <p:spPr>
          <a:xfrm>
            <a:off x="274637" y="361950"/>
            <a:ext cx="8229600" cy="4781550"/>
          </a:xfrm>
        </p:spPr>
        <p:txBody>
          <a:bodyPr anchor="t">
            <a:normAutofit/>
          </a:bodyPr>
          <a:lstStyle/>
          <a:p>
            <a:pPr algn="l"/>
            <a:r>
              <a:rPr lang="en-US" altLang="en-US" sz="3000" u="sng" dirty="0">
                <a:solidFill>
                  <a:srgbClr val="FFFF66"/>
                </a:solidFill>
                <a:latin typeface="Arial Rounded MT Bold" panose="020F0704030504030204" pitchFamily="34" charset="0"/>
              </a:rPr>
              <a:t>Sixth</a:t>
            </a:r>
            <a:r>
              <a:rPr lang="en-US" altLang="en-US" sz="3000" baseline="30000" dirty="0">
                <a:latin typeface="Arial Rounded MT Bold" panose="020F0704030504030204" pitchFamily="34" charset="0"/>
              </a:rPr>
              <a:t> Ezra 8.15, 21-23</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our little ones and all our possessions. For I would have been ashamed to ask the king for a detachment of soldiers and horsemen to protect us from enemies along the road, since we had said to the king, </a:t>
            </a:r>
            <a:endParaRPr lang="en-US" altLang="en-US" sz="43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92120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2978" name="Rectangle 2">
            <a:extLst>
              <a:ext uri="{FF2B5EF4-FFF2-40B4-BE49-F238E27FC236}">
                <a16:creationId xmlns:a16="http://schemas.microsoft.com/office/drawing/2014/main" id="{EB4B5737-5E99-4350-9EE7-2F8481F15212}"/>
              </a:ext>
            </a:extLst>
          </p:cNvPr>
          <p:cNvSpPr>
            <a:spLocks noGrp="1" noChangeArrowheads="1"/>
          </p:cNvSpPr>
          <p:nvPr>
            <p:ph type="subTitle" idx="1"/>
          </p:nvPr>
        </p:nvSpPr>
        <p:spPr>
          <a:xfrm>
            <a:off x="274637" y="361950"/>
            <a:ext cx="8305800" cy="4781550"/>
          </a:xfrm>
        </p:spPr>
        <p:txBody>
          <a:bodyPr anchor="t">
            <a:normAutofit/>
          </a:bodyPr>
          <a:lstStyle/>
          <a:p>
            <a:pPr algn="l"/>
            <a:r>
              <a:rPr lang="en-US" altLang="en-US" sz="3000" baseline="30000" dirty="0">
                <a:latin typeface="Arial Rounded MT Bold" panose="020F0704030504030204" pitchFamily="34" charset="0"/>
              </a:rPr>
              <a:t>Ezra 8.15, 21-23</a:t>
            </a:r>
            <a:r>
              <a:rPr lang="en-US" altLang="en-US" sz="3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"The hand of our God is on all who seek him, for good; but his power and fury is against all who abandon him." So we fasted and asked our God for this, and he answered our prayer.  </a:t>
            </a:r>
            <a:endParaRPr lang="en-US" altLang="en-US" sz="43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684623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1058" name="Rectangle 2">
            <a:extLst>
              <a:ext uri="{FF2B5EF4-FFF2-40B4-BE49-F238E27FC236}">
                <a16:creationId xmlns:a16="http://schemas.microsoft.com/office/drawing/2014/main" id="{43427374-552B-43AE-AC04-5947E60B14E1}"/>
              </a:ext>
            </a:extLst>
          </p:cNvPr>
          <p:cNvSpPr>
            <a:spLocks noGrp="1" noChangeArrowheads="1"/>
          </p:cNvSpPr>
          <p:nvPr>
            <p:ph type="subTitle" idx="1"/>
          </p:nvPr>
        </p:nvSpPr>
        <p:spPr>
          <a:xfrm>
            <a:off x="274637" y="285750"/>
            <a:ext cx="8229600" cy="4857750"/>
          </a:xfrm>
        </p:spPr>
        <p:txBody>
          <a:bodyPr anchor="t">
            <a:normAutofit/>
          </a:bodyPr>
          <a:lstStyle/>
          <a:p>
            <a:pPr algn="l"/>
            <a:r>
              <a:rPr lang="en-US" altLang="en-US" sz="3000" u="sng" dirty="0">
                <a:solidFill>
                  <a:srgbClr val="FFFF66"/>
                </a:solidFill>
                <a:latin typeface="Arial Rounded MT Bold" panose="020F0704030504030204" pitchFamily="34" charset="0"/>
              </a:rPr>
              <a:t>Seventh </a:t>
            </a:r>
            <a:r>
              <a:rPr lang="en-US" altLang="en-US" sz="3000" baseline="30000" dirty="0">
                <a:latin typeface="Arial Rounded MT Bold" panose="020F0704030504030204" pitchFamily="34" charset="0"/>
              </a:rPr>
              <a:t>Hoshea 6.1-3</a:t>
            </a:r>
            <a:r>
              <a:rPr lang="en-US" altLang="en-US" sz="3000" dirty="0">
                <a:latin typeface="Arial Rounded MT Bold" panose="020F0704030504030204" pitchFamily="34" charset="0"/>
              </a:rPr>
              <a:t> </a:t>
            </a:r>
            <a:r>
              <a:rPr lang="en-US" altLang="en-US" sz="4300" dirty="0">
                <a:solidFill>
                  <a:schemeClr val="tx1"/>
                </a:solidFill>
                <a:latin typeface="Arial Rounded MT Bold" panose="020F0704030504030204" pitchFamily="34" charset="0"/>
              </a:rPr>
              <a:t>Come, let us return to ADONI; for he has torn, and he will heal us; he has struck, and he will bind our wounds. After two days, he will revive us; </a:t>
            </a:r>
            <a:r>
              <a:rPr lang="en-US" altLang="en-US" sz="4300" u="sng" dirty="0">
                <a:solidFill>
                  <a:srgbClr val="FFFF66"/>
                </a:solidFill>
                <a:latin typeface="Arial Rounded MT Bold" panose="020F0704030504030204" pitchFamily="34" charset="0"/>
              </a:rPr>
              <a:t>on the third day, he will raise us up</a:t>
            </a:r>
            <a:r>
              <a:rPr lang="en-US" altLang="en-US" sz="43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38795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3008-6C41-B94A-4421-E7187E55A3D7}"/>
            </a:ext>
          </a:extLst>
        </p:cNvPr>
        <p:cNvGrpSpPr/>
        <p:nvPr/>
      </p:nvGrpSpPr>
      <p:grpSpPr>
        <a:xfrm>
          <a:off x="0" y="0"/>
          <a:ext cx="0" cy="0"/>
          <a:chOff x="0" y="0"/>
          <a:chExt cx="0" cy="0"/>
        </a:xfrm>
      </p:grpSpPr>
      <p:sp>
        <p:nvSpPr>
          <p:cNvPr id="2861058" name="Rectangle 2">
            <a:extLst>
              <a:ext uri="{FF2B5EF4-FFF2-40B4-BE49-F238E27FC236}">
                <a16:creationId xmlns:a16="http://schemas.microsoft.com/office/drawing/2014/main" id="{86A21CBE-4532-DE9F-6A94-9011BDE3A79E}"/>
              </a:ext>
            </a:extLst>
          </p:cNvPr>
          <p:cNvSpPr>
            <a:spLocks noGrp="1" noChangeArrowheads="1"/>
          </p:cNvSpPr>
          <p:nvPr>
            <p:ph type="subTitle" idx="1"/>
          </p:nvPr>
        </p:nvSpPr>
        <p:spPr>
          <a:xfrm>
            <a:off x="274637" y="285750"/>
            <a:ext cx="8229600" cy="4857750"/>
          </a:xfrm>
        </p:spPr>
        <p:txBody>
          <a:bodyPr anchor="t">
            <a:normAutofit/>
          </a:bodyPr>
          <a:lstStyle/>
          <a:p>
            <a:pPr algn="l"/>
            <a:r>
              <a:rPr lang="en-US" altLang="en-US" sz="3000" u="sng" dirty="0">
                <a:solidFill>
                  <a:srgbClr val="FFFF66"/>
                </a:solidFill>
                <a:latin typeface="Arial Rounded MT Bold" panose="020F0704030504030204" pitchFamily="34" charset="0"/>
              </a:rPr>
              <a:t>Seventh </a:t>
            </a:r>
            <a:r>
              <a:rPr lang="en-US" altLang="en-US" sz="3000" baseline="30000" dirty="0">
                <a:latin typeface="Arial Rounded MT Bold" panose="020F0704030504030204" pitchFamily="34" charset="0"/>
              </a:rPr>
              <a:t>Hoshea 6.1-3</a:t>
            </a:r>
            <a:r>
              <a:rPr lang="en-US" altLang="en-US" sz="3000" dirty="0">
                <a:latin typeface="Arial Rounded MT Bold" panose="020F0704030504030204" pitchFamily="34" charset="0"/>
              </a:rPr>
              <a:t> </a:t>
            </a:r>
            <a:r>
              <a:rPr lang="en-US" altLang="en-US" sz="4300" dirty="0">
                <a:solidFill>
                  <a:schemeClr val="tx1"/>
                </a:solidFill>
                <a:latin typeface="Arial Rounded MT Bold" panose="020F0704030504030204" pitchFamily="34" charset="0"/>
              </a:rPr>
              <a:t>and we will live in his presence. Let us know, let us strive to know A</a:t>
            </a:r>
            <a:r>
              <a:rPr lang="en-US" altLang="en-US" sz="4000" dirty="0">
                <a:solidFill>
                  <a:schemeClr val="tx1"/>
                </a:solidFill>
                <a:latin typeface="Arial Rounded MT Bold" panose="020F0704030504030204" pitchFamily="34" charset="0"/>
              </a:rPr>
              <a:t>DONI</a:t>
            </a:r>
            <a:r>
              <a:rPr lang="en-US" altLang="en-US" sz="4300" dirty="0">
                <a:solidFill>
                  <a:schemeClr val="tx1"/>
                </a:solidFill>
                <a:latin typeface="Arial Rounded MT Bold" panose="020F0704030504030204" pitchFamily="34" charset="0"/>
              </a:rPr>
              <a:t>. That he will come is as certain as morning; he will come to us like the rain, like the spring rains that water the earth. </a:t>
            </a:r>
          </a:p>
        </p:txBody>
      </p:sp>
    </p:spTree>
    <p:extLst>
      <p:ext uri="{BB962C8B-B14F-4D97-AF65-F5344CB8AC3E}">
        <p14:creationId xmlns:p14="http://schemas.microsoft.com/office/powerpoint/2010/main" val="30955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B554-4300-B540-7DB1-6568598D0AC2}"/>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F27C06D7-2891-23BB-84BB-783F24526C34}"/>
              </a:ext>
            </a:extLst>
          </p:cNvPr>
          <p:cNvSpPr>
            <a:spLocks noGrp="1" noChangeArrowheads="1"/>
          </p:cNvSpPr>
          <p:nvPr>
            <p:ph type="subTitle" idx="1"/>
          </p:nvPr>
        </p:nvSpPr>
        <p:spPr>
          <a:xfrm>
            <a:off x="384075" y="267296"/>
            <a:ext cx="8120459" cy="4608909"/>
          </a:xfrm>
        </p:spPr>
        <p:txBody>
          <a:bodyPr anchor="t">
            <a:normAutofit fontScale="92500"/>
          </a:bodyPr>
          <a:lstStyle/>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We did our glorious community Seder on Wednesday, April 16 for functionality and convenience, so we are out of sync. Ideally Sat. evening April 12 Seder.</a:t>
            </a:r>
          </a:p>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Firstfruits and Omer count start correctly eve Sunday April 13.</a:t>
            </a:r>
          </a:p>
          <a:p>
            <a:pPr marL="169863" indent="-169863" algn="l">
              <a:lnSpc>
                <a:spcPct val="90000"/>
              </a:lnSpc>
              <a:buFont typeface="Arial" panose="020B0604020202020204" pitchFamily="34" charset="0"/>
              <a:buChar char="•"/>
            </a:pPr>
            <a:r>
              <a:rPr lang="en-US" altLang="en-US" sz="4000" dirty="0">
                <a:solidFill>
                  <a:schemeClr val="tx1"/>
                </a:solidFill>
                <a:latin typeface="Arial Rounded MT Bold" panose="020F0704030504030204" pitchFamily="34" charset="0"/>
              </a:rPr>
              <a:t>We will celebrate Firstfruits today!</a:t>
            </a:r>
          </a:p>
        </p:txBody>
      </p:sp>
    </p:spTree>
    <p:extLst>
      <p:ext uri="{BB962C8B-B14F-4D97-AF65-F5344CB8AC3E}">
        <p14:creationId xmlns:p14="http://schemas.microsoft.com/office/powerpoint/2010/main" val="3982169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5E71-CB92-EE14-AD82-56AC53144AD3}"/>
            </a:ext>
          </a:extLst>
        </p:cNvPr>
        <p:cNvGrpSpPr/>
        <p:nvPr/>
      </p:nvGrpSpPr>
      <p:grpSpPr>
        <a:xfrm>
          <a:off x="0" y="0"/>
          <a:ext cx="0" cy="0"/>
          <a:chOff x="0" y="0"/>
          <a:chExt cx="0" cy="0"/>
        </a:xfrm>
      </p:grpSpPr>
      <p:sp>
        <p:nvSpPr>
          <p:cNvPr id="2908162" name="Rectangle 2">
            <a:extLst>
              <a:ext uri="{FF2B5EF4-FFF2-40B4-BE49-F238E27FC236}">
                <a16:creationId xmlns:a16="http://schemas.microsoft.com/office/drawing/2014/main" id="{07E467A1-0D1E-D1E5-5153-617D8D764506}"/>
              </a:ext>
            </a:extLst>
          </p:cNvPr>
          <p:cNvSpPr>
            <a:spLocks noGrp="1" noChangeArrowheads="1"/>
          </p:cNvSpPr>
          <p:nvPr>
            <p:ph type="subTitle" idx="1"/>
          </p:nvPr>
        </p:nvSpPr>
        <p:spPr>
          <a:xfrm>
            <a:off x="350837" y="209550"/>
            <a:ext cx="8077200" cy="4933950"/>
          </a:xfrm>
        </p:spPr>
        <p:txBody>
          <a:bodyPr anchor="t">
            <a:normAutofit fontScale="92500" lnSpcReduction="20000"/>
          </a:bodyPr>
          <a:lstStyle/>
          <a:p>
            <a:pPr algn="l"/>
            <a:r>
              <a:rPr lang="en-US" altLang="en-US" sz="4300" dirty="0">
                <a:solidFill>
                  <a:schemeClr val="tx1"/>
                </a:solidFill>
                <a:latin typeface="Arial Rounded MT Bold" panose="020F0704030504030204" pitchFamily="34" charset="0"/>
              </a:rPr>
              <a:t>There was an ancient notice of the third day as a deliverance/ resurrection day</a:t>
            </a:r>
          </a:p>
          <a:p>
            <a:pPr algn="l"/>
            <a:r>
              <a:rPr lang="en-US" altLang="en-US" sz="4000" baseline="30000" dirty="0" err="1">
                <a:latin typeface="Arial Rounded MT Bold" panose="020F0704030504030204" pitchFamily="34" charset="0"/>
              </a:rPr>
              <a:t>Beresheet</a:t>
            </a:r>
            <a:r>
              <a:rPr lang="en-US" altLang="en-US" sz="4000" baseline="30000" dirty="0">
                <a:latin typeface="Arial Rounded MT Bold" panose="020F0704030504030204" pitchFamily="34" charset="0"/>
              </a:rPr>
              <a:t> </a:t>
            </a:r>
            <a:r>
              <a:rPr lang="en-US" altLang="en-US" sz="4000" baseline="30000" dirty="0" err="1">
                <a:latin typeface="Arial Rounded MT Bold" panose="020F0704030504030204" pitchFamily="34" charset="0"/>
              </a:rPr>
              <a:t>Rabba</a:t>
            </a:r>
            <a:r>
              <a:rPr lang="en-US" altLang="en-US" sz="4000" baseline="30000" dirty="0">
                <a:latin typeface="Arial Rounded MT Bold" panose="020F0704030504030204" pitchFamily="34" charset="0"/>
              </a:rPr>
              <a:t>, sect. 56. fol. 49. 3. </a:t>
            </a:r>
            <a:endParaRPr lang="en-US" altLang="en-US" sz="4300" dirty="0">
              <a:solidFill>
                <a:schemeClr val="tx1"/>
              </a:solidFill>
              <a:latin typeface="Arial Rounded MT Bold" panose="020F0704030504030204" pitchFamily="34" charset="0"/>
            </a:endParaRP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Abraham lift up his eyes,</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tribes,</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giving of the law, </a:t>
            </a:r>
          </a:p>
          <a:p>
            <a:pPr marL="461963" indent="-461963" algn="l">
              <a:buFont typeface="+mj-lt"/>
              <a:buAutoNum type="arabicPeriod"/>
            </a:pPr>
            <a:r>
              <a:rPr lang="en-US" altLang="en-US" sz="4300" dirty="0">
                <a:solidFill>
                  <a:schemeClr val="tx1"/>
                </a:solidFill>
                <a:latin typeface="Arial Rounded MT Bold" panose="020F0704030504030204" pitchFamily="34" charset="0"/>
              </a:rPr>
              <a:t>of the third day of the spies, </a:t>
            </a:r>
          </a:p>
          <a:p>
            <a:pPr marL="571500" indent="-571500" algn="l">
              <a:buFontTx/>
              <a:buAutoNum type="arabicPeriod"/>
            </a:pPr>
            <a:endParaRPr lang="en-US" altLang="en-US" sz="3000" dirty="0"/>
          </a:p>
        </p:txBody>
      </p:sp>
    </p:spTree>
    <p:extLst>
      <p:ext uri="{BB962C8B-B14F-4D97-AF65-F5344CB8AC3E}">
        <p14:creationId xmlns:p14="http://schemas.microsoft.com/office/powerpoint/2010/main" val="2784549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DD22-4D8F-2E5B-4467-29B8C0C3CB9D}"/>
            </a:ext>
          </a:extLst>
        </p:cNvPr>
        <p:cNvGrpSpPr/>
        <p:nvPr/>
      </p:nvGrpSpPr>
      <p:grpSpPr>
        <a:xfrm>
          <a:off x="0" y="0"/>
          <a:ext cx="0" cy="0"/>
          <a:chOff x="0" y="0"/>
          <a:chExt cx="0" cy="0"/>
        </a:xfrm>
      </p:grpSpPr>
      <p:sp>
        <p:nvSpPr>
          <p:cNvPr id="2906114" name="Rectangle 2">
            <a:extLst>
              <a:ext uri="{FF2B5EF4-FFF2-40B4-BE49-F238E27FC236}">
                <a16:creationId xmlns:a16="http://schemas.microsoft.com/office/drawing/2014/main" id="{7F186EFF-208C-EC4E-A466-C2C02CFB001F}"/>
              </a:ext>
            </a:extLst>
          </p:cNvPr>
          <p:cNvSpPr>
            <a:spLocks noGrp="1" noChangeArrowheads="1"/>
          </p:cNvSpPr>
          <p:nvPr>
            <p:ph type="subTitle" idx="1"/>
          </p:nvPr>
        </p:nvSpPr>
        <p:spPr>
          <a:xfrm>
            <a:off x="350837" y="361950"/>
            <a:ext cx="8001000" cy="4781550"/>
          </a:xfrm>
        </p:spPr>
        <p:txBody>
          <a:bodyPr anchor="t">
            <a:normAutofit lnSpcReduction="10000"/>
          </a:bodyPr>
          <a:lstStyle/>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Jonah, </a:t>
            </a:r>
          </a:p>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them that came out of the captivity, </a:t>
            </a:r>
          </a:p>
          <a:p>
            <a:pPr marL="461963" indent="-461963" algn="l">
              <a:buFont typeface="+mj-lt"/>
              <a:buAutoNum type="arabicPeriod" startAt="5"/>
            </a:pPr>
            <a:r>
              <a:rPr lang="en-US" altLang="en-US" sz="4000" dirty="0">
                <a:solidFill>
                  <a:schemeClr val="tx1"/>
                </a:solidFill>
                <a:latin typeface="Arial Rounded MT Bold" panose="020F0704030504030204" pitchFamily="34" charset="0"/>
              </a:rPr>
              <a:t>of the third day of the resurrection of the dead, as it is written, "after two days will he revive us, in the third day he will raise us up, and we shall live in his sight".''</a:t>
            </a:r>
          </a:p>
        </p:txBody>
      </p:sp>
    </p:spTree>
    <p:extLst>
      <p:ext uri="{BB962C8B-B14F-4D97-AF65-F5344CB8AC3E}">
        <p14:creationId xmlns:p14="http://schemas.microsoft.com/office/powerpoint/2010/main" val="2220823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B6A8-D61E-11C8-F758-B6E33BA46750}"/>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7E804040-611D-5565-2F99-CE1289F93AA8}"/>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7042C1C1-167C-D6F0-C086-040470720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00"/>
            <a:ext cx="8778875" cy="4937500"/>
          </a:xfrm>
          <a:prstGeom prst="rect">
            <a:avLst/>
          </a:prstGeom>
        </p:spPr>
      </p:pic>
    </p:spTree>
    <p:extLst>
      <p:ext uri="{BB962C8B-B14F-4D97-AF65-F5344CB8AC3E}">
        <p14:creationId xmlns:p14="http://schemas.microsoft.com/office/powerpoint/2010/main" val="844120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BCBA-6C9C-C40F-F844-F34DE9DBB41D}"/>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402A81E9-95C7-0D8B-796C-4C4B02C71480}"/>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1E34D71F-9B64-1BF1-865C-02F840E9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FCC67537-6575-896C-3B35-6D1EFD08CC5F}"/>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chemeClr val="tx1"/>
                </a:solidFill>
              </a:rPr>
              <a:t>Third day uncertainty</a:t>
            </a:r>
          </a:p>
          <a:p>
            <a:pPr marL="461963" indent="-461963" algn="l">
              <a:buFont typeface="+mj-lt"/>
              <a:buAutoNum type="arabicPeriod"/>
            </a:pPr>
            <a:r>
              <a:rPr lang="en-US" dirty="0">
                <a:solidFill>
                  <a:schemeClr val="tx1"/>
                </a:solidFill>
              </a:rPr>
              <a:t>Third day, Tanakh mystery</a:t>
            </a:r>
          </a:p>
          <a:p>
            <a:pPr marL="461963" indent="-461963" algn="l">
              <a:buFont typeface="+mj-lt"/>
              <a:buAutoNum type="arabicPeriod"/>
            </a:pPr>
            <a:r>
              <a:rPr lang="en-US" dirty="0">
                <a:solidFill>
                  <a:srgbClr val="FFFF66"/>
                </a:solidFill>
              </a:rPr>
              <a:t>Third day Yeshua explicitly</a:t>
            </a:r>
          </a:p>
          <a:p>
            <a:pPr marL="461963" indent="-461963" algn="l">
              <a:buFont typeface="+mj-lt"/>
              <a:buAutoNum type="arabicPeriod"/>
            </a:pPr>
            <a:r>
              <a:rPr lang="en-US" dirty="0">
                <a:solidFill>
                  <a:schemeClr val="tx1"/>
                </a:solidFill>
              </a:rPr>
              <a:t>Resurrection generality</a:t>
            </a:r>
          </a:p>
          <a:p>
            <a:pPr marL="461963" indent="-461963" algn="l">
              <a:buFont typeface="+mj-lt"/>
              <a:buAutoNum type="arabicPeriod"/>
            </a:pPr>
            <a:r>
              <a:rPr lang="en-US" dirty="0" err="1">
                <a:solidFill>
                  <a:schemeClr val="tx1"/>
                </a:solidFill>
              </a:rPr>
              <a:t>Conclusivity</a:t>
            </a:r>
            <a:endParaRPr lang="en-US" dirty="0">
              <a:solidFill>
                <a:schemeClr val="tx1"/>
              </a:solidFill>
            </a:endParaRPr>
          </a:p>
        </p:txBody>
      </p:sp>
    </p:spTree>
    <p:extLst>
      <p:ext uri="{BB962C8B-B14F-4D97-AF65-F5344CB8AC3E}">
        <p14:creationId xmlns:p14="http://schemas.microsoft.com/office/powerpoint/2010/main" val="3741782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62" name="Rectangle 2">
            <a:extLst>
              <a:ext uri="{FF2B5EF4-FFF2-40B4-BE49-F238E27FC236}">
                <a16:creationId xmlns:a16="http://schemas.microsoft.com/office/drawing/2014/main" id="{AAF178A7-27AF-4F25-B0C1-ED4BBA319A0E}"/>
              </a:ext>
            </a:extLst>
          </p:cNvPr>
          <p:cNvSpPr>
            <a:spLocks noGrp="1" noChangeArrowheads="1"/>
          </p:cNvSpPr>
          <p:nvPr>
            <p:ph type="subTitle" idx="1"/>
          </p:nvPr>
        </p:nvSpPr>
        <p:spPr>
          <a:xfrm>
            <a:off x="198437" y="209550"/>
            <a:ext cx="8382000" cy="4933950"/>
          </a:xfrm>
        </p:spPr>
        <p:txBody>
          <a:bodyPr anchor="t">
            <a:normAutofit/>
          </a:bodyPr>
          <a:lstStyle/>
          <a:p>
            <a:pPr algn="l"/>
            <a:r>
              <a:rPr lang="en-US" altLang="en-US" sz="4000" baseline="30000" dirty="0">
                <a:solidFill>
                  <a:schemeClr val="tx1"/>
                </a:solidFill>
                <a:latin typeface="Arial Rounded MT Bold" panose="020F0704030504030204" pitchFamily="34" charset="0"/>
              </a:rPr>
              <a:t>Yn 2.18-22 </a:t>
            </a:r>
            <a:r>
              <a:rPr lang="en-US" altLang="en-US" sz="4000" dirty="0">
                <a:solidFill>
                  <a:schemeClr val="tx1"/>
                </a:solidFill>
                <a:latin typeface="Arial Rounded MT Bold" panose="020F0704030504030204" pitchFamily="34" charset="0"/>
              </a:rPr>
              <a:t>The Judeans confronted him by asking him, "What miraculous sign can you show us to prove you have the right to do all this?"  Yeshua answered them, "Destroy this temple, and </a:t>
            </a:r>
            <a:r>
              <a:rPr lang="en-US" altLang="en-US" sz="4000" u="sng" dirty="0">
                <a:solidFill>
                  <a:srgbClr val="FFFF66"/>
                </a:solidFill>
                <a:latin typeface="Arial Rounded MT Bold" panose="020F0704030504030204" pitchFamily="34" charset="0"/>
              </a:rPr>
              <a:t>in three days I will raise it up again</a:t>
            </a:r>
            <a:r>
              <a:rPr lang="en-US" alt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377001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9970" name="Rectangle 2">
            <a:extLst>
              <a:ext uri="{FF2B5EF4-FFF2-40B4-BE49-F238E27FC236}">
                <a16:creationId xmlns:a16="http://schemas.microsoft.com/office/drawing/2014/main" id="{12B30418-1F37-4440-A555-F82BBC3DC921}"/>
              </a:ext>
            </a:extLst>
          </p:cNvPr>
          <p:cNvSpPr>
            <a:spLocks noGrp="1" noChangeArrowheads="1"/>
          </p:cNvSpPr>
          <p:nvPr>
            <p:ph type="subTitle" idx="1"/>
          </p:nvPr>
        </p:nvSpPr>
        <p:spPr>
          <a:xfrm>
            <a:off x="427037" y="285750"/>
            <a:ext cx="8001000" cy="4572000"/>
          </a:xfrm>
        </p:spPr>
        <p:txBody>
          <a:bodyPr anchor="t"/>
          <a:lstStyle/>
          <a:p>
            <a:pPr algn="l"/>
            <a:r>
              <a:rPr lang="en-US" altLang="en-US" sz="4000" baseline="30000" dirty="0">
                <a:solidFill>
                  <a:schemeClr val="tx1"/>
                </a:solidFill>
                <a:latin typeface="Arial Rounded MT Bold" panose="020F0704030504030204" pitchFamily="34" charset="0"/>
              </a:rPr>
              <a:t>Yn 2.18-22   </a:t>
            </a:r>
            <a:r>
              <a:rPr lang="en-US" altLang="en-US" sz="4000" dirty="0">
                <a:solidFill>
                  <a:schemeClr val="tx1"/>
                </a:solidFill>
                <a:latin typeface="Arial Rounded MT Bold" panose="020F0704030504030204" pitchFamily="34" charset="0"/>
              </a:rPr>
              <a:t>But the "temple" he had spoken of was his body. Therefore, when he was raised from the dead, his talmidim remembered that he had said this, and they trusted in the Tanakh and in what Yeshua had said.</a:t>
            </a:r>
          </a:p>
          <a:p>
            <a:pPr algn="l"/>
            <a:endParaRPr lang="en-US" alt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0556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0706" name="Rectangle 2">
            <a:extLst>
              <a:ext uri="{FF2B5EF4-FFF2-40B4-BE49-F238E27FC236}">
                <a16:creationId xmlns:a16="http://schemas.microsoft.com/office/drawing/2014/main" id="{B1A82D3B-94A2-4CFB-9361-15BC3154293B}"/>
              </a:ext>
            </a:extLst>
          </p:cNvPr>
          <p:cNvSpPr>
            <a:spLocks noGrp="1" noChangeArrowheads="1"/>
          </p:cNvSpPr>
          <p:nvPr>
            <p:ph type="subTitle" idx="1"/>
          </p:nvPr>
        </p:nvSpPr>
        <p:spPr>
          <a:xfrm>
            <a:off x="503237" y="209550"/>
            <a:ext cx="8001000" cy="4572000"/>
          </a:xfrm>
        </p:spPr>
        <p:txBody>
          <a:bodyPr anchor="t"/>
          <a:lstStyle/>
          <a:p>
            <a:pPr algn="l"/>
            <a:r>
              <a:rPr lang="en-US" altLang="en-US" sz="4000" baseline="30000" dirty="0" err="1">
                <a:solidFill>
                  <a:schemeClr val="tx1"/>
                </a:solidFill>
                <a:latin typeface="Arial Rounded MT Bold" panose="020F0704030504030204" pitchFamily="34" charset="0"/>
              </a:rPr>
              <a:t>Mtt</a:t>
            </a:r>
            <a:r>
              <a:rPr lang="en-US" altLang="en-US" sz="4000" baseline="30000" dirty="0">
                <a:solidFill>
                  <a:schemeClr val="tx1"/>
                </a:solidFill>
                <a:latin typeface="Arial Rounded MT Bold" panose="020F0704030504030204" pitchFamily="34" charset="0"/>
              </a:rPr>
              <a:t> 12.1,9, 39-41 </a:t>
            </a:r>
            <a:r>
              <a:rPr lang="en-US" altLang="en-US" sz="4000" dirty="0">
                <a:solidFill>
                  <a:schemeClr val="tx1"/>
                </a:solidFill>
                <a:latin typeface="Arial Rounded MT Bold" panose="020F0704030504030204" pitchFamily="34" charset="0"/>
              </a:rPr>
              <a:t>One Shabbat during that time, Yeshua was walking through some wheat fields … Going on from that place, he went into their synagogue…</a:t>
            </a:r>
          </a:p>
        </p:txBody>
      </p:sp>
    </p:spTree>
    <p:extLst>
      <p:ext uri="{BB962C8B-B14F-4D97-AF65-F5344CB8AC3E}">
        <p14:creationId xmlns:p14="http://schemas.microsoft.com/office/powerpoint/2010/main" val="2872105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22" name="Rectangle 2">
            <a:extLst>
              <a:ext uri="{FF2B5EF4-FFF2-40B4-BE49-F238E27FC236}">
                <a16:creationId xmlns:a16="http://schemas.microsoft.com/office/drawing/2014/main" id="{30E60C6A-3FFD-4FBA-9665-A0270618DEA1}"/>
              </a:ext>
            </a:extLst>
          </p:cNvPr>
          <p:cNvSpPr>
            <a:spLocks noGrp="1" noChangeArrowheads="1"/>
          </p:cNvSpPr>
          <p:nvPr>
            <p:ph type="subTitle" idx="1"/>
          </p:nvPr>
        </p:nvSpPr>
        <p:spPr>
          <a:xfrm>
            <a:off x="350837" y="209550"/>
            <a:ext cx="8001000" cy="4933950"/>
          </a:xfrm>
        </p:spPr>
        <p:txBody>
          <a:bodyPr anchor="t">
            <a:normAutofit lnSpcReduction="10000"/>
          </a:bodyPr>
          <a:lstStyle/>
          <a:p>
            <a:pPr algn="l"/>
            <a:r>
              <a:rPr lang="en-US" altLang="en-US" sz="4000" baseline="30000" dirty="0" err="1">
                <a:solidFill>
                  <a:schemeClr val="tx1"/>
                </a:solidFill>
                <a:latin typeface="Arial Rounded MT Bold" panose="020F0704030504030204" pitchFamily="34" charset="0"/>
              </a:rPr>
              <a:t>Mtt</a:t>
            </a:r>
            <a:r>
              <a:rPr lang="en-US" altLang="en-US" sz="4000" baseline="30000" dirty="0">
                <a:solidFill>
                  <a:schemeClr val="tx1"/>
                </a:solidFill>
                <a:latin typeface="Arial Rounded MT Bold" panose="020F0704030504030204" pitchFamily="34" charset="0"/>
              </a:rPr>
              <a:t> 12.39-41 </a:t>
            </a:r>
            <a:r>
              <a:rPr lang="en-US" altLang="en-US" sz="4000" dirty="0">
                <a:solidFill>
                  <a:schemeClr val="tx1"/>
                </a:solidFill>
                <a:latin typeface="Arial Rounded MT Bold" panose="020F0704030504030204" pitchFamily="34" charset="0"/>
              </a:rPr>
              <a:t>No [sign] will be given to [this generation] but the sign of the prophet Yonah. For just as Yonah was </a:t>
            </a:r>
            <a:r>
              <a:rPr lang="en-US" altLang="en-US" sz="4000" u="sng" dirty="0">
                <a:solidFill>
                  <a:srgbClr val="FFFF00"/>
                </a:solidFill>
                <a:latin typeface="Arial Rounded MT Bold" panose="020F0704030504030204" pitchFamily="34" charset="0"/>
              </a:rPr>
              <a:t>three days and three nights</a:t>
            </a:r>
            <a:r>
              <a:rPr lang="en-US" altLang="en-US" sz="4000" dirty="0">
                <a:solidFill>
                  <a:schemeClr val="tx1"/>
                </a:solidFill>
                <a:latin typeface="Arial Rounded MT Bold" panose="020F0704030504030204" pitchFamily="34" charset="0"/>
              </a:rPr>
              <a:t> in the belly of the sea-monster, so will the Son of Man be three days and three nights in the depths of the earth. </a:t>
            </a:r>
          </a:p>
        </p:txBody>
      </p:sp>
    </p:spTree>
    <p:extLst>
      <p:ext uri="{BB962C8B-B14F-4D97-AF65-F5344CB8AC3E}">
        <p14:creationId xmlns:p14="http://schemas.microsoft.com/office/powerpoint/2010/main" val="1640360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5874" name="Rectangle 2">
            <a:extLst>
              <a:ext uri="{FF2B5EF4-FFF2-40B4-BE49-F238E27FC236}">
                <a16:creationId xmlns:a16="http://schemas.microsoft.com/office/drawing/2014/main" id="{FD04E175-F7B2-4FDE-B3CB-9E82B3B96976}"/>
              </a:ext>
            </a:extLst>
          </p:cNvPr>
          <p:cNvSpPr>
            <a:spLocks noGrp="1" noChangeArrowheads="1"/>
          </p:cNvSpPr>
          <p:nvPr>
            <p:ph type="subTitle" idx="1"/>
          </p:nvPr>
        </p:nvSpPr>
        <p:spPr>
          <a:xfrm>
            <a:off x="350837" y="209550"/>
            <a:ext cx="8153400" cy="4648200"/>
          </a:xfrm>
        </p:spPr>
        <p:txBody>
          <a:bodyPr anchor="t"/>
          <a:lstStyle/>
          <a:p>
            <a:pPr algn="l"/>
            <a:r>
              <a:rPr lang="en-US" altLang="en-US" sz="4000" baseline="30000" dirty="0" err="1">
                <a:solidFill>
                  <a:schemeClr val="tx1"/>
                </a:solidFill>
                <a:latin typeface="Arial Rounded MT Bold" panose="020F0704030504030204" pitchFamily="34" charset="0"/>
              </a:rPr>
              <a:t>Mtt</a:t>
            </a:r>
            <a:r>
              <a:rPr lang="en-US" altLang="en-US" sz="4000" baseline="30000" dirty="0">
                <a:solidFill>
                  <a:schemeClr val="tx1"/>
                </a:solidFill>
                <a:latin typeface="Arial Rounded MT Bold" panose="020F0704030504030204" pitchFamily="34" charset="0"/>
              </a:rPr>
              <a:t> 12.1,9, 39-41  </a:t>
            </a:r>
            <a:r>
              <a:rPr lang="en-US" altLang="en-US" sz="4000" dirty="0">
                <a:solidFill>
                  <a:schemeClr val="tx1"/>
                </a:solidFill>
                <a:latin typeface="Arial Rounded MT Bold" panose="020F0704030504030204" pitchFamily="34" charset="0"/>
              </a:rPr>
              <a:t>The people of </a:t>
            </a:r>
            <a:r>
              <a:rPr lang="en-US" altLang="en-US" sz="4000" dirty="0" err="1">
                <a:solidFill>
                  <a:schemeClr val="tx1"/>
                </a:solidFill>
                <a:latin typeface="Arial Rounded MT Bold" panose="020F0704030504030204" pitchFamily="34" charset="0"/>
              </a:rPr>
              <a:t>Ninveh</a:t>
            </a:r>
            <a:r>
              <a:rPr lang="en-US" altLang="en-US" sz="4000" dirty="0">
                <a:solidFill>
                  <a:schemeClr val="tx1"/>
                </a:solidFill>
                <a:latin typeface="Arial Rounded MT Bold" panose="020F0704030504030204" pitchFamily="34" charset="0"/>
              </a:rPr>
              <a:t> will stand up at the Judgment with this generation and condemn it, for they turned from their sins to God when Yonah preached, but what is here now is greater than Yonah. </a:t>
            </a:r>
          </a:p>
        </p:txBody>
      </p:sp>
    </p:spTree>
    <p:extLst>
      <p:ext uri="{BB962C8B-B14F-4D97-AF65-F5344CB8AC3E}">
        <p14:creationId xmlns:p14="http://schemas.microsoft.com/office/powerpoint/2010/main" val="3407624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0818" name="Rectangle 2">
            <a:extLst>
              <a:ext uri="{FF2B5EF4-FFF2-40B4-BE49-F238E27FC236}">
                <a16:creationId xmlns:a16="http://schemas.microsoft.com/office/drawing/2014/main" id="{4717EB17-4F4F-4C84-A30D-609B4A74D568}"/>
              </a:ext>
            </a:extLst>
          </p:cNvPr>
          <p:cNvSpPr>
            <a:spLocks noGrp="1" noChangeArrowheads="1"/>
          </p:cNvSpPr>
          <p:nvPr>
            <p:ph type="subTitle" idx="1"/>
          </p:nvPr>
        </p:nvSpPr>
        <p:spPr>
          <a:xfrm>
            <a:off x="350837" y="209550"/>
            <a:ext cx="8077200" cy="4933950"/>
          </a:xfrm>
        </p:spPr>
        <p:txBody>
          <a:bodyPr anchor="t">
            <a:normAutofit fontScale="92500" lnSpcReduction="10000"/>
          </a:bodyPr>
          <a:lstStyle/>
          <a:p>
            <a:pPr algn="l"/>
            <a:r>
              <a:rPr lang="en-US" altLang="en-US" sz="4000" baseline="30000" dirty="0">
                <a:solidFill>
                  <a:schemeClr val="tx1"/>
                </a:solidFill>
                <a:latin typeface="Arial Rounded MT Bold" panose="020F0704030504030204" pitchFamily="34" charset="0"/>
              </a:rPr>
              <a:t>Mk 8.27, 31 </a:t>
            </a:r>
            <a:r>
              <a:rPr lang="en-US" altLang="en-US" sz="4000" dirty="0">
                <a:solidFill>
                  <a:schemeClr val="tx1"/>
                </a:solidFill>
                <a:latin typeface="Arial Rounded MT Bold" panose="020F0704030504030204" pitchFamily="34" charset="0"/>
              </a:rPr>
              <a:t>Yeshua and his </a:t>
            </a:r>
            <a:r>
              <a:rPr lang="en-US" altLang="en-US" sz="4000" dirty="0" err="1">
                <a:solidFill>
                  <a:schemeClr val="tx1"/>
                </a:solidFill>
                <a:latin typeface="Arial Rounded MT Bold" panose="020F0704030504030204" pitchFamily="34" charset="0"/>
              </a:rPr>
              <a:t>talmidim</a:t>
            </a:r>
            <a:r>
              <a:rPr lang="en-US" altLang="en-US" sz="4000" dirty="0">
                <a:solidFill>
                  <a:schemeClr val="tx1"/>
                </a:solidFill>
                <a:latin typeface="Arial Rounded MT Bold" panose="020F0704030504030204" pitchFamily="34" charset="0"/>
              </a:rPr>
              <a:t> went on to the towns of Caesarea Philippi…He began teaching them that the Son of Man had to endure much suffering and be rejected by the elders, the head </a:t>
            </a:r>
            <a:r>
              <a:rPr lang="en-US" altLang="en-US" sz="4000" dirty="0" err="1">
                <a:solidFill>
                  <a:schemeClr val="tx1"/>
                </a:solidFill>
                <a:latin typeface="Arial Rounded MT Bold" panose="020F0704030504030204" pitchFamily="34" charset="0"/>
              </a:rPr>
              <a:t>cohanim</a:t>
            </a:r>
            <a:r>
              <a:rPr lang="en-US" altLang="en-US" sz="4000" dirty="0">
                <a:solidFill>
                  <a:schemeClr val="tx1"/>
                </a:solidFill>
                <a:latin typeface="Arial Rounded MT Bold" panose="020F0704030504030204" pitchFamily="34" charset="0"/>
              </a:rPr>
              <a:t> and the Torah-teachers; and that he had to be put to death; but that </a:t>
            </a:r>
            <a:r>
              <a:rPr lang="en-US" altLang="en-US" sz="4000" u="sng" dirty="0">
                <a:solidFill>
                  <a:srgbClr val="FFFF99"/>
                </a:solidFill>
                <a:latin typeface="Arial Rounded MT Bold" panose="020F0704030504030204" pitchFamily="34" charset="0"/>
              </a:rPr>
              <a:t>after three days</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he had to rise again.</a:t>
            </a:r>
          </a:p>
        </p:txBody>
      </p:sp>
    </p:spTree>
    <p:extLst>
      <p:ext uri="{BB962C8B-B14F-4D97-AF65-F5344CB8AC3E}">
        <p14:creationId xmlns:p14="http://schemas.microsoft.com/office/powerpoint/2010/main" val="38020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BB05-5C14-156B-157B-B3BE3615BB59}"/>
            </a:ext>
          </a:extLst>
        </p:cNvPr>
        <p:cNvGrpSpPr/>
        <p:nvPr/>
      </p:nvGrpSpPr>
      <p:grpSpPr>
        <a:xfrm>
          <a:off x="0" y="0"/>
          <a:ext cx="0" cy="0"/>
          <a:chOff x="0" y="0"/>
          <a:chExt cx="0" cy="0"/>
        </a:xfrm>
      </p:grpSpPr>
      <p:sp>
        <p:nvSpPr>
          <p:cNvPr id="1249282" name="Rectangle 2">
            <a:extLst>
              <a:ext uri="{FF2B5EF4-FFF2-40B4-BE49-F238E27FC236}">
                <a16:creationId xmlns:a16="http://schemas.microsoft.com/office/drawing/2014/main" id="{6028744B-B690-4549-2DF2-DB0CBB9E892D}"/>
              </a:ext>
            </a:extLst>
          </p:cNvPr>
          <p:cNvSpPr>
            <a:spLocks noGrp="1" noChangeArrowheads="1"/>
          </p:cNvSpPr>
          <p:nvPr>
            <p:ph type="subTitle" idx="1"/>
          </p:nvPr>
        </p:nvSpPr>
        <p:spPr>
          <a:xfrm>
            <a:off x="384075" y="267296"/>
            <a:ext cx="8120459" cy="4608909"/>
          </a:xfrm>
        </p:spPr>
        <p:txBody>
          <a:bodyPr anchor="t">
            <a:normAutofit/>
          </a:bodyPr>
          <a:lstStyle/>
          <a:p>
            <a:pPr algn="l">
              <a:lnSpc>
                <a:spcPct val="90000"/>
              </a:lnSpc>
            </a:pPr>
            <a:endParaRPr lang="en-US" altLang="en-US" sz="4000" dirty="0">
              <a:solidFill>
                <a:schemeClr val="tx1"/>
              </a:solidFill>
              <a:latin typeface="Arial Rounded MT Bold" panose="020F0704030504030204" pitchFamily="34" charset="0"/>
            </a:endParaRPr>
          </a:p>
          <a:p>
            <a:pPr algn="l">
              <a:lnSpc>
                <a:spcPct val="90000"/>
              </a:lnSpc>
            </a:pPr>
            <a:r>
              <a:rPr lang="en-US" altLang="en-US" sz="4000" u="sng" dirty="0">
                <a:solidFill>
                  <a:srgbClr val="FFFF66"/>
                </a:solidFill>
                <a:latin typeface="Arial Rounded MT Bold" panose="020F0704030504030204" pitchFamily="34" charset="0"/>
              </a:rPr>
              <a:t>Second</a:t>
            </a:r>
            <a:r>
              <a:rPr lang="en-US" altLang="en-US" sz="4000" dirty="0">
                <a:solidFill>
                  <a:schemeClr val="tx1"/>
                </a:solidFill>
                <a:latin typeface="Arial Rounded MT Bold" panose="020F0704030504030204" pitchFamily="34" charset="0"/>
              </a:rPr>
              <a:t> issue of this day: explaining the Omer count, which we counted earlier.</a:t>
            </a:r>
          </a:p>
        </p:txBody>
      </p:sp>
    </p:spTree>
    <p:extLst>
      <p:ext uri="{BB962C8B-B14F-4D97-AF65-F5344CB8AC3E}">
        <p14:creationId xmlns:p14="http://schemas.microsoft.com/office/powerpoint/2010/main" val="30696355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50" name="Rectangle 2">
            <a:extLst>
              <a:ext uri="{FF2B5EF4-FFF2-40B4-BE49-F238E27FC236}">
                <a16:creationId xmlns:a16="http://schemas.microsoft.com/office/drawing/2014/main" id="{E9CC2902-248C-494B-8AE7-5926468E7636}"/>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766851" name="Picture 3">
            <a:extLst>
              <a:ext uri="{FF2B5EF4-FFF2-40B4-BE49-F238E27FC236}">
                <a16:creationId xmlns:a16="http://schemas.microsoft.com/office/drawing/2014/main" id="{E07345F6-34B6-4030-B17F-38146F464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7" y="0"/>
            <a:ext cx="540901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81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02" name="Rectangle 2">
            <a:extLst>
              <a:ext uri="{FF2B5EF4-FFF2-40B4-BE49-F238E27FC236}">
                <a16:creationId xmlns:a16="http://schemas.microsoft.com/office/drawing/2014/main" id="{F03092B6-FF9B-4243-8F27-575A7FD61A79}"/>
              </a:ext>
            </a:extLst>
          </p:cNvPr>
          <p:cNvSpPr>
            <a:spLocks noGrp="1" noChangeArrowheads="1"/>
          </p:cNvSpPr>
          <p:nvPr>
            <p:ph type="subTitle" idx="1"/>
          </p:nvPr>
        </p:nvSpPr>
        <p:spPr>
          <a:xfrm>
            <a:off x="427037" y="209550"/>
            <a:ext cx="8001000" cy="4648200"/>
          </a:xfrm>
        </p:spPr>
        <p:txBody>
          <a:bodyPr anchor="t">
            <a:normAutofit/>
          </a:bodyPr>
          <a:lstStyle/>
          <a:p>
            <a:pPr algn="l"/>
            <a:r>
              <a:rPr lang="en-US" altLang="en-US" sz="4000" baseline="30000" dirty="0">
                <a:solidFill>
                  <a:schemeClr val="tx1"/>
                </a:solidFill>
                <a:latin typeface="Arial Rounded MT Bold" panose="020F0704030504030204" pitchFamily="34" charset="0"/>
              </a:rPr>
              <a:t>Mark 9.30-32 </a:t>
            </a:r>
            <a:r>
              <a:rPr lang="en-US" altLang="en-US" sz="4000" dirty="0">
                <a:solidFill>
                  <a:schemeClr val="tx1"/>
                </a:solidFill>
                <a:latin typeface="Arial Rounded MT Bold" panose="020F0704030504030204" pitchFamily="34" charset="0"/>
              </a:rPr>
              <a:t>After leaving that place, they went on through the Galil. Yeshua didn't want anyone to know, because he was teaching his </a:t>
            </a:r>
            <a:r>
              <a:rPr lang="en-US" altLang="en-US" sz="4000" dirty="0" err="1">
                <a:solidFill>
                  <a:schemeClr val="tx1"/>
                </a:solidFill>
                <a:latin typeface="Arial Rounded MT Bold" panose="020F0704030504030204" pitchFamily="34" charset="0"/>
              </a:rPr>
              <a:t>talmidim</a:t>
            </a:r>
            <a:r>
              <a:rPr lang="en-US" altLang="en-US" sz="4000" dirty="0">
                <a:solidFill>
                  <a:schemeClr val="tx1"/>
                </a:solidFill>
                <a:latin typeface="Arial Rounded MT Bold" panose="020F0704030504030204" pitchFamily="34" charset="0"/>
              </a:rPr>
              <a:t>. He told them, </a:t>
            </a:r>
          </a:p>
        </p:txBody>
      </p:sp>
    </p:spTree>
    <p:extLst>
      <p:ext uri="{BB962C8B-B14F-4D97-AF65-F5344CB8AC3E}">
        <p14:creationId xmlns:p14="http://schemas.microsoft.com/office/powerpoint/2010/main" val="3195080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C5D4-B0E5-0705-3796-4E77255C81F9}"/>
            </a:ext>
          </a:extLst>
        </p:cNvPr>
        <p:cNvGrpSpPr/>
        <p:nvPr/>
      </p:nvGrpSpPr>
      <p:grpSpPr>
        <a:xfrm>
          <a:off x="0" y="0"/>
          <a:ext cx="0" cy="0"/>
          <a:chOff x="0" y="0"/>
          <a:chExt cx="0" cy="0"/>
        </a:xfrm>
      </p:grpSpPr>
      <p:sp>
        <p:nvSpPr>
          <p:cNvPr id="2764802" name="Rectangle 2">
            <a:extLst>
              <a:ext uri="{FF2B5EF4-FFF2-40B4-BE49-F238E27FC236}">
                <a16:creationId xmlns:a16="http://schemas.microsoft.com/office/drawing/2014/main" id="{5644CBA1-34B6-B2E0-7F3E-CB586B38BC25}"/>
              </a:ext>
            </a:extLst>
          </p:cNvPr>
          <p:cNvSpPr>
            <a:spLocks noGrp="1" noChangeArrowheads="1"/>
          </p:cNvSpPr>
          <p:nvPr>
            <p:ph type="subTitle" idx="1"/>
          </p:nvPr>
        </p:nvSpPr>
        <p:spPr>
          <a:xfrm>
            <a:off x="427037" y="209550"/>
            <a:ext cx="8001000" cy="4648200"/>
          </a:xfrm>
        </p:spPr>
        <p:txBody>
          <a:bodyPr anchor="t">
            <a:normAutofit/>
          </a:bodyPr>
          <a:lstStyle/>
          <a:p>
            <a:pPr algn="l"/>
            <a:r>
              <a:rPr lang="en-US" altLang="en-US" sz="4000" baseline="30000" dirty="0">
                <a:solidFill>
                  <a:schemeClr val="tx1"/>
                </a:solidFill>
                <a:latin typeface="Arial Rounded MT Bold" panose="020F0704030504030204" pitchFamily="34" charset="0"/>
              </a:rPr>
              <a:t>Mark 9.30-32 “</a:t>
            </a:r>
            <a:r>
              <a:rPr lang="en-US" altLang="en-US" sz="4000" dirty="0">
                <a:solidFill>
                  <a:schemeClr val="tx1"/>
                </a:solidFill>
                <a:latin typeface="Arial Rounded MT Bold" panose="020F0704030504030204" pitchFamily="34" charset="0"/>
              </a:rPr>
              <a:t>The Son of Man will be betrayed into the hands of men who will put him to death; but after he has been killed, </a:t>
            </a:r>
            <a:r>
              <a:rPr lang="en-US" altLang="en-US" sz="4000" u="sng" dirty="0">
                <a:solidFill>
                  <a:srgbClr val="FFFF99"/>
                </a:solidFill>
                <a:latin typeface="Arial Rounded MT Bold" panose="020F0704030504030204" pitchFamily="34" charset="0"/>
              </a:rPr>
              <a:t>three days later he will rise</a:t>
            </a:r>
            <a:r>
              <a:rPr lang="en-US" altLang="en-US" sz="4000" dirty="0">
                <a:solidFill>
                  <a:srgbClr val="FFFF99"/>
                </a:solidFill>
                <a:latin typeface="Arial Rounded MT Bold" panose="020F0704030504030204" pitchFamily="34" charset="0"/>
              </a:rPr>
              <a:t>.”</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But they didn't understand what he meant, and they were afraid to ask him.</a:t>
            </a:r>
          </a:p>
        </p:txBody>
      </p:sp>
    </p:spTree>
    <p:extLst>
      <p:ext uri="{BB962C8B-B14F-4D97-AF65-F5344CB8AC3E}">
        <p14:creationId xmlns:p14="http://schemas.microsoft.com/office/powerpoint/2010/main" val="29045605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946" name="Rectangle 2">
            <a:extLst>
              <a:ext uri="{FF2B5EF4-FFF2-40B4-BE49-F238E27FC236}">
                <a16:creationId xmlns:a16="http://schemas.microsoft.com/office/drawing/2014/main" id="{782918B7-7BE3-4040-9D20-944C33E01DFA}"/>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770947" name="Picture 3">
            <a:extLst>
              <a:ext uri="{FF2B5EF4-FFF2-40B4-BE49-F238E27FC236}">
                <a16:creationId xmlns:a16="http://schemas.microsoft.com/office/drawing/2014/main" id="{538AE4CB-BBBC-4AEE-8DF9-D4BF5E321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796"/>
          <a:stretch>
            <a:fillRect/>
          </a:stretch>
        </p:blipFill>
        <p:spPr bwMode="auto">
          <a:xfrm>
            <a:off x="2674938" y="0"/>
            <a:ext cx="4927997" cy="5141119"/>
          </a:xfrm>
          <a:prstGeom prst="rect">
            <a:avLst/>
          </a:prstGeom>
          <a:noFill/>
          <a:extLst>
            <a:ext uri="{909E8E84-426E-40DD-AFC4-6F175D3DCCD1}">
              <a14:hiddenFill xmlns:a14="http://schemas.microsoft.com/office/drawing/2010/main">
                <a:solidFill>
                  <a:srgbClr val="FFFFFF"/>
                </a:solidFill>
              </a14:hiddenFill>
            </a:ext>
          </a:extLst>
        </p:spPr>
      </p:pic>
      <p:sp>
        <p:nvSpPr>
          <p:cNvPr id="2770948" name="Text Box 4">
            <a:extLst>
              <a:ext uri="{FF2B5EF4-FFF2-40B4-BE49-F238E27FC236}">
                <a16:creationId xmlns:a16="http://schemas.microsoft.com/office/drawing/2014/main" id="{05103E30-7FFB-4DD7-94C1-3CAC0337EC99}"/>
              </a:ext>
            </a:extLst>
          </p:cNvPr>
          <p:cNvSpPr txBox="1">
            <a:spLocks noChangeArrowheads="1"/>
          </p:cNvSpPr>
          <p:nvPr/>
        </p:nvSpPr>
        <p:spPr bwMode="auto">
          <a:xfrm>
            <a:off x="1496397" y="3108722"/>
            <a:ext cx="646331" cy="923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endParaRPr kumimoji="0" lang="en-US" altLang="en-US" sz="3000" b="0" i="0" u="none" strike="noStrike" kern="1200" cap="none" spc="0" normalizeH="0" baseline="0" noProof="0">
              <a:ln>
                <a:noFill/>
              </a:ln>
              <a:solidFill>
                <a:prstClr val="black"/>
              </a:solidFill>
              <a:effectLst/>
              <a:uLnTx/>
              <a:uFillTx/>
              <a:latin typeface="r" charset="0"/>
              <a:ea typeface="+mn-ea"/>
              <a:cs typeface="Arial" panose="020B0604020202020204" pitchFamily="34" charset="0"/>
            </a:endParaRPr>
          </a:p>
        </p:txBody>
      </p:sp>
      <p:sp>
        <p:nvSpPr>
          <p:cNvPr id="2770949" name="Text Box 5">
            <a:extLst>
              <a:ext uri="{FF2B5EF4-FFF2-40B4-BE49-F238E27FC236}">
                <a16:creationId xmlns:a16="http://schemas.microsoft.com/office/drawing/2014/main" id="{6DE97295-10FE-4A1F-BB6B-11C7BC604D25}"/>
              </a:ext>
            </a:extLst>
          </p:cNvPr>
          <p:cNvSpPr txBox="1">
            <a:spLocks noChangeArrowheads="1"/>
          </p:cNvSpPr>
          <p:nvPr/>
        </p:nvSpPr>
        <p:spPr bwMode="auto">
          <a:xfrm>
            <a:off x="1194276" y="0"/>
            <a:ext cx="1107996" cy="4458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0" i="0" u="none" strike="noStrike" kern="1200" cap="none" spc="0" normalizeH="0" baseline="0" noProof="0" dirty="0" err="1">
                <a:ln>
                  <a:noFill/>
                </a:ln>
                <a:solidFill>
                  <a:srgbClr val="FFFF99"/>
                </a:solidFill>
                <a:effectLst/>
                <a:uLnTx/>
                <a:uFillTx/>
                <a:latin typeface="Arial Rounded MT Bold" pitchFamily="34" charset="0"/>
                <a:ea typeface="+mn-ea"/>
                <a:cs typeface="Arial" panose="020B0604020202020204" pitchFamily="34" charset="0"/>
              </a:rPr>
              <a:t>Banias</a:t>
            </a:r>
            <a:r>
              <a:rPr kumimoji="0" lang="en-US" altLang="en-US" sz="3000" b="0" i="0" u="none" strike="noStrike" kern="1200" cap="none" spc="0" normalizeH="0" baseline="0" noProof="0" dirty="0">
                <a:ln>
                  <a:noFill/>
                </a:ln>
                <a:solidFill>
                  <a:srgbClr val="FFFF99"/>
                </a:solidFill>
                <a:effectLst/>
                <a:uLnTx/>
                <a:uFillTx/>
                <a:latin typeface="Arial Rounded MT Bold" pitchFamily="34" charset="0"/>
                <a:ea typeface="+mn-ea"/>
                <a:cs typeface="Arial" panose="020B0604020202020204" pitchFamily="34" charset="0"/>
              </a:rPr>
              <a:t> = Place of Pan =</a:t>
            </a:r>
          </a:p>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0" i="0" u="none" strike="noStrike" kern="1200" cap="none" spc="0" normalizeH="0" baseline="0" noProof="0" dirty="0">
                <a:ln>
                  <a:noFill/>
                </a:ln>
                <a:solidFill>
                  <a:srgbClr val="FFFF99"/>
                </a:solidFill>
                <a:effectLst/>
                <a:uLnTx/>
                <a:uFillTx/>
                <a:latin typeface="Arial Rounded MT Bold" pitchFamily="34" charset="0"/>
                <a:ea typeface="+mn-ea"/>
                <a:cs typeface="Arial" panose="020B0604020202020204" pitchFamily="34" charset="0"/>
              </a:rPr>
              <a:t> Caesarea Philippi</a:t>
            </a:r>
          </a:p>
        </p:txBody>
      </p:sp>
      <p:sp>
        <p:nvSpPr>
          <p:cNvPr id="2770950" name="Line 6">
            <a:extLst>
              <a:ext uri="{FF2B5EF4-FFF2-40B4-BE49-F238E27FC236}">
                <a16:creationId xmlns:a16="http://schemas.microsoft.com/office/drawing/2014/main" id="{8647D3A7-F8D5-4296-810E-27B4863EC4B7}"/>
              </a:ext>
            </a:extLst>
          </p:cNvPr>
          <p:cNvSpPr>
            <a:spLocks noChangeShapeType="1"/>
          </p:cNvSpPr>
          <p:nvPr/>
        </p:nvSpPr>
        <p:spPr bwMode="auto">
          <a:xfrm flipH="1">
            <a:off x="2332037" y="400050"/>
            <a:ext cx="2914650" cy="108585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endParaRPr kumimoji="0" lang="en-US" sz="3000" b="0" i="0" u="none" strike="noStrike" kern="1200" cap="none" spc="0" normalizeH="0" baseline="0" noProof="0">
              <a:ln>
                <a:noFill/>
              </a:ln>
              <a:solidFill>
                <a:prstClr val="black"/>
              </a:solidFill>
              <a:effectLst/>
              <a:uLnTx/>
              <a:uFillTx/>
              <a:latin typeface="r" charset="0"/>
              <a:ea typeface="+mn-ea"/>
              <a:cs typeface="Arial" panose="020B0604020202020204" pitchFamily="34" charset="0"/>
            </a:endParaRPr>
          </a:p>
        </p:txBody>
      </p:sp>
    </p:spTree>
    <p:extLst>
      <p:ext uri="{BB962C8B-B14F-4D97-AF65-F5344CB8AC3E}">
        <p14:creationId xmlns:p14="http://schemas.microsoft.com/office/powerpoint/2010/main" val="851524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898" name="Rectangle 2">
            <a:extLst>
              <a:ext uri="{FF2B5EF4-FFF2-40B4-BE49-F238E27FC236}">
                <a16:creationId xmlns:a16="http://schemas.microsoft.com/office/drawing/2014/main" id="{6E8D91F9-7FED-4FD3-9054-394D1855B5B9}"/>
              </a:ext>
            </a:extLst>
          </p:cNvPr>
          <p:cNvSpPr>
            <a:spLocks noGrp="1" noChangeArrowheads="1"/>
          </p:cNvSpPr>
          <p:nvPr>
            <p:ph type="subTitle" idx="1"/>
          </p:nvPr>
        </p:nvSpPr>
        <p:spPr>
          <a:xfrm>
            <a:off x="350837" y="285750"/>
            <a:ext cx="8229600" cy="4572000"/>
          </a:xfrm>
        </p:spPr>
        <p:txBody>
          <a:bodyPr anchor="t">
            <a:normAutofit/>
          </a:bodyPr>
          <a:lstStyle/>
          <a:p>
            <a:pPr algn="l">
              <a:lnSpc>
                <a:spcPct val="100000"/>
              </a:lnSpc>
            </a:pPr>
            <a:r>
              <a:rPr lang="en-US" altLang="en-US" sz="4000" baseline="30000" dirty="0">
                <a:solidFill>
                  <a:schemeClr val="tx1"/>
                </a:solidFill>
                <a:latin typeface="Arial Rounded MT Bold" panose="020F0704030504030204" pitchFamily="34" charset="0"/>
              </a:rPr>
              <a:t>Mark 10.1, 33-34 </a:t>
            </a:r>
            <a:r>
              <a:rPr lang="en-US" altLang="en-US" sz="4000" dirty="0">
                <a:solidFill>
                  <a:schemeClr val="tx1"/>
                </a:solidFill>
                <a:latin typeface="Arial Rounded MT Bold" panose="020F0704030504030204" pitchFamily="34" charset="0"/>
              </a:rPr>
              <a:t>Then Yeshua left that place and went into the regions of Y'hudah and the territory beyond the Yarden…"We are now going up to Yerushalayim, </a:t>
            </a:r>
            <a:endParaRPr lang="en-US" alt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2146846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55DA-DBC7-B907-9C2B-64A217726772}"/>
            </a:ext>
          </a:extLst>
        </p:cNvPr>
        <p:cNvGrpSpPr/>
        <p:nvPr/>
      </p:nvGrpSpPr>
      <p:grpSpPr>
        <a:xfrm>
          <a:off x="0" y="0"/>
          <a:ext cx="0" cy="0"/>
          <a:chOff x="0" y="0"/>
          <a:chExt cx="0" cy="0"/>
        </a:xfrm>
      </p:grpSpPr>
      <p:sp>
        <p:nvSpPr>
          <p:cNvPr id="2768898" name="Rectangle 2">
            <a:extLst>
              <a:ext uri="{FF2B5EF4-FFF2-40B4-BE49-F238E27FC236}">
                <a16:creationId xmlns:a16="http://schemas.microsoft.com/office/drawing/2014/main" id="{35AC4C7A-F6C4-15A1-915D-02F5D6D20B35}"/>
              </a:ext>
            </a:extLst>
          </p:cNvPr>
          <p:cNvSpPr>
            <a:spLocks noGrp="1" noChangeArrowheads="1"/>
          </p:cNvSpPr>
          <p:nvPr>
            <p:ph type="subTitle" idx="1"/>
          </p:nvPr>
        </p:nvSpPr>
        <p:spPr>
          <a:xfrm>
            <a:off x="350837" y="285750"/>
            <a:ext cx="8229600" cy="4572000"/>
          </a:xfrm>
        </p:spPr>
        <p:txBody>
          <a:bodyPr anchor="t">
            <a:normAutofit fontScale="92500" lnSpcReduction="20000"/>
          </a:bodyPr>
          <a:lstStyle/>
          <a:p>
            <a:pPr algn="l">
              <a:lnSpc>
                <a:spcPct val="110000"/>
              </a:lnSpc>
            </a:pPr>
            <a:r>
              <a:rPr lang="en-US" altLang="en-US" sz="4000" baseline="30000" dirty="0">
                <a:solidFill>
                  <a:schemeClr val="tx1"/>
                </a:solidFill>
                <a:latin typeface="Arial Rounded MT Bold" panose="020F0704030504030204" pitchFamily="34" charset="0"/>
              </a:rPr>
              <a:t>Mark 10.1, 33-34 </a:t>
            </a:r>
            <a:r>
              <a:rPr lang="en-US" altLang="en-US" sz="4000" dirty="0">
                <a:solidFill>
                  <a:schemeClr val="tx1"/>
                </a:solidFill>
                <a:latin typeface="Arial Rounded MT Bold" panose="020F0704030504030204" pitchFamily="34" charset="0"/>
              </a:rPr>
              <a:t>where the Son of Man will be handed over to the head </a:t>
            </a:r>
            <a:r>
              <a:rPr lang="en-US" altLang="en-US" sz="4000" dirty="0" err="1">
                <a:solidFill>
                  <a:schemeClr val="tx1"/>
                </a:solidFill>
                <a:latin typeface="Arial Rounded MT Bold" panose="020F0704030504030204" pitchFamily="34" charset="0"/>
              </a:rPr>
              <a:t>cohanim</a:t>
            </a:r>
            <a:r>
              <a:rPr lang="en-US" altLang="en-US" sz="4000" dirty="0">
                <a:solidFill>
                  <a:schemeClr val="tx1"/>
                </a:solidFill>
                <a:latin typeface="Arial Rounded MT Bold" panose="020F0704030504030204" pitchFamily="34" charset="0"/>
              </a:rPr>
              <a:t> and the Torah-teachers. They will sentence him to death and turn him over to the Goyim, who will jeer at him, spit on him, beat him and kill him; but </a:t>
            </a:r>
            <a:r>
              <a:rPr lang="en-US" altLang="en-US" sz="4000" u="sng" dirty="0">
                <a:solidFill>
                  <a:srgbClr val="FFFF66"/>
                </a:solidFill>
                <a:latin typeface="Arial Rounded MT Bold" panose="020F0704030504030204" pitchFamily="34" charset="0"/>
              </a:rPr>
              <a:t>after three days, he will rise."</a:t>
            </a:r>
          </a:p>
        </p:txBody>
      </p:sp>
    </p:spTree>
    <p:extLst>
      <p:ext uri="{BB962C8B-B14F-4D97-AF65-F5344CB8AC3E}">
        <p14:creationId xmlns:p14="http://schemas.microsoft.com/office/powerpoint/2010/main" val="4050126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02" name="Rectangle 2">
            <a:extLst>
              <a:ext uri="{FF2B5EF4-FFF2-40B4-BE49-F238E27FC236}">
                <a16:creationId xmlns:a16="http://schemas.microsoft.com/office/drawing/2014/main" id="{A0DFB768-2809-44B4-8EAA-1A19D0B3156D}"/>
              </a:ext>
            </a:extLst>
          </p:cNvPr>
          <p:cNvSpPr>
            <a:spLocks noGrp="1" noChangeArrowheads="1"/>
          </p:cNvSpPr>
          <p:nvPr>
            <p:ph type="subTitle" idx="1"/>
          </p:nvPr>
        </p:nvSpPr>
        <p:spPr>
          <a:xfrm>
            <a:off x="350837" y="438150"/>
            <a:ext cx="8305800" cy="4705350"/>
          </a:xfrm>
        </p:spPr>
        <p:txBody>
          <a:bodyPr anchor="t">
            <a:normAutofit/>
          </a:bodyPr>
          <a:lstStyle/>
          <a:p>
            <a:pPr algn="l"/>
            <a:r>
              <a:rPr lang="en-US" altLang="en-US" sz="4000" baseline="30000" dirty="0">
                <a:latin typeface="Arial Rounded MT Bold" panose="020F0704030504030204" pitchFamily="34" charset="0"/>
              </a:rPr>
              <a:t>Mtt 27.63-64 </a:t>
            </a:r>
            <a:r>
              <a:rPr lang="en-US" altLang="en-US" sz="4000" dirty="0">
                <a:solidFill>
                  <a:schemeClr val="tx1"/>
                </a:solidFill>
                <a:latin typeface="Arial Rounded MT Bold" panose="020F0704030504030204" pitchFamily="34" charset="0"/>
              </a:rPr>
              <a:t>Next day, after the preparation, the head </a:t>
            </a:r>
            <a:r>
              <a:rPr lang="en-US" altLang="en-US" sz="4000" dirty="0" err="1">
                <a:solidFill>
                  <a:schemeClr val="tx1"/>
                </a:solidFill>
                <a:latin typeface="Arial Rounded MT Bold" panose="020F0704030504030204" pitchFamily="34" charset="0"/>
              </a:rPr>
              <a:t>cohanim</a:t>
            </a:r>
            <a:r>
              <a:rPr lang="en-US" altLang="en-US" sz="4000" dirty="0">
                <a:solidFill>
                  <a:schemeClr val="tx1"/>
                </a:solidFill>
                <a:latin typeface="Arial Rounded MT Bold" panose="020F0704030504030204" pitchFamily="34" charset="0"/>
              </a:rPr>
              <a:t> and the </a:t>
            </a:r>
            <a:r>
              <a:rPr lang="en-US" altLang="en-US" sz="4000" dirty="0" err="1">
                <a:solidFill>
                  <a:schemeClr val="tx1"/>
                </a:solidFill>
                <a:latin typeface="Arial Rounded MT Bold" panose="020F0704030504030204" pitchFamily="34" charset="0"/>
              </a:rPr>
              <a:t>P'rushim</a:t>
            </a:r>
            <a:r>
              <a:rPr lang="en-US" altLang="en-US" sz="4000" dirty="0">
                <a:solidFill>
                  <a:schemeClr val="tx1"/>
                </a:solidFill>
                <a:latin typeface="Arial Rounded MT Bold" panose="020F0704030504030204" pitchFamily="34" charset="0"/>
              </a:rPr>
              <a:t> went together to Pilate and said, "Sir, we remember that that deceiver said while he was still alive, </a:t>
            </a:r>
            <a:endParaRPr lang="en-US" altLang="en-US" sz="43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412482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1E5C-3E64-337A-141A-5DFD81F467E4}"/>
            </a:ext>
          </a:extLst>
        </p:cNvPr>
        <p:cNvGrpSpPr/>
        <p:nvPr/>
      </p:nvGrpSpPr>
      <p:grpSpPr>
        <a:xfrm>
          <a:off x="0" y="0"/>
          <a:ext cx="0" cy="0"/>
          <a:chOff x="0" y="0"/>
          <a:chExt cx="0" cy="0"/>
        </a:xfrm>
      </p:grpSpPr>
      <p:sp>
        <p:nvSpPr>
          <p:cNvPr id="2969602" name="Rectangle 2">
            <a:extLst>
              <a:ext uri="{FF2B5EF4-FFF2-40B4-BE49-F238E27FC236}">
                <a16:creationId xmlns:a16="http://schemas.microsoft.com/office/drawing/2014/main" id="{19D7005B-1868-5D45-EB76-2E736C596036}"/>
              </a:ext>
            </a:extLst>
          </p:cNvPr>
          <p:cNvSpPr>
            <a:spLocks noGrp="1" noChangeArrowheads="1"/>
          </p:cNvSpPr>
          <p:nvPr>
            <p:ph type="subTitle" idx="1"/>
          </p:nvPr>
        </p:nvSpPr>
        <p:spPr>
          <a:xfrm>
            <a:off x="350837" y="438150"/>
            <a:ext cx="8305800" cy="4705350"/>
          </a:xfrm>
        </p:spPr>
        <p:txBody>
          <a:bodyPr anchor="t">
            <a:normAutofit/>
          </a:bodyPr>
          <a:lstStyle/>
          <a:p>
            <a:pPr algn="l"/>
            <a:r>
              <a:rPr lang="en-US" altLang="en-US" sz="4000" baseline="30000" dirty="0">
                <a:latin typeface="Arial Rounded MT Bold" panose="020F0704030504030204" pitchFamily="34" charset="0"/>
              </a:rPr>
              <a:t>Mtt </a:t>
            </a:r>
            <a:r>
              <a:rPr lang="en-US" altLang="en-US" sz="4000" b="1" baseline="30000" dirty="0">
                <a:latin typeface="Arial Rounded MT Bold" panose="020F0704030504030204" pitchFamily="34" charset="0"/>
              </a:rPr>
              <a:t>27.63-64 </a:t>
            </a:r>
            <a:r>
              <a:rPr lang="en-US" altLang="en-US" sz="4300" b="1" dirty="0">
                <a:solidFill>
                  <a:schemeClr val="tx1"/>
                </a:solidFill>
                <a:latin typeface="Arial Rounded MT Bold" panose="020F0704030504030204" pitchFamily="34" charset="0"/>
              </a:rPr>
              <a:t>`</a:t>
            </a:r>
            <a:r>
              <a:rPr lang="en-US" altLang="en-US" sz="4000" u="sng" dirty="0">
                <a:solidFill>
                  <a:srgbClr val="FFFF66"/>
                </a:solidFill>
                <a:latin typeface="Arial Rounded MT Bold" panose="020F0704030504030204" pitchFamily="34" charset="0"/>
              </a:rPr>
              <a:t>After three days I will be raised.</a:t>
            </a:r>
            <a:r>
              <a:rPr lang="en-US" altLang="en-US" sz="4000" dirty="0">
                <a:solidFill>
                  <a:schemeClr val="tx1"/>
                </a:solidFill>
                <a:latin typeface="Arial Rounded MT Bold" panose="020F0704030504030204" pitchFamily="34" charset="0"/>
              </a:rPr>
              <a:t>' Therefore, order that the grave be made secure till the third day; otherwise the talmidim may come, steal him away and say to the people, </a:t>
            </a:r>
            <a:endParaRPr lang="en-US" altLang="en-US" sz="43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897446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50" name="Rectangle 2">
            <a:extLst>
              <a:ext uri="{FF2B5EF4-FFF2-40B4-BE49-F238E27FC236}">
                <a16:creationId xmlns:a16="http://schemas.microsoft.com/office/drawing/2014/main" id="{4638D9B7-BE45-4E19-8ED0-8689035F2DB7}"/>
              </a:ext>
            </a:extLst>
          </p:cNvPr>
          <p:cNvSpPr>
            <a:spLocks noGrp="1" noChangeArrowheads="1"/>
          </p:cNvSpPr>
          <p:nvPr>
            <p:ph type="subTitle" idx="1"/>
          </p:nvPr>
        </p:nvSpPr>
        <p:spPr>
          <a:xfrm>
            <a:off x="350837" y="133350"/>
            <a:ext cx="8153400" cy="5010150"/>
          </a:xfrm>
        </p:spPr>
        <p:txBody>
          <a:bodyPr anchor="t"/>
          <a:lstStyle/>
          <a:p>
            <a:pPr algn="l"/>
            <a:r>
              <a:rPr lang="en-US" altLang="en-US" sz="4000" baseline="30000" dirty="0">
                <a:latin typeface="Arial Rounded MT Bold" panose="020F0704030504030204" pitchFamily="34" charset="0"/>
              </a:rPr>
              <a:t>Mtt 27.63-64 ‘</a:t>
            </a:r>
            <a:r>
              <a:rPr lang="en-US" altLang="en-US" sz="4000" dirty="0">
                <a:solidFill>
                  <a:schemeClr val="tx1"/>
                </a:solidFill>
                <a:latin typeface="Arial Rounded MT Bold" panose="020F0704030504030204" pitchFamily="34" charset="0"/>
              </a:rPr>
              <a:t>He was raised from the dead;’ and the last deception will be worse than the first.“</a:t>
            </a:r>
          </a:p>
          <a:p>
            <a:pPr algn="l"/>
            <a:endParaRPr lang="en-US" altLang="en-US" sz="3000" dirty="0"/>
          </a:p>
        </p:txBody>
      </p:sp>
    </p:spTree>
    <p:extLst>
      <p:ext uri="{BB962C8B-B14F-4D97-AF65-F5344CB8AC3E}">
        <p14:creationId xmlns:p14="http://schemas.microsoft.com/office/powerpoint/2010/main" val="2936792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AE03-C34F-4E85-30A3-FBAC5972BE16}"/>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F022F5F8-05B2-92F2-C630-92405C635397}"/>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AAAAAF0F-9A36-9258-C034-0934100D0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00"/>
            <a:ext cx="8778875" cy="4937500"/>
          </a:xfrm>
          <a:prstGeom prst="rect">
            <a:avLst/>
          </a:prstGeom>
        </p:spPr>
      </p:pic>
    </p:spTree>
    <p:extLst>
      <p:ext uri="{BB962C8B-B14F-4D97-AF65-F5344CB8AC3E}">
        <p14:creationId xmlns:p14="http://schemas.microsoft.com/office/powerpoint/2010/main" val="125071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30873AC-6540-4549-B9CA-AC8363DF9355}"/>
              </a:ext>
            </a:extLst>
          </p:cNvPr>
          <p:cNvSpPr>
            <a:spLocks noChangeArrowheads="1"/>
          </p:cNvSpPr>
          <p:nvPr/>
        </p:nvSpPr>
        <p:spPr bwMode="auto">
          <a:xfrm>
            <a:off x="1152227" y="212427"/>
            <a:ext cx="2359323" cy="493812"/>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58437">
              <a:spcBef>
                <a:spcPct val="0"/>
              </a:spcBef>
              <a:defRPr/>
            </a:pPr>
            <a:endParaRPr lang="en-US" altLang="en-US" sz="1296">
              <a:solidFill>
                <a:srgbClr val="000000"/>
              </a:solidFill>
              <a:latin typeface="Arial" panose="020B0604020202020204" pitchFamily="34" charset="0"/>
            </a:endParaRPr>
          </a:p>
        </p:txBody>
      </p:sp>
      <p:sp>
        <p:nvSpPr>
          <p:cNvPr id="7171" name="Rectangle 2">
            <a:extLst>
              <a:ext uri="{FF2B5EF4-FFF2-40B4-BE49-F238E27FC236}">
                <a16:creationId xmlns:a16="http://schemas.microsoft.com/office/drawing/2014/main" id="{A7E7FE98-3EE2-4576-A29B-0658F34ACC7C}"/>
              </a:ext>
            </a:extLst>
          </p:cNvPr>
          <p:cNvSpPr>
            <a:spLocks noGrp="1" noChangeArrowheads="1"/>
          </p:cNvSpPr>
          <p:nvPr>
            <p:ph type="body" idx="1"/>
          </p:nvPr>
        </p:nvSpPr>
        <p:spPr>
          <a:xfrm>
            <a:off x="438943" y="212427"/>
            <a:ext cx="7974145" cy="4828381"/>
          </a:xfrm>
        </p:spPr>
        <p:txBody>
          <a:bodyPr/>
          <a:lstStyle/>
          <a:p>
            <a:pPr marL="40009" indent="-40009" eaLnBrk="1" hangingPunct="1">
              <a:defRPr/>
            </a:pPr>
            <a:r>
              <a:rPr lang="en-US" altLang="en-US" b="1" dirty="0"/>
              <a:t>       </a:t>
            </a:r>
            <a:r>
              <a:rPr lang="en-US" altLang="en-US" b="1" baseline="30000" dirty="0"/>
              <a:t>Lev 23.9-10</a:t>
            </a:r>
            <a:r>
              <a:rPr lang="en-US" altLang="en-US" baseline="30000" dirty="0"/>
              <a:t>            </a:t>
            </a:r>
            <a:r>
              <a:rPr lang="en-US" sz="3840" cap="small" dirty="0"/>
              <a:t>Adoni</a:t>
            </a:r>
            <a:r>
              <a:rPr lang="en-US" altLang="en-US" sz="3840" dirty="0"/>
              <a:t> said to Moshe, "Tell the people of Isra'el, 'After you enter the land  I am giving you and harvest its ripe crops, you are to bring a sheaf of the firstfruits of your harvest to the cohen. </a:t>
            </a:r>
            <a:endParaRPr lang="en-US" altLang="en-US" dirty="0"/>
          </a:p>
        </p:txBody>
      </p:sp>
    </p:spTree>
    <p:extLst>
      <p:ext uri="{BB962C8B-B14F-4D97-AF65-F5344CB8AC3E}">
        <p14:creationId xmlns:p14="http://schemas.microsoft.com/office/powerpoint/2010/main" val="22059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1832-6536-E72C-0EA4-2A242156B8E8}"/>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B4CD81FF-CEA8-D917-5BC9-4851D3BF5B01}"/>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F684CF43-4FB9-DAC9-21B1-77D3929EA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36E68971-2F86-7543-6A90-15588D75B16E}"/>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chemeClr val="tx1"/>
                </a:solidFill>
              </a:rPr>
              <a:t>Third day uncertainty</a:t>
            </a:r>
          </a:p>
          <a:p>
            <a:pPr marL="461963" indent="-461963" algn="l">
              <a:buFont typeface="+mj-lt"/>
              <a:buAutoNum type="arabicPeriod"/>
            </a:pPr>
            <a:r>
              <a:rPr lang="en-US" dirty="0">
                <a:solidFill>
                  <a:schemeClr val="tx1"/>
                </a:solidFill>
              </a:rPr>
              <a:t>Third day, Tanakh mystery</a:t>
            </a:r>
          </a:p>
          <a:p>
            <a:pPr marL="461963" indent="-461963" algn="l">
              <a:buFont typeface="+mj-lt"/>
              <a:buAutoNum type="arabicPeriod"/>
            </a:pPr>
            <a:r>
              <a:rPr lang="en-US" dirty="0">
                <a:solidFill>
                  <a:schemeClr val="tx1"/>
                </a:solidFill>
              </a:rPr>
              <a:t>Third day Yeshua explicitly</a:t>
            </a:r>
          </a:p>
          <a:p>
            <a:pPr marL="461963" indent="-461963" algn="l">
              <a:buFont typeface="+mj-lt"/>
              <a:buAutoNum type="arabicPeriod"/>
            </a:pPr>
            <a:r>
              <a:rPr lang="en-US" dirty="0">
                <a:solidFill>
                  <a:srgbClr val="FFFF66"/>
                </a:solidFill>
              </a:rPr>
              <a:t>Resurrection generality</a:t>
            </a:r>
          </a:p>
          <a:p>
            <a:pPr marL="461963" indent="-461963" algn="l">
              <a:buFont typeface="+mj-lt"/>
              <a:buAutoNum type="arabicPeriod"/>
            </a:pPr>
            <a:r>
              <a:rPr lang="en-US" dirty="0" err="1">
                <a:solidFill>
                  <a:schemeClr val="tx1"/>
                </a:solidFill>
              </a:rPr>
              <a:t>Conclusivity</a:t>
            </a:r>
            <a:endParaRPr lang="en-US" dirty="0">
              <a:solidFill>
                <a:schemeClr val="tx1"/>
              </a:solidFill>
            </a:endParaRPr>
          </a:p>
        </p:txBody>
      </p:sp>
    </p:spTree>
    <p:extLst>
      <p:ext uri="{BB962C8B-B14F-4D97-AF65-F5344CB8AC3E}">
        <p14:creationId xmlns:p14="http://schemas.microsoft.com/office/powerpoint/2010/main" val="3063881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F9E7-1B93-7780-E8F2-A2DF1A4BA969}"/>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44411DDB-3FBE-A806-2FA6-860907A4CA80}"/>
              </a:ext>
            </a:extLst>
          </p:cNvPr>
          <p:cNvSpPr>
            <a:spLocks noGrp="1" noChangeArrowheads="1"/>
          </p:cNvSpPr>
          <p:nvPr>
            <p:ph type="subTitle" idx="1"/>
          </p:nvPr>
        </p:nvSpPr>
        <p:spPr>
          <a:xfrm>
            <a:off x="274637" y="209550"/>
            <a:ext cx="8229600" cy="4648200"/>
          </a:xfrm>
        </p:spPr>
        <p:txBody>
          <a:bodyPr anchor="t">
            <a:normAutofit/>
          </a:bodyPr>
          <a:lstStyle/>
          <a:p>
            <a:pPr algn="l"/>
            <a:r>
              <a:rPr lang="en-US" altLang="en-US" sz="4000" baseline="30000" dirty="0">
                <a:solidFill>
                  <a:schemeClr val="tx1"/>
                </a:solidFill>
                <a:latin typeface="Arial Rounded MT Bold" panose="020F0704030504030204" pitchFamily="34" charset="0"/>
              </a:rPr>
              <a:t>Iyov/ Job 19.25-27 </a:t>
            </a:r>
            <a:r>
              <a:rPr lang="en-US" altLang="en-US" sz="4000" dirty="0">
                <a:solidFill>
                  <a:schemeClr val="tx1"/>
                </a:solidFill>
                <a:latin typeface="Arial Rounded MT Bold" panose="020F0704030504030204" pitchFamily="34" charset="0"/>
              </a:rPr>
              <a:t>“But I know that my Redeemer lives, that in the end he will rise on the dust; so that after my skin has been thus destroyed, then even without my flesh, I will see God. I will see him for myself, my eyes, not someone else’s, will behold him.</a:t>
            </a:r>
          </a:p>
        </p:txBody>
      </p:sp>
    </p:spTree>
    <p:extLst>
      <p:ext uri="{BB962C8B-B14F-4D97-AF65-F5344CB8AC3E}">
        <p14:creationId xmlns:p14="http://schemas.microsoft.com/office/powerpoint/2010/main" val="352692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4F36-BA40-DA93-2308-FE4485537FFC}"/>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8D9150CF-59FA-922F-E51C-10D3AFB05BCB}"/>
              </a:ext>
            </a:extLst>
          </p:cNvPr>
          <p:cNvSpPr>
            <a:spLocks noGrp="1" noChangeArrowheads="1"/>
          </p:cNvSpPr>
          <p:nvPr>
            <p:ph type="subTitle" idx="1"/>
          </p:nvPr>
        </p:nvSpPr>
        <p:spPr>
          <a:xfrm>
            <a:off x="274637" y="209550"/>
            <a:ext cx="8229600" cy="4648200"/>
          </a:xfrm>
        </p:spPr>
        <p:txBody>
          <a:bodyPr anchor="t">
            <a:normAutofit lnSpcReduction="10000"/>
          </a:bodyPr>
          <a:lstStyle/>
          <a:p>
            <a:pPr algn="l"/>
            <a:r>
              <a:rPr lang="en-US" altLang="en-US" sz="4000" baseline="30000" dirty="0">
                <a:solidFill>
                  <a:schemeClr val="tx1"/>
                </a:solidFill>
                <a:latin typeface="Arial Rounded MT Bold" panose="020F0704030504030204" pitchFamily="34" charset="0"/>
              </a:rPr>
              <a:t>2 K 20.5 </a:t>
            </a:r>
            <a:r>
              <a:rPr lang="en-US" altLang="en-US" sz="4000" dirty="0">
                <a:solidFill>
                  <a:schemeClr val="tx1"/>
                </a:solidFill>
                <a:latin typeface="Arial Rounded MT Bold" panose="020F0704030504030204" pitchFamily="34" charset="0"/>
              </a:rPr>
              <a:t>“Go back, and tell </a:t>
            </a:r>
            <a:r>
              <a:rPr lang="en-US" altLang="en-US" sz="4000" dirty="0" err="1">
                <a:solidFill>
                  <a:schemeClr val="tx1"/>
                </a:solidFill>
                <a:latin typeface="Arial Rounded MT Bold" panose="020F0704030504030204" pitchFamily="34" charset="0"/>
              </a:rPr>
              <a:t>Hizkiyahu</a:t>
            </a:r>
            <a:r>
              <a:rPr lang="en-US" altLang="en-US" sz="4000" dirty="0">
                <a:solidFill>
                  <a:schemeClr val="tx1"/>
                </a:solidFill>
                <a:latin typeface="Arial Rounded MT Bold" panose="020F0704030504030204" pitchFamily="34" charset="0"/>
              </a:rPr>
              <a:t> the prince of my people, that this is what Adonai, the God of David your ancestor, says: ‘I have heard your prayer and seen your tears, and I will heal you. </a:t>
            </a:r>
            <a:r>
              <a:rPr lang="en-US" altLang="en-US" sz="4000" u="sng" dirty="0">
                <a:solidFill>
                  <a:srgbClr val="FFFF66"/>
                </a:solidFill>
                <a:latin typeface="Arial Rounded MT Bold" panose="020F0704030504030204" pitchFamily="34" charset="0"/>
              </a:rPr>
              <a:t>On the third day</a:t>
            </a:r>
            <a:r>
              <a:rPr lang="en-US" altLang="en-US" sz="4000" dirty="0">
                <a:solidFill>
                  <a:schemeClr val="tx1"/>
                </a:solidFill>
                <a:latin typeface="Arial Rounded MT Bold" panose="020F0704030504030204" pitchFamily="34" charset="0"/>
              </a:rPr>
              <a:t>, you are to go up to the house of Adonai.</a:t>
            </a:r>
          </a:p>
        </p:txBody>
      </p:sp>
    </p:spTree>
    <p:extLst>
      <p:ext uri="{BB962C8B-B14F-4D97-AF65-F5344CB8AC3E}">
        <p14:creationId xmlns:p14="http://schemas.microsoft.com/office/powerpoint/2010/main" val="14397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A444-797C-F761-C045-1A41825F20DB}"/>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F5717BD4-7809-804D-9FEB-C708B1A7B5FC}"/>
              </a:ext>
            </a:extLst>
          </p:cNvPr>
          <p:cNvSpPr>
            <a:spLocks noGrp="1" noChangeArrowheads="1"/>
          </p:cNvSpPr>
          <p:nvPr>
            <p:ph type="subTitle" idx="1"/>
          </p:nvPr>
        </p:nvSpPr>
        <p:spPr>
          <a:xfrm>
            <a:off x="274637" y="209550"/>
            <a:ext cx="8229600" cy="4648200"/>
          </a:xfrm>
        </p:spPr>
        <p:txBody>
          <a:bodyPr anchor="t">
            <a:normAutofit fontScale="92500"/>
          </a:bodyPr>
          <a:lstStyle/>
          <a:p>
            <a:pPr algn="l"/>
            <a:r>
              <a:rPr lang="en-US" altLang="en-US" sz="4000" baseline="30000" dirty="0" err="1">
                <a:solidFill>
                  <a:schemeClr val="tx1"/>
                </a:solidFill>
                <a:latin typeface="Arial Rounded MT Bold" panose="020F0704030504030204" pitchFamily="34" charset="0"/>
              </a:rPr>
              <a:t>Yeshyahu</a:t>
            </a:r>
            <a:r>
              <a:rPr lang="en-US" altLang="en-US" sz="4000" baseline="30000" dirty="0">
                <a:solidFill>
                  <a:schemeClr val="tx1"/>
                </a:solidFill>
                <a:latin typeface="Arial Rounded MT Bold" panose="020F0704030504030204" pitchFamily="34" charset="0"/>
              </a:rPr>
              <a:t>/Isaiah 26:14</a:t>
            </a:r>
            <a:r>
              <a:rPr lang="en-US" altLang="en-US" sz="4000" dirty="0">
                <a:solidFill>
                  <a:schemeClr val="tx1"/>
                </a:solidFill>
                <a:latin typeface="Arial Rounded MT Bold" panose="020F0704030504030204" pitchFamily="34" charset="0"/>
              </a:rPr>
              <a:t> "Your dead [God's dead] will live, my dead body will rise"; </a:t>
            </a:r>
          </a:p>
          <a:p>
            <a:pPr algn="l"/>
            <a:r>
              <a:rPr lang="en-US" altLang="en-US" sz="4000" baseline="30000" dirty="0">
                <a:solidFill>
                  <a:schemeClr val="tx1"/>
                </a:solidFill>
                <a:latin typeface="Arial Rounded MT Bold" panose="020F0704030504030204" pitchFamily="34" charset="0"/>
              </a:rPr>
              <a:t>Daniel 12:2</a:t>
            </a:r>
            <a:r>
              <a:rPr lang="en-US" altLang="en-US" sz="4000" dirty="0">
                <a:solidFill>
                  <a:schemeClr val="tx1"/>
                </a:solidFill>
                <a:latin typeface="Arial Rounded MT Bold" panose="020F0704030504030204" pitchFamily="34" charset="0"/>
              </a:rPr>
              <a:t>, "And many of those who sleep in the dust of the earth will awake, some to everlasting life,</a:t>
            </a:r>
          </a:p>
          <a:p>
            <a:pPr algn="l"/>
            <a:r>
              <a:rPr lang="en-US" altLang="en-US" sz="4000" dirty="0">
                <a:solidFill>
                  <a:schemeClr val="tx1"/>
                </a:solidFill>
                <a:latin typeface="Arial Rounded MT Bold" panose="020F0704030504030204" pitchFamily="34" charset="0"/>
              </a:rPr>
              <a:t>and some to shame and everlasting contempt."</a:t>
            </a:r>
          </a:p>
        </p:txBody>
      </p:sp>
    </p:spTree>
    <p:extLst>
      <p:ext uri="{BB962C8B-B14F-4D97-AF65-F5344CB8AC3E}">
        <p14:creationId xmlns:p14="http://schemas.microsoft.com/office/powerpoint/2010/main" val="3660375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40805-4BB2-CD01-FDD3-A9BFED36D26C}"/>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F952C6CE-D76A-752E-C6BB-7C3A476C4922}"/>
              </a:ext>
            </a:extLst>
          </p:cNvPr>
          <p:cNvSpPr>
            <a:spLocks noGrp="1" noChangeArrowheads="1"/>
          </p:cNvSpPr>
          <p:nvPr>
            <p:ph type="subTitle" idx="1"/>
          </p:nvPr>
        </p:nvSpPr>
        <p:spPr>
          <a:xfrm>
            <a:off x="274637" y="209550"/>
            <a:ext cx="8229600" cy="4648200"/>
          </a:xfrm>
        </p:spPr>
        <p:txBody>
          <a:bodyPr anchor="t">
            <a:normAutofit lnSpcReduction="10000"/>
          </a:bodyPr>
          <a:lstStyle/>
          <a:p>
            <a:pPr algn="l"/>
            <a:r>
              <a:rPr lang="en-US" altLang="en-US" sz="4000" baseline="30000" dirty="0">
                <a:solidFill>
                  <a:schemeClr val="tx1"/>
                </a:solidFill>
                <a:latin typeface="Arial Rounded MT Bold" panose="020F0704030504030204" pitchFamily="34" charset="0"/>
              </a:rPr>
              <a:t>T’hillim 16.10 </a:t>
            </a:r>
            <a:r>
              <a:rPr lang="en-US" altLang="en-US" sz="4000" dirty="0">
                <a:solidFill>
                  <a:schemeClr val="tx1"/>
                </a:solidFill>
                <a:latin typeface="Arial Rounded MT Bold" panose="020F0704030504030204" pitchFamily="34" charset="0"/>
              </a:rPr>
              <a:t>For You will not abandon my soul to </a:t>
            </a:r>
            <a:r>
              <a:rPr lang="en-US" altLang="en-US" sz="4000" dirty="0" err="1">
                <a:solidFill>
                  <a:schemeClr val="tx1"/>
                </a:solidFill>
                <a:latin typeface="Arial Rounded MT Bold" panose="020F0704030504030204" pitchFamily="34" charset="0"/>
              </a:rPr>
              <a:t>Sheol</a:t>
            </a:r>
            <a:r>
              <a:rPr lang="en-US" altLang="en-US" sz="4000" dirty="0">
                <a:solidFill>
                  <a:schemeClr val="tx1"/>
                </a:solidFill>
                <a:latin typeface="Arial Rounded MT Bold" panose="020F0704030504030204" pitchFamily="34" charset="0"/>
              </a:rPr>
              <a:t> nor let Your Holy One  see </a:t>
            </a:r>
          </a:p>
          <a:p>
            <a:pPr algn="l"/>
            <a:r>
              <a:rPr lang="en-US" altLang="en-US" sz="4000" dirty="0">
                <a:solidFill>
                  <a:schemeClr val="tx1"/>
                </a:solidFill>
                <a:latin typeface="Arial Rounded MT Bold" panose="020F0704030504030204" pitchFamily="34" charset="0"/>
              </a:rPr>
              <a:t>the Pit. You make </a:t>
            </a:r>
          </a:p>
          <a:p>
            <a:pPr algn="l"/>
            <a:r>
              <a:rPr lang="en-US" altLang="en-US" sz="4000" dirty="0">
                <a:solidFill>
                  <a:schemeClr val="tx1"/>
                </a:solidFill>
                <a:latin typeface="Arial Rounded MT Bold" panose="020F0704030504030204" pitchFamily="34" charset="0"/>
              </a:rPr>
              <a:t>known to me the path </a:t>
            </a:r>
          </a:p>
          <a:p>
            <a:pPr algn="l"/>
            <a:r>
              <a:rPr lang="en-US" altLang="en-US" sz="4000" dirty="0">
                <a:solidFill>
                  <a:schemeClr val="tx1"/>
                </a:solidFill>
                <a:latin typeface="Arial Rounded MT Bold" panose="020F0704030504030204" pitchFamily="34" charset="0"/>
              </a:rPr>
              <a:t>of life. Abundance of joys are in Your presence, eternal pleasures at Your right hand.[b]</a:t>
            </a:r>
          </a:p>
        </p:txBody>
      </p:sp>
      <p:pic>
        <p:nvPicPr>
          <p:cNvPr id="3" name="Picture 2">
            <a:extLst>
              <a:ext uri="{FF2B5EF4-FFF2-40B4-BE49-F238E27FC236}">
                <a16:creationId xmlns:a16="http://schemas.microsoft.com/office/drawing/2014/main" id="{A007533A-43BD-4568-8E6A-3445CC73B229}"/>
              </a:ext>
            </a:extLst>
          </p:cNvPr>
          <p:cNvPicPr>
            <a:picLocks noChangeAspect="1"/>
          </p:cNvPicPr>
          <p:nvPr/>
        </p:nvPicPr>
        <p:blipFill>
          <a:blip r:embed="rId3"/>
          <a:stretch>
            <a:fillRect/>
          </a:stretch>
        </p:blipFill>
        <p:spPr>
          <a:xfrm>
            <a:off x="5913437" y="1245870"/>
            <a:ext cx="2463798" cy="1478280"/>
          </a:xfrm>
          <a:prstGeom prst="rect">
            <a:avLst/>
          </a:prstGeom>
        </p:spPr>
      </p:pic>
    </p:spTree>
    <p:extLst>
      <p:ext uri="{BB962C8B-B14F-4D97-AF65-F5344CB8AC3E}">
        <p14:creationId xmlns:p14="http://schemas.microsoft.com/office/powerpoint/2010/main" val="7420166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F8CB-B86B-A369-01AA-1BC24B72B4BF}"/>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888F100C-3034-9DCF-B0DC-DF44C00251B2}"/>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E2F4C809-FD28-9630-FBC7-1805EFC9C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00"/>
            <a:ext cx="8778875" cy="4937500"/>
          </a:xfrm>
          <a:prstGeom prst="rect">
            <a:avLst/>
          </a:prstGeom>
        </p:spPr>
      </p:pic>
    </p:spTree>
    <p:extLst>
      <p:ext uri="{BB962C8B-B14F-4D97-AF65-F5344CB8AC3E}">
        <p14:creationId xmlns:p14="http://schemas.microsoft.com/office/powerpoint/2010/main" val="36336159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6D45-916C-2B22-6DC9-20E2CFFDBF58}"/>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7A01BF89-4C9A-D474-E2A7-85C6A4C1E0AF}"/>
              </a:ext>
            </a:extLst>
          </p:cNvPr>
          <p:cNvSpPr>
            <a:spLocks noGrp="1" noChangeArrowheads="1"/>
          </p:cNvSpPr>
          <p:nvPr>
            <p:ph type="subTitle" idx="1"/>
          </p:nvPr>
        </p:nvSpPr>
        <p:spPr>
          <a:xfrm>
            <a:off x="274637" y="209550"/>
            <a:ext cx="8229600" cy="4648200"/>
          </a:xfrm>
        </p:spPr>
        <p:txBody>
          <a:bodyPr anchor="t">
            <a:normAutofit/>
          </a:bodyPr>
          <a:lstStyle/>
          <a:p>
            <a:pPr algn="l"/>
            <a:endParaRPr lang="en-US" altLang="en-US" sz="4000" dirty="0">
              <a:solidFill>
                <a:schemeClr val="tx1"/>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F78A7F0B-DB77-2C83-52F6-450FA1148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8778875" cy="5029200"/>
          </a:xfrm>
          <a:prstGeom prst="rect">
            <a:avLst/>
          </a:prstGeom>
        </p:spPr>
      </p:pic>
      <p:sp>
        <p:nvSpPr>
          <p:cNvPr id="2" name="TextBox 1">
            <a:extLst>
              <a:ext uri="{FF2B5EF4-FFF2-40B4-BE49-F238E27FC236}">
                <a16:creationId xmlns:a16="http://schemas.microsoft.com/office/drawing/2014/main" id="{3C7FB354-FDC2-AD62-D17A-C1FB43FFB9D8}"/>
              </a:ext>
            </a:extLst>
          </p:cNvPr>
          <p:cNvSpPr txBox="1"/>
          <p:nvPr/>
        </p:nvSpPr>
        <p:spPr>
          <a:xfrm>
            <a:off x="198437" y="209550"/>
            <a:ext cx="7586051" cy="3785652"/>
          </a:xfrm>
          <a:prstGeom prst="rect">
            <a:avLst/>
          </a:prstGeom>
          <a:noFill/>
        </p:spPr>
        <p:txBody>
          <a:bodyPr wrap="none" rtlCol="0">
            <a:spAutoFit/>
          </a:bodyPr>
          <a:lstStyle/>
          <a:p>
            <a:pPr algn="l"/>
            <a:r>
              <a:rPr lang="en-US" dirty="0">
                <a:solidFill>
                  <a:srgbClr val="FFFF66"/>
                </a:solidFill>
              </a:rPr>
              <a:t>Resurrection on the Third Day</a:t>
            </a:r>
          </a:p>
          <a:p>
            <a:pPr marL="461963" indent="-461963" algn="l">
              <a:buFont typeface="+mj-lt"/>
              <a:buAutoNum type="arabicPeriod"/>
            </a:pPr>
            <a:r>
              <a:rPr lang="en-US" dirty="0">
                <a:solidFill>
                  <a:schemeClr val="tx1"/>
                </a:solidFill>
              </a:rPr>
              <a:t>Third day uncertainty</a:t>
            </a:r>
          </a:p>
          <a:p>
            <a:pPr marL="461963" indent="-461963" algn="l">
              <a:buFont typeface="+mj-lt"/>
              <a:buAutoNum type="arabicPeriod"/>
            </a:pPr>
            <a:r>
              <a:rPr lang="en-US" dirty="0">
                <a:solidFill>
                  <a:schemeClr val="tx1"/>
                </a:solidFill>
              </a:rPr>
              <a:t>Third day Tanakh mystery</a:t>
            </a:r>
          </a:p>
          <a:p>
            <a:pPr marL="461963" indent="-461963" algn="l">
              <a:buFont typeface="+mj-lt"/>
              <a:buAutoNum type="arabicPeriod"/>
            </a:pPr>
            <a:r>
              <a:rPr lang="en-US" dirty="0">
                <a:solidFill>
                  <a:schemeClr val="tx1"/>
                </a:solidFill>
              </a:rPr>
              <a:t>Third day Yeshua explicitly</a:t>
            </a:r>
          </a:p>
          <a:p>
            <a:pPr marL="461963" indent="-461963" algn="l">
              <a:buFont typeface="+mj-lt"/>
              <a:buAutoNum type="arabicPeriod"/>
            </a:pPr>
            <a:r>
              <a:rPr lang="en-US" dirty="0">
                <a:solidFill>
                  <a:schemeClr val="tx1"/>
                </a:solidFill>
              </a:rPr>
              <a:t>Resurrection generality</a:t>
            </a:r>
          </a:p>
          <a:p>
            <a:pPr marL="461963" indent="-461963" algn="l">
              <a:buFont typeface="+mj-lt"/>
              <a:buAutoNum type="arabicPeriod"/>
            </a:pPr>
            <a:r>
              <a:rPr lang="en-US" dirty="0" err="1">
                <a:solidFill>
                  <a:srgbClr val="FFFF66"/>
                </a:solidFill>
              </a:rPr>
              <a:t>Conclusivity</a:t>
            </a:r>
            <a:endParaRPr lang="en-US" dirty="0">
              <a:solidFill>
                <a:srgbClr val="FFFF66"/>
              </a:solidFill>
            </a:endParaRPr>
          </a:p>
        </p:txBody>
      </p:sp>
    </p:spTree>
    <p:extLst>
      <p:ext uri="{BB962C8B-B14F-4D97-AF65-F5344CB8AC3E}">
        <p14:creationId xmlns:p14="http://schemas.microsoft.com/office/powerpoint/2010/main" val="23487352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50C0-F6AB-531A-3589-DE097340C7F2}"/>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EF4BE36D-92AE-1654-1E95-9795279677F9}"/>
              </a:ext>
            </a:extLst>
          </p:cNvPr>
          <p:cNvSpPr>
            <a:spLocks noGrp="1" noChangeArrowheads="1"/>
          </p:cNvSpPr>
          <p:nvPr>
            <p:ph type="subTitle" idx="1"/>
          </p:nvPr>
        </p:nvSpPr>
        <p:spPr>
          <a:xfrm>
            <a:off x="503237" y="285750"/>
            <a:ext cx="8001000" cy="4572000"/>
          </a:xfrm>
        </p:spPr>
        <p:txBody>
          <a:bodyPr anchor="t">
            <a:normAutofit/>
          </a:bodyPr>
          <a:lstStyle/>
          <a:p>
            <a:pPr algn="l"/>
            <a:r>
              <a:rPr lang="en-US" altLang="en-US" sz="4000" baseline="30000" dirty="0">
                <a:solidFill>
                  <a:schemeClr val="tx1"/>
                </a:solidFill>
                <a:latin typeface="Arial Rounded MT Bold" panose="020F0704030504030204" pitchFamily="34" charset="0"/>
              </a:rPr>
              <a:t>1 Cor 15.14</a:t>
            </a:r>
            <a:r>
              <a:rPr lang="en-US" altLang="en-US" sz="4000" dirty="0">
                <a:solidFill>
                  <a:schemeClr val="tx1"/>
                </a:solidFill>
                <a:latin typeface="Arial Rounded MT Bold" panose="020F0704030504030204" pitchFamily="34" charset="0"/>
              </a:rPr>
              <a:t> If Messiah has not been raised, then our proclaiming is meaningless and your faith also is meaningless. </a:t>
            </a:r>
          </a:p>
        </p:txBody>
      </p:sp>
    </p:spTree>
    <p:extLst>
      <p:ext uri="{BB962C8B-B14F-4D97-AF65-F5344CB8AC3E}">
        <p14:creationId xmlns:p14="http://schemas.microsoft.com/office/powerpoint/2010/main" val="19301809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422C-DD85-27B3-E383-4DC0E540971F}"/>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2AE7780B-040D-766D-8EF8-A29144CE7548}"/>
              </a:ext>
            </a:extLst>
          </p:cNvPr>
          <p:cNvSpPr>
            <a:spLocks noGrp="1" noChangeArrowheads="1"/>
          </p:cNvSpPr>
          <p:nvPr>
            <p:ph type="subTitle" idx="1"/>
          </p:nvPr>
        </p:nvSpPr>
        <p:spPr>
          <a:xfrm>
            <a:off x="503237" y="285750"/>
            <a:ext cx="8001000" cy="4572000"/>
          </a:xfrm>
        </p:spPr>
        <p:txBody>
          <a:bodyPr anchor="t">
            <a:normAutofit/>
          </a:bodyPr>
          <a:lstStyle/>
          <a:p>
            <a:pPr algn="l"/>
            <a:r>
              <a:rPr lang="en-US" altLang="en-US" sz="4000" baseline="30000" dirty="0">
                <a:solidFill>
                  <a:schemeClr val="tx1"/>
                </a:solidFill>
                <a:latin typeface="Arial Rounded MT Bold" panose="020F0704030504030204" pitchFamily="34" charset="0"/>
              </a:rPr>
              <a:t>1 Cor 15.16-19</a:t>
            </a:r>
            <a:r>
              <a:rPr lang="en-US" altLang="en-US" sz="4000" dirty="0">
                <a:solidFill>
                  <a:schemeClr val="tx1"/>
                </a:solidFill>
                <a:latin typeface="Arial Rounded MT Bold" panose="020F0704030504030204" pitchFamily="34" charset="0"/>
              </a:rPr>
              <a:t>  For if the dead are not raised, not even Messiah has been raised. And if Messiah has not been raised, your faith is futile—you are still in your sins. </a:t>
            </a:r>
          </a:p>
        </p:txBody>
      </p:sp>
    </p:spTree>
    <p:extLst>
      <p:ext uri="{BB962C8B-B14F-4D97-AF65-F5344CB8AC3E}">
        <p14:creationId xmlns:p14="http://schemas.microsoft.com/office/powerpoint/2010/main" val="16572079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B480F-4279-E53A-4CBA-58C9F6B9ED6D}"/>
            </a:ext>
          </a:extLst>
        </p:cNvPr>
        <p:cNvGrpSpPr/>
        <p:nvPr/>
      </p:nvGrpSpPr>
      <p:grpSpPr>
        <a:xfrm>
          <a:off x="0" y="0"/>
          <a:ext cx="0" cy="0"/>
          <a:chOff x="0" y="0"/>
          <a:chExt cx="0" cy="0"/>
        </a:xfrm>
      </p:grpSpPr>
      <p:sp>
        <p:nvSpPr>
          <p:cNvPr id="2859010" name="Rectangle 2">
            <a:extLst>
              <a:ext uri="{FF2B5EF4-FFF2-40B4-BE49-F238E27FC236}">
                <a16:creationId xmlns:a16="http://schemas.microsoft.com/office/drawing/2014/main" id="{99E32B71-8170-C80E-52CD-A841CEC22A6E}"/>
              </a:ext>
            </a:extLst>
          </p:cNvPr>
          <p:cNvSpPr>
            <a:spLocks noGrp="1" noChangeArrowheads="1"/>
          </p:cNvSpPr>
          <p:nvPr>
            <p:ph type="subTitle" idx="1"/>
          </p:nvPr>
        </p:nvSpPr>
        <p:spPr>
          <a:xfrm>
            <a:off x="503237" y="285750"/>
            <a:ext cx="8001000" cy="4572000"/>
          </a:xfrm>
        </p:spPr>
        <p:txBody>
          <a:bodyPr anchor="t">
            <a:normAutofit/>
          </a:bodyPr>
          <a:lstStyle/>
          <a:p>
            <a:pPr algn="l"/>
            <a:r>
              <a:rPr lang="en-US" altLang="en-US" sz="4000" baseline="30000" dirty="0">
                <a:solidFill>
                  <a:schemeClr val="tx1"/>
                </a:solidFill>
                <a:latin typeface="Arial Rounded MT Bold" panose="020F0704030504030204" pitchFamily="34" charset="0"/>
              </a:rPr>
              <a:t>1 Cor 15.16-19</a:t>
            </a:r>
            <a:r>
              <a:rPr lang="en-US" altLang="en-US" sz="4000" dirty="0">
                <a:solidFill>
                  <a:schemeClr val="tx1"/>
                </a:solidFill>
                <a:latin typeface="Arial Rounded MT Bold" panose="020F0704030504030204" pitchFamily="34" charset="0"/>
              </a:rPr>
              <a:t>  Then those also who have fallen asleep in Messiah have perished. If we have hoped in Messiah in this life alone, we are to be pitied more than all people.</a:t>
            </a:r>
          </a:p>
        </p:txBody>
      </p:sp>
    </p:spTree>
    <p:extLst>
      <p:ext uri="{BB962C8B-B14F-4D97-AF65-F5344CB8AC3E}">
        <p14:creationId xmlns:p14="http://schemas.microsoft.com/office/powerpoint/2010/main" val="365070563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125568</TotalTime>
  <Words>6132</Words>
  <Application>Microsoft Office PowerPoint</Application>
  <PresentationFormat>Custom</PresentationFormat>
  <Paragraphs>566</Paragraphs>
  <Slides>106</Slides>
  <Notes>106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106</vt:i4>
      </vt:variant>
    </vt:vector>
  </HeadingPairs>
  <TitlesOfParts>
    <vt:vector size="117" baseType="lpstr">
      <vt:lpstr>Arial</vt:lpstr>
      <vt:lpstr>Arial Rounded MT Bold</vt:lpstr>
      <vt:lpstr>Corbel</vt:lpstr>
      <vt:lpstr>David</vt:lpstr>
      <vt:lpstr>r</vt:lpstr>
      <vt:lpstr>Times New Roman</vt:lpstr>
      <vt:lpstr>Verdana</vt:lpstr>
      <vt:lpstr>Depth</vt:lpstr>
      <vt:lpstr>11_Default Design</vt:lpstr>
      <vt:lpstr>2_Default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3620</cp:revision>
  <dcterms:created xsi:type="dcterms:W3CDTF">2006-04-21T19:34:43Z</dcterms:created>
  <dcterms:modified xsi:type="dcterms:W3CDTF">2025-04-19T14:00:32Z</dcterms:modified>
</cp:coreProperties>
</file>