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9" r:id="rId1"/>
  </p:sldMasterIdLst>
  <p:notesMasterIdLst>
    <p:notesMasterId r:id="rId51"/>
  </p:notesMasterIdLst>
  <p:handoutMasterIdLst>
    <p:handoutMasterId r:id="rId52"/>
  </p:handoutMasterIdLst>
  <p:sldIdLst>
    <p:sldId id="66687" r:id="rId2"/>
    <p:sldId id="66688" r:id="rId3"/>
    <p:sldId id="66686" r:id="rId4"/>
    <p:sldId id="66695" r:id="rId5"/>
    <p:sldId id="66684" r:id="rId6"/>
    <p:sldId id="65126" r:id="rId7"/>
    <p:sldId id="66729" r:id="rId8"/>
    <p:sldId id="352" r:id="rId9"/>
    <p:sldId id="66690" r:id="rId10"/>
    <p:sldId id="66267" r:id="rId11"/>
    <p:sldId id="66691" r:id="rId12"/>
    <p:sldId id="66700" r:id="rId13"/>
    <p:sldId id="66730" r:id="rId14"/>
    <p:sldId id="66703" r:id="rId15"/>
    <p:sldId id="66704" r:id="rId16"/>
    <p:sldId id="66699" r:id="rId17"/>
    <p:sldId id="66728" r:id="rId18"/>
    <p:sldId id="66727" r:id="rId19"/>
    <p:sldId id="362" r:id="rId20"/>
    <p:sldId id="66692" r:id="rId21"/>
    <p:sldId id="66723" r:id="rId22"/>
    <p:sldId id="66696" r:id="rId23"/>
    <p:sldId id="66697" r:id="rId24"/>
    <p:sldId id="66707" r:id="rId25"/>
    <p:sldId id="66709" r:id="rId26"/>
    <p:sldId id="66702" r:id="rId27"/>
    <p:sldId id="66693" r:id="rId28"/>
    <p:sldId id="66705" r:id="rId29"/>
    <p:sldId id="66710" r:id="rId30"/>
    <p:sldId id="66689" r:id="rId31"/>
    <p:sldId id="66698" r:id="rId32"/>
    <p:sldId id="66711" r:id="rId33"/>
    <p:sldId id="66712" r:id="rId34"/>
    <p:sldId id="66701" r:id="rId35"/>
    <p:sldId id="66715" r:id="rId36"/>
    <p:sldId id="66716" r:id="rId37"/>
    <p:sldId id="66717" r:id="rId38"/>
    <p:sldId id="66726" r:id="rId39"/>
    <p:sldId id="66718" r:id="rId40"/>
    <p:sldId id="66706" r:id="rId41"/>
    <p:sldId id="66714" r:id="rId42"/>
    <p:sldId id="66713" r:id="rId43"/>
    <p:sldId id="66719" r:id="rId44"/>
    <p:sldId id="66273" r:id="rId45"/>
    <p:sldId id="66580" r:id="rId46"/>
    <p:sldId id="66720" r:id="rId47"/>
    <p:sldId id="66724" r:id="rId48"/>
    <p:sldId id="66725" r:id="rId49"/>
    <p:sldId id="66731" r:id="rId50"/>
  </p:sldIdLst>
  <p:sldSz cx="9144000" cy="5143500" type="screen16x9"/>
  <p:notesSz cx="6858000" cy="9144000"/>
  <p:defaultTextStyle>
    <a:defPPr>
      <a:defRPr lang="en-US"/>
    </a:defPPr>
    <a:lvl1pPr algn="ctr" rtl="0" fontAlgn="base">
      <a:spcBef>
        <a:spcPct val="0"/>
      </a:spcBef>
      <a:spcAft>
        <a:spcPct val="0"/>
      </a:spcAft>
      <a:defRPr sz="4000" kern="1200">
        <a:solidFill>
          <a:schemeClr val="bg1"/>
        </a:solidFill>
        <a:latin typeface="Arial Rounded MT Bold" pitchFamily="34" charset="0"/>
        <a:ea typeface="+mn-ea"/>
        <a:cs typeface="Arial" charset="0"/>
      </a:defRPr>
    </a:lvl1pPr>
    <a:lvl2pPr marL="339061" algn="ctr" rtl="0" fontAlgn="base">
      <a:spcBef>
        <a:spcPct val="0"/>
      </a:spcBef>
      <a:spcAft>
        <a:spcPct val="0"/>
      </a:spcAft>
      <a:defRPr sz="4000" kern="1200">
        <a:solidFill>
          <a:schemeClr val="bg1"/>
        </a:solidFill>
        <a:latin typeface="Arial Rounded MT Bold" pitchFamily="34" charset="0"/>
        <a:ea typeface="+mn-ea"/>
        <a:cs typeface="Arial" charset="0"/>
      </a:defRPr>
    </a:lvl2pPr>
    <a:lvl3pPr marL="678271" algn="ctr" rtl="0" fontAlgn="base">
      <a:spcBef>
        <a:spcPct val="0"/>
      </a:spcBef>
      <a:spcAft>
        <a:spcPct val="0"/>
      </a:spcAft>
      <a:defRPr sz="4000" kern="1200">
        <a:solidFill>
          <a:schemeClr val="bg1"/>
        </a:solidFill>
        <a:latin typeface="Arial Rounded MT Bold" pitchFamily="34" charset="0"/>
        <a:ea typeface="+mn-ea"/>
        <a:cs typeface="Arial" charset="0"/>
      </a:defRPr>
    </a:lvl3pPr>
    <a:lvl4pPr marL="1017217" algn="ctr" rtl="0" fontAlgn="base">
      <a:spcBef>
        <a:spcPct val="0"/>
      </a:spcBef>
      <a:spcAft>
        <a:spcPct val="0"/>
      </a:spcAft>
      <a:defRPr sz="4000" kern="1200">
        <a:solidFill>
          <a:schemeClr val="bg1"/>
        </a:solidFill>
        <a:latin typeface="Arial Rounded MT Bold" pitchFamily="34" charset="0"/>
        <a:ea typeface="+mn-ea"/>
        <a:cs typeface="Arial" charset="0"/>
      </a:defRPr>
    </a:lvl4pPr>
    <a:lvl5pPr marL="1356390" algn="ctr" rtl="0" fontAlgn="base">
      <a:spcBef>
        <a:spcPct val="0"/>
      </a:spcBef>
      <a:spcAft>
        <a:spcPct val="0"/>
      </a:spcAft>
      <a:defRPr sz="4000" kern="1200">
        <a:solidFill>
          <a:schemeClr val="bg1"/>
        </a:solidFill>
        <a:latin typeface="Arial Rounded MT Bold" pitchFamily="34" charset="0"/>
        <a:ea typeface="+mn-ea"/>
        <a:cs typeface="Arial" charset="0"/>
      </a:defRPr>
    </a:lvl5pPr>
    <a:lvl6pPr marL="1695300" algn="l" defTabSz="678271" rtl="0" eaLnBrk="1" latinLnBrk="0" hangingPunct="1">
      <a:defRPr sz="4000" kern="1200">
        <a:solidFill>
          <a:schemeClr val="bg1"/>
        </a:solidFill>
        <a:latin typeface="Arial Rounded MT Bold" pitchFamily="34" charset="0"/>
        <a:ea typeface="+mn-ea"/>
        <a:cs typeface="Arial" charset="0"/>
      </a:defRPr>
    </a:lvl6pPr>
    <a:lvl7pPr marL="2034313" algn="l" defTabSz="678271" rtl="0" eaLnBrk="1" latinLnBrk="0" hangingPunct="1">
      <a:defRPr sz="4000" kern="1200">
        <a:solidFill>
          <a:schemeClr val="bg1"/>
        </a:solidFill>
        <a:latin typeface="Arial Rounded MT Bold" pitchFamily="34" charset="0"/>
        <a:ea typeface="+mn-ea"/>
        <a:cs typeface="Arial" charset="0"/>
      </a:defRPr>
    </a:lvl7pPr>
    <a:lvl8pPr marL="2373419" algn="l" defTabSz="678271" rtl="0" eaLnBrk="1" latinLnBrk="0" hangingPunct="1">
      <a:defRPr sz="4000" kern="1200">
        <a:solidFill>
          <a:schemeClr val="bg1"/>
        </a:solidFill>
        <a:latin typeface="Arial Rounded MT Bold" pitchFamily="34" charset="0"/>
        <a:ea typeface="+mn-ea"/>
        <a:cs typeface="Arial" charset="0"/>
      </a:defRPr>
    </a:lvl8pPr>
    <a:lvl9pPr marL="2712509" algn="l" defTabSz="678271" rtl="0" eaLnBrk="1" latinLnBrk="0" hangingPunct="1">
      <a:defRPr sz="4000" kern="1200">
        <a:solidFill>
          <a:schemeClr val="bg1"/>
        </a:solidFill>
        <a:latin typeface="Arial Rounded MT Bold" pitchFamily="34" charset="0"/>
        <a:ea typeface="+mn-ea"/>
        <a:cs typeface="Arial" charset="0"/>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muel" initials="SW" lastIdx="2" clrIdx="0">
    <p:extLst>
      <p:ext uri="{19B8F6BF-5375-455C-9EA6-DF929625EA0E}">
        <p15:presenceInfo xmlns:p15="http://schemas.microsoft.com/office/powerpoint/2012/main" userId="Shmuel" providerId="None"/>
      </p:ext>
    </p:extLst>
  </p:cmAuthor>
  <p:cmAuthor id="2" name="Shmuel Wolkenfeld" initials="SW" lastIdx="1" clrIdx="1">
    <p:extLst>
      <p:ext uri="{19B8F6BF-5375-455C-9EA6-DF929625EA0E}">
        <p15:presenceInfo xmlns:p15="http://schemas.microsoft.com/office/powerpoint/2012/main" userId="59ac315834edd8d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FFFF00"/>
    <a:srgbClr val="333333"/>
    <a:srgbClr val="996633"/>
    <a:srgbClr val="9A6766"/>
    <a:srgbClr val="FFFF99"/>
    <a:srgbClr val="AA6E56"/>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9623" autoAdjust="0"/>
    <p:restoredTop sz="87933" autoAdjust="0"/>
  </p:normalViewPr>
  <p:slideViewPr>
    <p:cSldViewPr>
      <p:cViewPr varScale="1">
        <p:scale>
          <a:sx n="99" d="100"/>
          <a:sy n="99" d="100"/>
        </p:scale>
        <p:origin x="90" y="444"/>
      </p:cViewPr>
      <p:guideLst>
        <p:guide orient="horz" pos="162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3192"/>
    </p:cViewPr>
  </p:sorterViewPr>
  <p:notesViewPr>
    <p:cSldViewPr>
      <p:cViewPr varScale="1">
        <p:scale>
          <a:sx n="79" d="100"/>
          <a:sy n="79" d="100"/>
        </p:scale>
        <p:origin x="2022" y="12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commentAuthors" Target="commentAuthor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Bat Mitzvah meaning Jaedyn Stobbe Luke 2.52 </a:t>
            </a:r>
          </a:p>
        </p:txBody>
      </p:sp>
      <p:sp>
        <p:nvSpPr>
          <p:cNvPr id="29699"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April 24, 2025 5785</a:t>
            </a:r>
          </a:p>
        </p:txBody>
      </p:sp>
      <p:sp>
        <p:nvSpPr>
          <p:cNvPr id="29700"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29701"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743E3E74-A71D-4F9E-A274-799584BDC6E6}" type="slidenum">
              <a:rPr lang="en-US" altLang="en-US"/>
              <a:pPr/>
              <a:t>‹#›</a:t>
            </a:fld>
            <a:endParaRPr lang="en-US" altLang="en-US"/>
          </a:p>
        </p:txBody>
      </p:sp>
    </p:spTree>
    <p:extLst>
      <p:ext uri="{BB962C8B-B14F-4D97-AF65-F5344CB8AC3E}">
        <p14:creationId xmlns:p14="http://schemas.microsoft.com/office/powerpoint/2010/main" val="208859284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Bat Mitzvah meaning Jaedyn Stobbe Luke 2.52 </a:t>
            </a:r>
          </a:p>
        </p:txBody>
      </p:sp>
      <p:sp>
        <p:nvSpPr>
          <p:cNvPr id="51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April 24, 2025 5785</a:t>
            </a:r>
          </a:p>
        </p:txBody>
      </p:sp>
      <p:sp>
        <p:nvSpPr>
          <p:cNvPr id="512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00E9F95B-100C-4401-AFC8-043CE70D51A5}" type="slidenum">
              <a:rPr lang="en-US" altLang="en-US"/>
              <a:pPr/>
              <a:t>‹#›</a:t>
            </a:fld>
            <a:endParaRPr lang="en-US" altLang="en-US"/>
          </a:p>
        </p:txBody>
      </p:sp>
    </p:spTree>
    <p:extLst>
      <p:ext uri="{BB962C8B-B14F-4D97-AF65-F5344CB8AC3E}">
        <p14:creationId xmlns:p14="http://schemas.microsoft.com/office/powerpoint/2010/main" val="3266379074"/>
      </p:ext>
    </p:extLst>
  </p:cSld>
  <p:clrMap bg1="lt1" tx1="dk1" bg2="lt2" tx2="dk2" accent1="accent1" accent2="accent2" accent3="accent3" accent4="accent4" accent5="accent5" accent6="accent6" hlink="hlink" folHlink="folHlink"/>
  <p:hf ftr="0"/>
  <p:notesStyle>
    <a:lvl1pPr algn="l" rtl="0" fontAlgn="base">
      <a:spcBef>
        <a:spcPct val="30000"/>
      </a:spcBef>
      <a:spcAft>
        <a:spcPct val="0"/>
      </a:spcAft>
      <a:defRPr sz="2000" kern="1200">
        <a:solidFill>
          <a:schemeClr val="tx1"/>
        </a:solidFill>
        <a:latin typeface="Arial Rounded MT Bold" pitchFamily="34" charset="0"/>
        <a:ea typeface="+mn-ea"/>
        <a:cs typeface="Arial" charset="0"/>
      </a:defRPr>
    </a:lvl1pPr>
    <a:lvl2pPr marL="339061" algn="l" rtl="0" fontAlgn="base">
      <a:spcBef>
        <a:spcPct val="30000"/>
      </a:spcBef>
      <a:spcAft>
        <a:spcPct val="0"/>
      </a:spcAft>
      <a:defRPr sz="2000" kern="1200">
        <a:solidFill>
          <a:schemeClr val="tx1"/>
        </a:solidFill>
        <a:latin typeface="Arial Rounded MT Bold" pitchFamily="34" charset="0"/>
        <a:ea typeface="+mn-ea"/>
        <a:cs typeface="Arial" charset="0"/>
      </a:defRPr>
    </a:lvl2pPr>
    <a:lvl3pPr marL="678271" algn="l" rtl="0" fontAlgn="base">
      <a:spcBef>
        <a:spcPct val="30000"/>
      </a:spcBef>
      <a:spcAft>
        <a:spcPct val="0"/>
      </a:spcAft>
      <a:defRPr sz="1200" kern="1200">
        <a:solidFill>
          <a:schemeClr val="tx1"/>
        </a:solidFill>
        <a:latin typeface="Arial" charset="0"/>
        <a:ea typeface="+mn-ea"/>
        <a:cs typeface="Arial" charset="0"/>
      </a:defRPr>
    </a:lvl3pPr>
    <a:lvl4pPr marL="1017217" algn="l" rtl="0" fontAlgn="base">
      <a:spcBef>
        <a:spcPct val="30000"/>
      </a:spcBef>
      <a:spcAft>
        <a:spcPct val="0"/>
      </a:spcAft>
      <a:defRPr sz="1200" kern="1200">
        <a:solidFill>
          <a:schemeClr val="tx1"/>
        </a:solidFill>
        <a:latin typeface="Arial" charset="0"/>
        <a:ea typeface="+mn-ea"/>
        <a:cs typeface="Arial" charset="0"/>
      </a:defRPr>
    </a:lvl4pPr>
    <a:lvl5pPr marL="1356390" algn="l" rtl="0" fontAlgn="base">
      <a:spcBef>
        <a:spcPct val="30000"/>
      </a:spcBef>
      <a:spcAft>
        <a:spcPct val="0"/>
      </a:spcAft>
      <a:defRPr sz="1200" kern="1200">
        <a:solidFill>
          <a:schemeClr val="tx1"/>
        </a:solidFill>
        <a:latin typeface="Arial" charset="0"/>
        <a:ea typeface="+mn-ea"/>
        <a:cs typeface="Arial" charset="0"/>
      </a:defRPr>
    </a:lvl5pPr>
    <a:lvl6pPr marL="1695300" algn="l" defTabSz="678271" rtl="0" eaLnBrk="1" latinLnBrk="0" hangingPunct="1">
      <a:defRPr sz="1200" kern="1200">
        <a:solidFill>
          <a:schemeClr val="tx1"/>
        </a:solidFill>
        <a:latin typeface="+mn-lt"/>
        <a:ea typeface="+mn-ea"/>
        <a:cs typeface="+mn-cs"/>
      </a:defRPr>
    </a:lvl6pPr>
    <a:lvl7pPr marL="2034313" algn="l" defTabSz="678271" rtl="0" eaLnBrk="1" latinLnBrk="0" hangingPunct="1">
      <a:defRPr sz="1200" kern="1200">
        <a:solidFill>
          <a:schemeClr val="tx1"/>
        </a:solidFill>
        <a:latin typeface="+mn-lt"/>
        <a:ea typeface="+mn-ea"/>
        <a:cs typeface="+mn-cs"/>
      </a:defRPr>
    </a:lvl7pPr>
    <a:lvl8pPr marL="2373419" algn="l" defTabSz="678271" rtl="0" eaLnBrk="1" latinLnBrk="0" hangingPunct="1">
      <a:defRPr sz="1200" kern="1200">
        <a:solidFill>
          <a:schemeClr val="tx1"/>
        </a:solidFill>
        <a:latin typeface="+mn-lt"/>
        <a:ea typeface="+mn-ea"/>
        <a:cs typeface="+mn-cs"/>
      </a:defRPr>
    </a:lvl8pPr>
    <a:lvl9pPr marL="2712509" algn="l" defTabSz="67827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www.telegraph.co.uk/science/2016/04/26/bright-flash-of-light-marks-incredible-moment-life-begins-when-s/"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982127-A666-9BE8-A45D-B8AA01C4A8BC}"/>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E0C32FF5-F08A-4F02-A106-A653818B3CFD}"/>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effectLst/>
                <a:uLnTx/>
                <a:uFillTx/>
                <a:latin typeface="Arial" charset="0"/>
                <a:ea typeface="+mn-ea"/>
                <a:cs typeface="Arial" charset="0"/>
              </a:rPr>
              <a:t>Bat Mitzvah meaning Jaedyn Stobbe Luke 2.52 </a:t>
            </a:r>
          </a:p>
        </p:txBody>
      </p:sp>
      <p:sp>
        <p:nvSpPr>
          <p:cNvPr id="5" name="Rectangle 3">
            <a:extLst>
              <a:ext uri="{FF2B5EF4-FFF2-40B4-BE49-F238E27FC236}">
                <a16:creationId xmlns:a16="http://schemas.microsoft.com/office/drawing/2014/main" id="{0F3D0754-F1DB-A4FF-6374-0AC7534226A6}"/>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effectLst/>
                <a:uLnTx/>
                <a:uFillTx/>
                <a:latin typeface="Arial" charset="0"/>
                <a:ea typeface="+mn-ea"/>
                <a:cs typeface="Arial" charset="0"/>
              </a:rPr>
              <a:t>April 24, 2025 5785</a:t>
            </a:r>
          </a:p>
        </p:txBody>
      </p:sp>
      <p:sp>
        <p:nvSpPr>
          <p:cNvPr id="6" name="Rectangle 7">
            <a:extLst>
              <a:ext uri="{FF2B5EF4-FFF2-40B4-BE49-F238E27FC236}">
                <a16:creationId xmlns:a16="http://schemas.microsoft.com/office/drawing/2014/main" id="{92D865AC-4CAB-2343-6180-612401D6A2A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a:ln>
                <a:noFill/>
              </a:ln>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7013026F-7200-5EC2-92B8-F1E0E284F2A7}"/>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8F21DF2-F0E5-D8AC-6FA2-AC46A25F361C}"/>
              </a:ext>
            </a:extLst>
          </p:cNvPr>
          <p:cNvSpPr>
            <a:spLocks noGrp="1" noChangeArrowheads="1"/>
          </p:cNvSpPr>
          <p:nvPr>
            <p:ph type="body" idx="1"/>
          </p:nvPr>
        </p:nvSpPr>
        <p:spPr>
          <a:xfrm>
            <a:off x="152400" y="4114800"/>
            <a:ext cx="6553200" cy="4876800"/>
          </a:xfrm>
        </p:spPr>
        <p:txBody>
          <a:bodyPr/>
          <a:lstStyle/>
          <a:p>
            <a:pPr algn="l"/>
            <a:r>
              <a:rPr lang="en-US" altLang="en-US" dirty="0"/>
              <a:t>I was so touched and impressed, that I would like to build on her thoughts.</a:t>
            </a:r>
          </a:p>
        </p:txBody>
      </p:sp>
      <p:cxnSp>
        <p:nvCxnSpPr>
          <p:cNvPr id="3" name="Straight Connector 2">
            <a:extLst>
              <a:ext uri="{FF2B5EF4-FFF2-40B4-BE49-F238E27FC236}">
                <a16:creationId xmlns:a16="http://schemas.microsoft.com/office/drawing/2014/main" id="{F5F3F4AF-BF94-F871-7886-E401A681D16E}"/>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79521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5">
            <a:extLst>
              <a:ext uri="{FF2B5EF4-FFF2-40B4-BE49-F238E27FC236}">
                <a16:creationId xmlns:a16="http://schemas.microsoft.com/office/drawing/2014/main" id="{DF44EC95-19A5-9EF9-2673-94DEDBE6C5BB}"/>
              </a:ext>
            </a:extLst>
          </p:cNvPr>
          <p:cNvSpPr>
            <a:spLocks noGrp="1" noChangeArrowheads="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1pPr>
            <a:lvl2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2pPr>
            <a:lvl3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3pPr>
            <a:lvl4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4pPr>
            <a:lvl5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9pPr>
          </a:lstStyle>
          <a:p>
            <a:pPr>
              <a:buClrTx/>
              <a:buFontTx/>
              <a:buNone/>
            </a:pPr>
            <a:r>
              <a:rPr lang="en-US" altLang="en-US" sz="1200">
                <a:solidFill>
                  <a:srgbClr val="000000"/>
                </a:solidFill>
                <a:latin typeface="Arial" panose="020B0604020202020204" pitchFamily="34" charset="0"/>
                <a:cs typeface="Arial Unicode MS" panose="020B0604020202020204" pitchFamily="34" charset="-128"/>
              </a:rPr>
              <a:t>Bat Mitzvah meaning Jaedyn Stobbe Luke 2.52 </a:t>
            </a:r>
          </a:p>
        </p:txBody>
      </p:sp>
      <p:sp>
        <p:nvSpPr>
          <p:cNvPr id="7171" name="Rectangle 6">
            <a:extLst>
              <a:ext uri="{FF2B5EF4-FFF2-40B4-BE49-F238E27FC236}">
                <a16:creationId xmlns:a16="http://schemas.microsoft.com/office/drawing/2014/main" id="{02EC0E0E-D81D-5EEC-73FB-4BE5C039C622}"/>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1pPr>
            <a:lvl2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2pPr>
            <a:lvl3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3pPr>
            <a:lvl4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4pPr>
            <a:lvl5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9pPr>
          </a:lstStyle>
          <a:p>
            <a:pPr>
              <a:buClrTx/>
              <a:buFontTx/>
              <a:buNone/>
            </a:pPr>
            <a:r>
              <a:rPr lang="en-US" altLang="en-US" sz="1200">
                <a:solidFill>
                  <a:srgbClr val="000000"/>
                </a:solidFill>
                <a:latin typeface="Arial" panose="020B0604020202020204" pitchFamily="34" charset="0"/>
                <a:cs typeface="Arial Unicode MS" panose="020B0604020202020204" pitchFamily="34" charset="-128"/>
              </a:rPr>
              <a:t>April 24, 2025 5785</a:t>
            </a:r>
          </a:p>
        </p:txBody>
      </p:sp>
      <p:sp>
        <p:nvSpPr>
          <p:cNvPr id="7172" name="Rectangle 10">
            <a:extLst>
              <a:ext uri="{FF2B5EF4-FFF2-40B4-BE49-F238E27FC236}">
                <a16:creationId xmlns:a16="http://schemas.microsoft.com/office/drawing/2014/main" id="{18DB755D-E6F0-16A9-B640-4B38194CE336}"/>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1pPr>
            <a:lvl2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2pPr>
            <a:lvl3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3pPr>
            <a:lvl4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4pPr>
            <a:lvl5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9pPr>
          </a:lstStyle>
          <a:p>
            <a:pPr>
              <a:buClrTx/>
              <a:buFontTx/>
              <a:buNone/>
            </a:pPr>
            <a:fld id="{868C0DBC-2788-4A40-9FC4-35BF407B05C0}" type="slidenum">
              <a:rPr lang="en-US" altLang="en-US" sz="1200">
                <a:solidFill>
                  <a:srgbClr val="000000"/>
                </a:solidFill>
                <a:latin typeface="Arial" panose="020B0604020202020204" pitchFamily="34" charset="0"/>
                <a:cs typeface="Arial Unicode MS" panose="020B0604020202020204" pitchFamily="34" charset="-128"/>
              </a:rPr>
              <a:pPr>
                <a:buClrTx/>
                <a:buFontTx/>
                <a:buNone/>
              </a:pPr>
              <a:t>10</a:t>
            </a:fld>
            <a:endParaRPr lang="en-US" altLang="en-US" sz="1200">
              <a:solidFill>
                <a:srgbClr val="000000"/>
              </a:solidFill>
              <a:latin typeface="Arial" panose="020B0604020202020204" pitchFamily="34" charset="0"/>
              <a:cs typeface="Arial Unicode MS" panose="020B0604020202020204" pitchFamily="34" charset="-128"/>
            </a:endParaRPr>
          </a:p>
        </p:txBody>
      </p:sp>
      <p:sp>
        <p:nvSpPr>
          <p:cNvPr id="7173" name="Rectangle 2">
            <a:extLst>
              <a:ext uri="{FF2B5EF4-FFF2-40B4-BE49-F238E27FC236}">
                <a16:creationId xmlns:a16="http://schemas.microsoft.com/office/drawing/2014/main" id="{7FEBE864-E69D-DED0-AB39-72BB7C35DA11}"/>
              </a:ext>
            </a:extLst>
          </p:cNvPr>
          <p:cNvSpPr>
            <a:spLocks noGrp="1" noRot="1" noChangeAspect="1" noChangeArrowheads="1" noTextEdit="1"/>
          </p:cNvSpPr>
          <p:nvPr>
            <p:ph type="sldImg"/>
          </p:nvPr>
        </p:nvSpPr>
        <p:spPr>
          <a:xfrm>
            <a:off x="68263" y="304800"/>
            <a:ext cx="6772275" cy="3810000"/>
          </a:xfrm>
          <a:ln/>
        </p:spPr>
      </p:sp>
      <p:sp>
        <p:nvSpPr>
          <p:cNvPr id="7174" name="Rectangle 3">
            <a:extLst>
              <a:ext uri="{FF2B5EF4-FFF2-40B4-BE49-F238E27FC236}">
                <a16:creationId xmlns:a16="http://schemas.microsoft.com/office/drawing/2014/main" id="{2CA226C8-3859-B1E4-1C9C-A47FDEA39EBB}"/>
              </a:ext>
            </a:extLst>
          </p:cNvPr>
          <p:cNvSpPr>
            <a:spLocks noGrp="1" noChangeArrowheads="1"/>
          </p:cNvSpPr>
          <p:nvPr>
            <p:ph type="body" idx="1"/>
          </p:nvPr>
        </p:nvSpPr>
        <p:spPr>
          <a:xfrm>
            <a:off x="152400" y="4114800"/>
            <a:ext cx="6553200" cy="4876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sz="2000" dirty="0">
                <a:latin typeface="Arial Rounded MT Bold" panose="020F0704030504030204" pitchFamily="34" charset="0"/>
              </a:rPr>
              <a:t>Relationship to G-d and to other covenant members is the essence of the covenant.  This is the chapter in Yermiyahu/Jer where we have our commission to dance “together.”  That is why Messianic Jewish dance is in lines and circles.  Together </a:t>
            </a:r>
            <a:r>
              <a:rPr lang="en-US" altLang="en-US" sz="2000" dirty="0">
                <a:latin typeface="Arial Rounded MT Bold" panose="020F0704030504030204" pitchFamily="34" charset="0"/>
                <a:sym typeface="Wingdings" panose="05000000000000000000" pitchFamily="2" charset="2"/>
              </a:rPr>
              <a:t> community covenant.</a:t>
            </a:r>
            <a:endParaRPr lang="en-US" altLang="en-US" sz="2000" dirty="0">
              <a:latin typeface="Arial Rounded MT Bold" panose="020F0704030504030204" pitchFamily="34" charset="0"/>
            </a:endParaRPr>
          </a:p>
        </p:txBody>
      </p:sp>
    </p:spTree>
    <p:extLst>
      <p:ext uri="{BB962C8B-B14F-4D97-AF65-F5344CB8AC3E}">
        <p14:creationId xmlns:p14="http://schemas.microsoft.com/office/powerpoint/2010/main" val="15257195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5">
            <a:extLst>
              <a:ext uri="{FF2B5EF4-FFF2-40B4-BE49-F238E27FC236}">
                <a16:creationId xmlns:a16="http://schemas.microsoft.com/office/drawing/2014/main" id="{DF44EC95-19A5-9EF9-2673-94DEDBE6C5BB}"/>
              </a:ext>
            </a:extLst>
          </p:cNvPr>
          <p:cNvSpPr>
            <a:spLocks noGrp="1" noChangeArrowheads="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1pPr>
            <a:lvl2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2pPr>
            <a:lvl3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3pPr>
            <a:lvl4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4pPr>
            <a:lvl5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9pPr>
          </a:lstStyle>
          <a:p>
            <a:pPr>
              <a:buClrTx/>
              <a:buFontTx/>
              <a:buNone/>
            </a:pPr>
            <a:r>
              <a:rPr lang="en-US" altLang="en-US" sz="1200">
                <a:solidFill>
                  <a:srgbClr val="000000"/>
                </a:solidFill>
                <a:latin typeface="Arial" panose="020B0604020202020204" pitchFamily="34" charset="0"/>
                <a:cs typeface="Arial Unicode MS" panose="020B0604020202020204" pitchFamily="34" charset="-128"/>
              </a:rPr>
              <a:t>Bat Mitzvah meaning Jaedyn Stobbe Luke 2.52 </a:t>
            </a:r>
          </a:p>
        </p:txBody>
      </p:sp>
      <p:sp>
        <p:nvSpPr>
          <p:cNvPr id="7171" name="Rectangle 6">
            <a:extLst>
              <a:ext uri="{FF2B5EF4-FFF2-40B4-BE49-F238E27FC236}">
                <a16:creationId xmlns:a16="http://schemas.microsoft.com/office/drawing/2014/main" id="{02EC0E0E-D81D-5EEC-73FB-4BE5C039C622}"/>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1pPr>
            <a:lvl2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2pPr>
            <a:lvl3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3pPr>
            <a:lvl4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4pPr>
            <a:lvl5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9pPr>
          </a:lstStyle>
          <a:p>
            <a:pPr>
              <a:buClrTx/>
              <a:buFontTx/>
              <a:buNone/>
            </a:pPr>
            <a:r>
              <a:rPr lang="en-US" altLang="en-US" sz="1200">
                <a:solidFill>
                  <a:srgbClr val="000000"/>
                </a:solidFill>
                <a:latin typeface="Arial" panose="020B0604020202020204" pitchFamily="34" charset="0"/>
                <a:cs typeface="Arial Unicode MS" panose="020B0604020202020204" pitchFamily="34" charset="-128"/>
              </a:rPr>
              <a:t>April 24, 2025 5785</a:t>
            </a:r>
          </a:p>
        </p:txBody>
      </p:sp>
      <p:sp>
        <p:nvSpPr>
          <p:cNvPr id="7172" name="Rectangle 10">
            <a:extLst>
              <a:ext uri="{FF2B5EF4-FFF2-40B4-BE49-F238E27FC236}">
                <a16:creationId xmlns:a16="http://schemas.microsoft.com/office/drawing/2014/main" id="{18DB755D-E6F0-16A9-B640-4B38194CE336}"/>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1pPr>
            <a:lvl2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2pPr>
            <a:lvl3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3pPr>
            <a:lvl4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4pPr>
            <a:lvl5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9pPr>
          </a:lstStyle>
          <a:p>
            <a:pPr>
              <a:buClrTx/>
              <a:buFontTx/>
              <a:buNone/>
            </a:pPr>
            <a:fld id="{868C0DBC-2788-4A40-9FC4-35BF407B05C0}" type="slidenum">
              <a:rPr lang="en-US" altLang="en-US" sz="1200">
                <a:solidFill>
                  <a:srgbClr val="000000"/>
                </a:solidFill>
                <a:latin typeface="Arial" panose="020B0604020202020204" pitchFamily="34" charset="0"/>
                <a:cs typeface="Arial Unicode MS" panose="020B0604020202020204" pitchFamily="34" charset="-128"/>
              </a:rPr>
              <a:pPr>
                <a:buClrTx/>
                <a:buFontTx/>
                <a:buNone/>
              </a:pPr>
              <a:t>11</a:t>
            </a:fld>
            <a:endParaRPr lang="en-US" altLang="en-US" sz="1200">
              <a:solidFill>
                <a:srgbClr val="000000"/>
              </a:solidFill>
              <a:latin typeface="Arial" panose="020B0604020202020204" pitchFamily="34" charset="0"/>
              <a:cs typeface="Arial Unicode MS" panose="020B0604020202020204" pitchFamily="34" charset="-128"/>
            </a:endParaRPr>
          </a:p>
        </p:txBody>
      </p:sp>
      <p:sp>
        <p:nvSpPr>
          <p:cNvPr id="7173" name="Rectangle 2">
            <a:extLst>
              <a:ext uri="{FF2B5EF4-FFF2-40B4-BE49-F238E27FC236}">
                <a16:creationId xmlns:a16="http://schemas.microsoft.com/office/drawing/2014/main" id="{7FEBE864-E69D-DED0-AB39-72BB7C35DA11}"/>
              </a:ext>
            </a:extLst>
          </p:cNvPr>
          <p:cNvSpPr>
            <a:spLocks noGrp="1" noRot="1" noChangeAspect="1" noChangeArrowheads="1" noTextEdit="1"/>
          </p:cNvSpPr>
          <p:nvPr>
            <p:ph type="sldImg"/>
          </p:nvPr>
        </p:nvSpPr>
        <p:spPr>
          <a:xfrm>
            <a:off x="68263" y="304800"/>
            <a:ext cx="6772275" cy="3810000"/>
          </a:xfrm>
          <a:ln/>
        </p:spPr>
      </p:sp>
      <p:sp>
        <p:nvSpPr>
          <p:cNvPr id="7174" name="Rectangle 3">
            <a:extLst>
              <a:ext uri="{FF2B5EF4-FFF2-40B4-BE49-F238E27FC236}">
                <a16:creationId xmlns:a16="http://schemas.microsoft.com/office/drawing/2014/main" id="{2CA226C8-3859-B1E4-1C9C-A47FDEA39EBB}"/>
              </a:ext>
            </a:extLst>
          </p:cNvPr>
          <p:cNvSpPr>
            <a:spLocks noGrp="1" noChangeArrowheads="1"/>
          </p:cNvSpPr>
          <p:nvPr>
            <p:ph type="body" idx="1"/>
          </p:nvPr>
        </p:nvSpPr>
        <p:spPr>
          <a:xfrm>
            <a:off x="152400" y="4114800"/>
            <a:ext cx="6553200" cy="4876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sz="2000">
              <a:latin typeface="Arial Rounded MT Bold" panose="020F0704030504030204" pitchFamily="34" charset="0"/>
            </a:endParaRPr>
          </a:p>
        </p:txBody>
      </p:sp>
    </p:spTree>
    <p:extLst>
      <p:ext uri="{BB962C8B-B14F-4D97-AF65-F5344CB8AC3E}">
        <p14:creationId xmlns:p14="http://schemas.microsoft.com/office/powerpoint/2010/main" val="42634013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47D776-5716-EB07-F34F-822CD5885C9B}"/>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3054F6F0-671A-2768-EE47-104DAB539C99}"/>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Bat Mitzvah meaning Jaedyn Stobbe Luke 2.52 </a:t>
            </a:r>
          </a:p>
        </p:txBody>
      </p:sp>
      <p:sp>
        <p:nvSpPr>
          <p:cNvPr id="5" name="Rectangle 3">
            <a:extLst>
              <a:ext uri="{FF2B5EF4-FFF2-40B4-BE49-F238E27FC236}">
                <a16:creationId xmlns:a16="http://schemas.microsoft.com/office/drawing/2014/main" id="{9E98F1C2-EC58-0E2A-0438-77450CE96752}"/>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24, 2025 5785</a:t>
            </a:r>
          </a:p>
        </p:txBody>
      </p:sp>
      <p:sp>
        <p:nvSpPr>
          <p:cNvPr id="6" name="Rectangle 7">
            <a:extLst>
              <a:ext uri="{FF2B5EF4-FFF2-40B4-BE49-F238E27FC236}">
                <a16:creationId xmlns:a16="http://schemas.microsoft.com/office/drawing/2014/main" id="{23D3F36D-9B67-3308-8791-641E71FCBEC9}"/>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05866949-65F2-FCDF-F510-8A250D68257A}"/>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25A72E1D-75B4-417B-5DBB-9BEC008E112D}"/>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D751DE32-F4C4-CEDD-488B-99FDF01C6AEC}"/>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45925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AF6615-97E9-9763-213F-30391C71668F}"/>
            </a:ext>
          </a:extLst>
        </p:cNvPr>
        <p:cNvGrpSpPr/>
        <p:nvPr/>
      </p:nvGrpSpPr>
      <p:grpSpPr>
        <a:xfrm>
          <a:off x="0" y="0"/>
          <a:ext cx="0" cy="0"/>
          <a:chOff x="0" y="0"/>
          <a:chExt cx="0" cy="0"/>
        </a:xfrm>
      </p:grpSpPr>
      <p:sp>
        <p:nvSpPr>
          <p:cNvPr id="7170" name="Rectangle 5">
            <a:extLst>
              <a:ext uri="{FF2B5EF4-FFF2-40B4-BE49-F238E27FC236}">
                <a16:creationId xmlns:a16="http://schemas.microsoft.com/office/drawing/2014/main" id="{0FFFF956-22DB-C068-4D70-0718B457B324}"/>
              </a:ext>
            </a:extLst>
          </p:cNvPr>
          <p:cNvSpPr>
            <a:spLocks noGrp="1" noChangeArrowheads="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1pPr>
            <a:lvl2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2pPr>
            <a:lvl3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3pPr>
            <a:lvl4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4pPr>
            <a:lvl5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9pPr>
          </a:lstStyle>
          <a:p>
            <a:pPr>
              <a:buClrTx/>
              <a:buFontTx/>
              <a:buNone/>
            </a:pPr>
            <a:r>
              <a:rPr lang="en-US" altLang="en-US" sz="1200">
                <a:solidFill>
                  <a:srgbClr val="000000"/>
                </a:solidFill>
                <a:latin typeface="Arial" panose="020B0604020202020204" pitchFamily="34" charset="0"/>
                <a:cs typeface="Arial Unicode MS" panose="020B0604020202020204" pitchFamily="34" charset="-128"/>
              </a:rPr>
              <a:t>Bat Mitzvah meaning Jaedyn Stobbe Luke 2.52 </a:t>
            </a:r>
          </a:p>
        </p:txBody>
      </p:sp>
      <p:sp>
        <p:nvSpPr>
          <p:cNvPr id="7171" name="Rectangle 6">
            <a:extLst>
              <a:ext uri="{FF2B5EF4-FFF2-40B4-BE49-F238E27FC236}">
                <a16:creationId xmlns:a16="http://schemas.microsoft.com/office/drawing/2014/main" id="{4CE84B0E-0996-C4B0-D6B2-02076EAA1D04}"/>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1pPr>
            <a:lvl2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2pPr>
            <a:lvl3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3pPr>
            <a:lvl4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4pPr>
            <a:lvl5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9pPr>
          </a:lstStyle>
          <a:p>
            <a:pPr>
              <a:buClrTx/>
              <a:buFontTx/>
              <a:buNone/>
            </a:pPr>
            <a:r>
              <a:rPr lang="en-US" altLang="en-US" sz="1200">
                <a:solidFill>
                  <a:srgbClr val="000000"/>
                </a:solidFill>
                <a:latin typeface="Arial" panose="020B0604020202020204" pitchFamily="34" charset="0"/>
                <a:cs typeface="Arial Unicode MS" panose="020B0604020202020204" pitchFamily="34" charset="-128"/>
              </a:rPr>
              <a:t>April 24, 2025 5785</a:t>
            </a:r>
          </a:p>
        </p:txBody>
      </p:sp>
      <p:sp>
        <p:nvSpPr>
          <p:cNvPr id="7172" name="Rectangle 10">
            <a:extLst>
              <a:ext uri="{FF2B5EF4-FFF2-40B4-BE49-F238E27FC236}">
                <a16:creationId xmlns:a16="http://schemas.microsoft.com/office/drawing/2014/main" id="{9736D98F-89AA-6B0E-60A6-AD12503D5183}"/>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1pPr>
            <a:lvl2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2pPr>
            <a:lvl3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3pPr>
            <a:lvl4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4pPr>
            <a:lvl5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9pPr>
          </a:lstStyle>
          <a:p>
            <a:pPr>
              <a:buClrTx/>
              <a:buFontTx/>
              <a:buNone/>
            </a:pPr>
            <a:fld id="{868C0DBC-2788-4A40-9FC4-35BF407B05C0}" type="slidenum">
              <a:rPr lang="en-US" altLang="en-US" sz="1200">
                <a:solidFill>
                  <a:srgbClr val="000000"/>
                </a:solidFill>
                <a:latin typeface="Arial" panose="020B0604020202020204" pitchFamily="34" charset="0"/>
                <a:cs typeface="Arial Unicode MS" panose="020B0604020202020204" pitchFamily="34" charset="-128"/>
              </a:rPr>
              <a:pPr>
                <a:buClrTx/>
                <a:buFontTx/>
                <a:buNone/>
              </a:pPr>
              <a:t>13</a:t>
            </a:fld>
            <a:endParaRPr lang="en-US" altLang="en-US" sz="1200">
              <a:solidFill>
                <a:srgbClr val="000000"/>
              </a:solidFill>
              <a:latin typeface="Arial" panose="020B0604020202020204" pitchFamily="34" charset="0"/>
              <a:cs typeface="Arial Unicode MS" panose="020B0604020202020204" pitchFamily="34" charset="-128"/>
            </a:endParaRPr>
          </a:p>
        </p:txBody>
      </p:sp>
      <p:sp>
        <p:nvSpPr>
          <p:cNvPr id="7173" name="Rectangle 2">
            <a:extLst>
              <a:ext uri="{FF2B5EF4-FFF2-40B4-BE49-F238E27FC236}">
                <a16:creationId xmlns:a16="http://schemas.microsoft.com/office/drawing/2014/main" id="{6C15F4FA-F07D-7066-E4B9-54608E532DDC}"/>
              </a:ext>
            </a:extLst>
          </p:cNvPr>
          <p:cNvSpPr>
            <a:spLocks noGrp="1" noRot="1" noChangeAspect="1" noChangeArrowheads="1" noTextEdit="1"/>
          </p:cNvSpPr>
          <p:nvPr>
            <p:ph type="sldImg"/>
          </p:nvPr>
        </p:nvSpPr>
        <p:spPr>
          <a:xfrm>
            <a:off x="68263" y="304800"/>
            <a:ext cx="6772275" cy="3810000"/>
          </a:xfrm>
          <a:ln/>
        </p:spPr>
      </p:sp>
      <p:sp>
        <p:nvSpPr>
          <p:cNvPr id="7174" name="Rectangle 3">
            <a:extLst>
              <a:ext uri="{FF2B5EF4-FFF2-40B4-BE49-F238E27FC236}">
                <a16:creationId xmlns:a16="http://schemas.microsoft.com/office/drawing/2014/main" id="{D0D12FAF-41FA-1FED-CD9C-43DF1C459A52}"/>
              </a:ext>
            </a:extLst>
          </p:cNvPr>
          <p:cNvSpPr>
            <a:spLocks noGrp="1" noChangeArrowheads="1"/>
          </p:cNvSpPr>
          <p:nvPr>
            <p:ph type="body" idx="1"/>
          </p:nvPr>
        </p:nvSpPr>
        <p:spPr>
          <a:xfrm>
            <a:off x="152400" y="4114800"/>
            <a:ext cx="6553200" cy="4876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sz="2000" dirty="0">
              <a:latin typeface="Arial Rounded MT Bold" panose="020F0704030504030204" pitchFamily="34" charset="0"/>
            </a:endParaRPr>
          </a:p>
        </p:txBody>
      </p:sp>
    </p:spTree>
    <p:extLst>
      <p:ext uri="{BB962C8B-B14F-4D97-AF65-F5344CB8AC3E}">
        <p14:creationId xmlns:p14="http://schemas.microsoft.com/office/powerpoint/2010/main" val="264130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0C754E-5F8C-D0C6-E0E7-E30E8914AF8D}"/>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C243A74B-58BC-06DA-308D-DBEF82D56586}"/>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Bat Mitzvah meaning Jaedyn Stobbe Luke 2.52 </a:t>
            </a:r>
          </a:p>
        </p:txBody>
      </p:sp>
      <p:sp>
        <p:nvSpPr>
          <p:cNvPr id="5" name="Rectangle 3">
            <a:extLst>
              <a:ext uri="{FF2B5EF4-FFF2-40B4-BE49-F238E27FC236}">
                <a16:creationId xmlns:a16="http://schemas.microsoft.com/office/drawing/2014/main" id="{88B33F78-28F4-B6F1-BF0D-72123463BEDC}"/>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24, 2025 5785</a:t>
            </a:r>
          </a:p>
        </p:txBody>
      </p:sp>
      <p:sp>
        <p:nvSpPr>
          <p:cNvPr id="6" name="Rectangle 7">
            <a:extLst>
              <a:ext uri="{FF2B5EF4-FFF2-40B4-BE49-F238E27FC236}">
                <a16:creationId xmlns:a16="http://schemas.microsoft.com/office/drawing/2014/main" id="{32F8CE16-D6AA-38A6-E52F-EEF45E3FB451}"/>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7D5D5E66-2355-E412-5E96-6D9821A6AB9B}"/>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AF434FC7-E66A-EFE8-F50B-A6E53E87617F}"/>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D91B571E-8D88-5536-C576-9700E222351F}"/>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62055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EFA903-FCD4-5704-E68A-F50D1D8215B8}"/>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D75ECC8F-11FE-8D84-B620-274A662CFD1C}"/>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Bat Mitzvah meaning Jaedyn Stobbe Luke 2.52 </a:t>
            </a:r>
          </a:p>
        </p:txBody>
      </p:sp>
      <p:sp>
        <p:nvSpPr>
          <p:cNvPr id="5" name="Rectangle 3">
            <a:extLst>
              <a:ext uri="{FF2B5EF4-FFF2-40B4-BE49-F238E27FC236}">
                <a16:creationId xmlns:a16="http://schemas.microsoft.com/office/drawing/2014/main" id="{9854F7C2-98DF-A4C2-05C7-8C8B8CD4D7EE}"/>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24, 2025 5785</a:t>
            </a:r>
          </a:p>
        </p:txBody>
      </p:sp>
      <p:sp>
        <p:nvSpPr>
          <p:cNvPr id="6" name="Rectangle 7">
            <a:extLst>
              <a:ext uri="{FF2B5EF4-FFF2-40B4-BE49-F238E27FC236}">
                <a16:creationId xmlns:a16="http://schemas.microsoft.com/office/drawing/2014/main" id="{2C7CC09E-4503-27CB-584B-E1160EF81FB8}"/>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1B3268F4-392F-D07A-4EC7-A7894D4C4F4F}"/>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00081771-C3E2-4B5B-12BA-F2FCA4C61187}"/>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8422CF14-29C3-1132-197A-A65B80CFBB48}"/>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43188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EFCC80-EADE-68B7-0571-57CA18024DF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1235AEC8-4C8F-F31C-FBEF-9A812C8039E1}"/>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effectLst/>
                <a:uLnTx/>
                <a:uFillTx/>
                <a:latin typeface="Arial" charset="0"/>
                <a:ea typeface="+mn-ea"/>
                <a:cs typeface="Arial" charset="0"/>
              </a:rPr>
              <a:t>Bat Mitzvah meaning Jaedyn Stobbe Luke 2.52 </a:t>
            </a:r>
          </a:p>
        </p:txBody>
      </p:sp>
      <p:sp>
        <p:nvSpPr>
          <p:cNvPr id="5" name="Rectangle 3">
            <a:extLst>
              <a:ext uri="{FF2B5EF4-FFF2-40B4-BE49-F238E27FC236}">
                <a16:creationId xmlns:a16="http://schemas.microsoft.com/office/drawing/2014/main" id="{E016EFA5-2227-E3CE-7743-23F12E3D80C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effectLst/>
                <a:uLnTx/>
                <a:uFillTx/>
                <a:latin typeface="Arial" charset="0"/>
                <a:ea typeface="+mn-ea"/>
                <a:cs typeface="Arial" charset="0"/>
              </a:rPr>
              <a:t>April 24, 2025 5785</a:t>
            </a:r>
          </a:p>
        </p:txBody>
      </p:sp>
      <p:sp>
        <p:nvSpPr>
          <p:cNvPr id="6" name="Rectangle 7">
            <a:extLst>
              <a:ext uri="{FF2B5EF4-FFF2-40B4-BE49-F238E27FC236}">
                <a16:creationId xmlns:a16="http://schemas.microsoft.com/office/drawing/2014/main" id="{8B0EAD0D-5FAC-0EC4-8924-7B3D0277EB6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8E69275F-412F-C5C2-7241-A5C448B10CAA}"/>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DE9D779E-DD61-6F17-791C-66A8D64D5F3E}"/>
              </a:ext>
            </a:extLst>
          </p:cNvPr>
          <p:cNvSpPr>
            <a:spLocks noGrp="1" noChangeArrowheads="1"/>
          </p:cNvSpPr>
          <p:nvPr>
            <p:ph type="body" idx="1"/>
          </p:nvPr>
        </p:nvSpPr>
        <p:spPr>
          <a:xfrm>
            <a:off x="152400" y="4114800"/>
            <a:ext cx="6553200" cy="4876800"/>
          </a:xfrm>
        </p:spPr>
        <p:txBody>
          <a:bodyPr/>
          <a:lstStyle/>
          <a:p>
            <a:pPr algn="l"/>
            <a:r>
              <a:rPr lang="en-US" altLang="en-US" dirty="0"/>
              <a:t>This is the verse just before the one’s at Jaedyn’s powerful concluding exhortation.</a:t>
            </a:r>
          </a:p>
        </p:txBody>
      </p:sp>
      <p:cxnSp>
        <p:nvCxnSpPr>
          <p:cNvPr id="3" name="Straight Connector 2">
            <a:extLst>
              <a:ext uri="{FF2B5EF4-FFF2-40B4-BE49-F238E27FC236}">
                <a16:creationId xmlns:a16="http://schemas.microsoft.com/office/drawing/2014/main" id="{D752E245-C338-6954-8EEB-73F41C4695F1}"/>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06980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F0714E-8168-E9B2-6FDB-391D06DD8614}"/>
            </a:ext>
          </a:extLst>
        </p:cNvPr>
        <p:cNvGrpSpPr/>
        <p:nvPr/>
      </p:nvGrpSpPr>
      <p:grpSpPr>
        <a:xfrm>
          <a:off x="0" y="0"/>
          <a:ext cx="0" cy="0"/>
          <a:chOff x="0" y="0"/>
          <a:chExt cx="0" cy="0"/>
        </a:xfrm>
      </p:grpSpPr>
      <p:sp>
        <p:nvSpPr>
          <p:cNvPr id="7170" name="Rectangle 5">
            <a:extLst>
              <a:ext uri="{FF2B5EF4-FFF2-40B4-BE49-F238E27FC236}">
                <a16:creationId xmlns:a16="http://schemas.microsoft.com/office/drawing/2014/main" id="{8DAC6AFD-5B8A-14B1-5878-0827BA5A1B7C}"/>
              </a:ext>
            </a:extLst>
          </p:cNvPr>
          <p:cNvSpPr>
            <a:spLocks noGrp="1" noChangeArrowheads="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1pPr>
            <a:lvl2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2pPr>
            <a:lvl3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3pPr>
            <a:lvl4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4pPr>
            <a:lvl5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9pPr>
          </a:lstStyle>
          <a:p>
            <a:pPr>
              <a:buClrTx/>
              <a:buFontTx/>
              <a:buNone/>
            </a:pPr>
            <a:r>
              <a:rPr lang="en-US" altLang="en-US" sz="1200">
                <a:solidFill>
                  <a:srgbClr val="000000"/>
                </a:solidFill>
                <a:latin typeface="Arial" panose="020B0604020202020204" pitchFamily="34" charset="0"/>
                <a:cs typeface="Arial Unicode MS" panose="020B0604020202020204" pitchFamily="34" charset="-128"/>
              </a:rPr>
              <a:t>Bat Mitzvah meaning Jaedyn Stobbe Luke 2.52 </a:t>
            </a:r>
          </a:p>
        </p:txBody>
      </p:sp>
      <p:sp>
        <p:nvSpPr>
          <p:cNvPr id="7171" name="Rectangle 6">
            <a:extLst>
              <a:ext uri="{FF2B5EF4-FFF2-40B4-BE49-F238E27FC236}">
                <a16:creationId xmlns:a16="http://schemas.microsoft.com/office/drawing/2014/main" id="{D5DE74B2-E8D9-EE16-CB0A-4A18A7407B84}"/>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1pPr>
            <a:lvl2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2pPr>
            <a:lvl3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3pPr>
            <a:lvl4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4pPr>
            <a:lvl5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9pPr>
          </a:lstStyle>
          <a:p>
            <a:pPr>
              <a:buClrTx/>
              <a:buFontTx/>
              <a:buNone/>
            </a:pPr>
            <a:r>
              <a:rPr lang="en-US" altLang="en-US" sz="1200">
                <a:solidFill>
                  <a:srgbClr val="000000"/>
                </a:solidFill>
                <a:latin typeface="Arial" panose="020B0604020202020204" pitchFamily="34" charset="0"/>
                <a:cs typeface="Arial Unicode MS" panose="020B0604020202020204" pitchFamily="34" charset="-128"/>
              </a:rPr>
              <a:t>April 24, 2025 5785</a:t>
            </a:r>
          </a:p>
        </p:txBody>
      </p:sp>
      <p:sp>
        <p:nvSpPr>
          <p:cNvPr id="7172" name="Rectangle 10">
            <a:extLst>
              <a:ext uri="{FF2B5EF4-FFF2-40B4-BE49-F238E27FC236}">
                <a16:creationId xmlns:a16="http://schemas.microsoft.com/office/drawing/2014/main" id="{6F3BF161-A77A-E322-EF0A-0F95A9ECCDA1}"/>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1pPr>
            <a:lvl2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2pPr>
            <a:lvl3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3pPr>
            <a:lvl4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4pPr>
            <a:lvl5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9pPr>
          </a:lstStyle>
          <a:p>
            <a:pPr>
              <a:buClrTx/>
              <a:buFontTx/>
              <a:buNone/>
            </a:pPr>
            <a:fld id="{868C0DBC-2788-4A40-9FC4-35BF407B05C0}" type="slidenum">
              <a:rPr lang="en-US" altLang="en-US" sz="1200">
                <a:solidFill>
                  <a:srgbClr val="000000"/>
                </a:solidFill>
                <a:latin typeface="Arial" panose="020B0604020202020204" pitchFamily="34" charset="0"/>
                <a:cs typeface="Arial Unicode MS" panose="020B0604020202020204" pitchFamily="34" charset="-128"/>
              </a:rPr>
              <a:pPr>
                <a:buClrTx/>
                <a:buFontTx/>
                <a:buNone/>
              </a:pPr>
              <a:t>17</a:t>
            </a:fld>
            <a:endParaRPr lang="en-US" altLang="en-US" sz="1200">
              <a:solidFill>
                <a:srgbClr val="000000"/>
              </a:solidFill>
              <a:latin typeface="Arial" panose="020B0604020202020204" pitchFamily="34" charset="0"/>
              <a:cs typeface="Arial Unicode MS" panose="020B0604020202020204" pitchFamily="34" charset="-128"/>
            </a:endParaRPr>
          </a:p>
        </p:txBody>
      </p:sp>
      <p:sp>
        <p:nvSpPr>
          <p:cNvPr id="7173" name="Rectangle 2">
            <a:extLst>
              <a:ext uri="{FF2B5EF4-FFF2-40B4-BE49-F238E27FC236}">
                <a16:creationId xmlns:a16="http://schemas.microsoft.com/office/drawing/2014/main" id="{EB4A590C-92DA-81BD-F138-30876399042F}"/>
              </a:ext>
            </a:extLst>
          </p:cNvPr>
          <p:cNvSpPr>
            <a:spLocks noGrp="1" noRot="1" noChangeAspect="1" noChangeArrowheads="1" noTextEdit="1"/>
          </p:cNvSpPr>
          <p:nvPr>
            <p:ph type="sldImg"/>
          </p:nvPr>
        </p:nvSpPr>
        <p:spPr>
          <a:xfrm>
            <a:off x="68263" y="304800"/>
            <a:ext cx="6772275" cy="3810000"/>
          </a:xfrm>
          <a:ln/>
        </p:spPr>
      </p:sp>
      <p:sp>
        <p:nvSpPr>
          <p:cNvPr id="7174" name="Rectangle 3">
            <a:extLst>
              <a:ext uri="{FF2B5EF4-FFF2-40B4-BE49-F238E27FC236}">
                <a16:creationId xmlns:a16="http://schemas.microsoft.com/office/drawing/2014/main" id="{D4167B94-D5EE-18FC-F732-1BE5240B64A8}"/>
              </a:ext>
            </a:extLst>
          </p:cNvPr>
          <p:cNvSpPr>
            <a:spLocks noGrp="1" noChangeArrowheads="1"/>
          </p:cNvSpPr>
          <p:nvPr>
            <p:ph type="body" idx="1"/>
          </p:nvPr>
        </p:nvSpPr>
        <p:spPr>
          <a:xfrm>
            <a:off x="152400" y="4114800"/>
            <a:ext cx="6553200" cy="4876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sz="2000">
              <a:latin typeface="Arial Rounded MT Bold" panose="020F0704030504030204" pitchFamily="34" charset="0"/>
            </a:endParaRPr>
          </a:p>
        </p:txBody>
      </p:sp>
    </p:spTree>
    <p:extLst>
      <p:ext uri="{BB962C8B-B14F-4D97-AF65-F5344CB8AC3E}">
        <p14:creationId xmlns:p14="http://schemas.microsoft.com/office/powerpoint/2010/main" val="4034445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49458A-E240-26C2-D701-BB8EF3E5DC81}"/>
            </a:ext>
          </a:extLst>
        </p:cNvPr>
        <p:cNvGrpSpPr/>
        <p:nvPr/>
      </p:nvGrpSpPr>
      <p:grpSpPr>
        <a:xfrm>
          <a:off x="0" y="0"/>
          <a:ext cx="0" cy="0"/>
          <a:chOff x="0" y="0"/>
          <a:chExt cx="0" cy="0"/>
        </a:xfrm>
      </p:grpSpPr>
      <p:sp>
        <p:nvSpPr>
          <p:cNvPr id="44034" name="Rectangle 5">
            <a:extLst>
              <a:ext uri="{FF2B5EF4-FFF2-40B4-BE49-F238E27FC236}">
                <a16:creationId xmlns:a16="http://schemas.microsoft.com/office/drawing/2014/main" id="{CB41769D-66EC-C019-833C-F8DE85C97AA4}"/>
              </a:ext>
            </a:extLst>
          </p:cNvPr>
          <p:cNvSpPr>
            <a:spLocks noGrp="1" noChangeArrowheads="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1pPr>
            <a:lvl2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2pPr>
            <a:lvl3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3pPr>
            <a:lvl4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4pPr>
            <a:lvl5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9pPr>
          </a:lstStyle>
          <a:p>
            <a:pPr>
              <a:buClrTx/>
              <a:buFontTx/>
              <a:buNone/>
            </a:pPr>
            <a:r>
              <a:rPr lang="en-US" altLang="en-US" sz="1200">
                <a:solidFill>
                  <a:srgbClr val="000000"/>
                </a:solidFill>
                <a:latin typeface="Arial" panose="020B0604020202020204" pitchFamily="34" charset="0"/>
                <a:cs typeface="Arial Unicode MS" panose="020B0604020202020204" pitchFamily="34" charset="-128"/>
              </a:rPr>
              <a:t>Bat Mitzvah meaning Jaedyn Stobbe Luke 2.52 </a:t>
            </a:r>
          </a:p>
        </p:txBody>
      </p:sp>
      <p:sp>
        <p:nvSpPr>
          <p:cNvPr id="44035" name="Rectangle 6">
            <a:extLst>
              <a:ext uri="{FF2B5EF4-FFF2-40B4-BE49-F238E27FC236}">
                <a16:creationId xmlns:a16="http://schemas.microsoft.com/office/drawing/2014/main" id="{F8CE55B1-ED37-D470-DA14-2434D5E26BC3}"/>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1pPr>
            <a:lvl2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2pPr>
            <a:lvl3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3pPr>
            <a:lvl4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4pPr>
            <a:lvl5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9pPr>
          </a:lstStyle>
          <a:p>
            <a:pPr>
              <a:buClrTx/>
              <a:buFontTx/>
              <a:buNone/>
            </a:pPr>
            <a:r>
              <a:rPr lang="en-US" altLang="en-US" sz="1200">
                <a:solidFill>
                  <a:srgbClr val="000000"/>
                </a:solidFill>
                <a:latin typeface="Arial" panose="020B0604020202020204" pitchFamily="34" charset="0"/>
                <a:cs typeface="Arial Unicode MS" panose="020B0604020202020204" pitchFamily="34" charset="-128"/>
              </a:rPr>
              <a:t>April 24, 2025 5785</a:t>
            </a:r>
          </a:p>
        </p:txBody>
      </p:sp>
      <p:sp>
        <p:nvSpPr>
          <p:cNvPr id="44036" name="Rectangle 10">
            <a:extLst>
              <a:ext uri="{FF2B5EF4-FFF2-40B4-BE49-F238E27FC236}">
                <a16:creationId xmlns:a16="http://schemas.microsoft.com/office/drawing/2014/main" id="{3DCD88D5-888D-76A9-625F-890366BB00B0}"/>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1pPr>
            <a:lvl2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2pPr>
            <a:lvl3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3pPr>
            <a:lvl4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4pPr>
            <a:lvl5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9pPr>
          </a:lstStyle>
          <a:p>
            <a:pPr>
              <a:buClrTx/>
              <a:buFontTx/>
              <a:buNone/>
            </a:pPr>
            <a:fld id="{443E8408-BD2E-492A-8527-A6E5EF8EF1BC}" type="slidenum">
              <a:rPr lang="en-US" altLang="en-US" sz="1200">
                <a:solidFill>
                  <a:srgbClr val="000000"/>
                </a:solidFill>
                <a:latin typeface="Arial" panose="020B0604020202020204" pitchFamily="34" charset="0"/>
                <a:cs typeface="Arial Unicode MS" panose="020B0604020202020204" pitchFamily="34" charset="-128"/>
              </a:rPr>
              <a:pPr>
                <a:buClrTx/>
                <a:buFontTx/>
                <a:buNone/>
              </a:pPr>
              <a:t>18</a:t>
            </a:fld>
            <a:endParaRPr lang="en-US" altLang="en-US" sz="1200">
              <a:solidFill>
                <a:srgbClr val="000000"/>
              </a:solidFill>
              <a:latin typeface="Arial" panose="020B0604020202020204" pitchFamily="34" charset="0"/>
              <a:cs typeface="Arial Unicode MS" panose="020B0604020202020204" pitchFamily="34" charset="-128"/>
            </a:endParaRPr>
          </a:p>
        </p:txBody>
      </p:sp>
      <p:sp>
        <p:nvSpPr>
          <p:cNvPr id="44037" name="Rectangle 2">
            <a:extLst>
              <a:ext uri="{FF2B5EF4-FFF2-40B4-BE49-F238E27FC236}">
                <a16:creationId xmlns:a16="http://schemas.microsoft.com/office/drawing/2014/main" id="{E5FD7A67-9680-423C-E035-E9B0CB261D46}"/>
              </a:ext>
            </a:extLst>
          </p:cNvPr>
          <p:cNvSpPr>
            <a:spLocks noGrp="1" noRot="1" noChangeAspect="1" noChangeArrowheads="1" noTextEdit="1"/>
          </p:cNvSpPr>
          <p:nvPr>
            <p:ph type="sldImg"/>
          </p:nvPr>
        </p:nvSpPr>
        <p:spPr>
          <a:xfrm>
            <a:off x="68263" y="304800"/>
            <a:ext cx="6772275" cy="3810000"/>
          </a:xfrm>
          <a:ln/>
        </p:spPr>
      </p:sp>
      <p:sp>
        <p:nvSpPr>
          <p:cNvPr id="44038" name="Rectangle 3">
            <a:extLst>
              <a:ext uri="{FF2B5EF4-FFF2-40B4-BE49-F238E27FC236}">
                <a16:creationId xmlns:a16="http://schemas.microsoft.com/office/drawing/2014/main" id="{6312B380-606A-F194-FE40-AF0D5C175186}"/>
              </a:ext>
            </a:extLst>
          </p:cNvPr>
          <p:cNvSpPr>
            <a:spLocks noGrp="1" noChangeArrowheads="1"/>
          </p:cNvSpPr>
          <p:nvPr>
            <p:ph type="body" idx="1"/>
          </p:nvPr>
        </p:nvSpPr>
        <p:spPr>
          <a:xfrm>
            <a:off x="152400" y="4114800"/>
            <a:ext cx="6553200" cy="4876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sz="2000" dirty="0">
              <a:latin typeface="Arial Rounded MT Bold" panose="020F0704030504030204" pitchFamily="34" charset="0"/>
            </a:endParaRPr>
          </a:p>
        </p:txBody>
      </p:sp>
    </p:spTree>
    <p:extLst>
      <p:ext uri="{BB962C8B-B14F-4D97-AF65-F5344CB8AC3E}">
        <p14:creationId xmlns:p14="http://schemas.microsoft.com/office/powerpoint/2010/main" val="11901957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5">
            <a:extLst>
              <a:ext uri="{FF2B5EF4-FFF2-40B4-BE49-F238E27FC236}">
                <a16:creationId xmlns:a16="http://schemas.microsoft.com/office/drawing/2014/main" id="{0AB2E03F-80EA-1D9D-CF31-51515F09DF02}"/>
              </a:ext>
            </a:extLst>
          </p:cNvPr>
          <p:cNvSpPr>
            <a:spLocks noGrp="1" noChangeArrowheads="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1pPr>
            <a:lvl2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2pPr>
            <a:lvl3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3pPr>
            <a:lvl4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4pPr>
            <a:lvl5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9pPr>
          </a:lstStyle>
          <a:p>
            <a:pPr>
              <a:buClrTx/>
              <a:buFontTx/>
              <a:buNone/>
            </a:pPr>
            <a:r>
              <a:rPr lang="en-US" altLang="en-US" sz="1200">
                <a:solidFill>
                  <a:srgbClr val="000000"/>
                </a:solidFill>
                <a:latin typeface="Arial" panose="020B0604020202020204" pitchFamily="34" charset="0"/>
                <a:cs typeface="Arial Unicode MS" panose="020B0604020202020204" pitchFamily="34" charset="-128"/>
              </a:rPr>
              <a:t>Bat Mitzvah meaning Jaedyn Stobbe Luke 2.52 </a:t>
            </a:r>
          </a:p>
        </p:txBody>
      </p:sp>
      <p:sp>
        <p:nvSpPr>
          <p:cNvPr id="44035" name="Rectangle 6">
            <a:extLst>
              <a:ext uri="{FF2B5EF4-FFF2-40B4-BE49-F238E27FC236}">
                <a16:creationId xmlns:a16="http://schemas.microsoft.com/office/drawing/2014/main" id="{8FD88F6F-5510-5466-3572-4549EACB864D}"/>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1pPr>
            <a:lvl2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2pPr>
            <a:lvl3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3pPr>
            <a:lvl4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4pPr>
            <a:lvl5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9pPr>
          </a:lstStyle>
          <a:p>
            <a:pPr>
              <a:buClrTx/>
              <a:buFontTx/>
              <a:buNone/>
            </a:pPr>
            <a:r>
              <a:rPr lang="en-US" altLang="en-US" sz="1200">
                <a:solidFill>
                  <a:srgbClr val="000000"/>
                </a:solidFill>
                <a:latin typeface="Arial" panose="020B0604020202020204" pitchFamily="34" charset="0"/>
                <a:cs typeface="Arial Unicode MS" panose="020B0604020202020204" pitchFamily="34" charset="-128"/>
              </a:rPr>
              <a:t>April 24, 2025 5785</a:t>
            </a:r>
          </a:p>
        </p:txBody>
      </p:sp>
      <p:sp>
        <p:nvSpPr>
          <p:cNvPr id="44036" name="Rectangle 10">
            <a:extLst>
              <a:ext uri="{FF2B5EF4-FFF2-40B4-BE49-F238E27FC236}">
                <a16:creationId xmlns:a16="http://schemas.microsoft.com/office/drawing/2014/main" id="{071E86CE-725D-A352-1A6E-FA24E07F9B2B}"/>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1pPr>
            <a:lvl2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2pPr>
            <a:lvl3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3pPr>
            <a:lvl4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4pPr>
            <a:lvl5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9pPr>
          </a:lstStyle>
          <a:p>
            <a:pPr>
              <a:buClrTx/>
              <a:buFontTx/>
              <a:buNone/>
            </a:pPr>
            <a:fld id="{443E8408-BD2E-492A-8527-A6E5EF8EF1BC}" type="slidenum">
              <a:rPr lang="en-US" altLang="en-US" sz="1200">
                <a:solidFill>
                  <a:srgbClr val="000000"/>
                </a:solidFill>
                <a:latin typeface="Arial" panose="020B0604020202020204" pitchFamily="34" charset="0"/>
                <a:cs typeface="Arial Unicode MS" panose="020B0604020202020204" pitchFamily="34" charset="-128"/>
              </a:rPr>
              <a:pPr>
                <a:buClrTx/>
                <a:buFontTx/>
                <a:buNone/>
              </a:pPr>
              <a:t>19</a:t>
            </a:fld>
            <a:endParaRPr lang="en-US" altLang="en-US" sz="1200">
              <a:solidFill>
                <a:srgbClr val="000000"/>
              </a:solidFill>
              <a:latin typeface="Arial" panose="020B0604020202020204" pitchFamily="34" charset="0"/>
              <a:cs typeface="Arial Unicode MS" panose="020B0604020202020204" pitchFamily="34" charset="-128"/>
            </a:endParaRPr>
          </a:p>
        </p:txBody>
      </p:sp>
      <p:sp>
        <p:nvSpPr>
          <p:cNvPr id="44037" name="Rectangle 2">
            <a:extLst>
              <a:ext uri="{FF2B5EF4-FFF2-40B4-BE49-F238E27FC236}">
                <a16:creationId xmlns:a16="http://schemas.microsoft.com/office/drawing/2014/main" id="{9B77044D-A78F-3169-6A2B-DBAAC74C7D9F}"/>
              </a:ext>
            </a:extLst>
          </p:cNvPr>
          <p:cNvSpPr>
            <a:spLocks noGrp="1" noRot="1" noChangeAspect="1" noChangeArrowheads="1" noTextEdit="1"/>
          </p:cNvSpPr>
          <p:nvPr>
            <p:ph type="sldImg"/>
          </p:nvPr>
        </p:nvSpPr>
        <p:spPr>
          <a:xfrm>
            <a:off x="42863" y="304800"/>
            <a:ext cx="6772275" cy="3810000"/>
          </a:xfrm>
          <a:ln/>
        </p:spPr>
      </p:sp>
      <p:sp>
        <p:nvSpPr>
          <p:cNvPr id="44038" name="Rectangle 3">
            <a:extLst>
              <a:ext uri="{FF2B5EF4-FFF2-40B4-BE49-F238E27FC236}">
                <a16:creationId xmlns:a16="http://schemas.microsoft.com/office/drawing/2014/main" id="{63581242-5B48-6440-7740-0C98323699B6}"/>
              </a:ext>
            </a:extLst>
          </p:cNvPr>
          <p:cNvSpPr>
            <a:spLocks noGrp="1" noChangeArrowheads="1"/>
          </p:cNvSpPr>
          <p:nvPr>
            <p:ph type="body" idx="1"/>
          </p:nvPr>
        </p:nvSpPr>
        <p:spPr>
          <a:xfrm>
            <a:off x="152400" y="4114800"/>
            <a:ext cx="6553200" cy="4876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sz="2000" dirty="0">
                <a:latin typeface="Arial Rounded MT Bold" panose="020F0704030504030204" pitchFamily="34" charset="0"/>
              </a:rPr>
              <a:t>Most people, most cultures, call on the divine, on clergy at these points.</a:t>
            </a:r>
          </a:p>
          <a:p>
            <a:endParaRPr lang="en-US" altLang="en-US" sz="2000" dirty="0">
              <a:latin typeface="Arial Rounded MT Bold" panose="020F0704030504030204" pitchFamily="34" charset="0"/>
            </a:endParaRPr>
          </a:p>
        </p:txBody>
      </p:sp>
    </p:spTree>
    <p:extLst>
      <p:ext uri="{BB962C8B-B14F-4D97-AF65-F5344CB8AC3E}">
        <p14:creationId xmlns:p14="http://schemas.microsoft.com/office/powerpoint/2010/main" val="39567540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19901F-3C82-824C-1227-98E8831BA57A}"/>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CB2A5E60-6FCB-DE8E-FE4D-634799FA8C20}"/>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Bat Mitzvah meaning Jaedyn Stobbe Luke 2.52 </a:t>
            </a:r>
          </a:p>
        </p:txBody>
      </p:sp>
      <p:sp>
        <p:nvSpPr>
          <p:cNvPr id="5" name="Rectangle 3">
            <a:extLst>
              <a:ext uri="{FF2B5EF4-FFF2-40B4-BE49-F238E27FC236}">
                <a16:creationId xmlns:a16="http://schemas.microsoft.com/office/drawing/2014/main" id="{93DA1998-A731-0811-46B4-7773086F7EB8}"/>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24, 2025 5785</a:t>
            </a:r>
          </a:p>
        </p:txBody>
      </p:sp>
      <p:sp>
        <p:nvSpPr>
          <p:cNvPr id="6" name="Rectangle 7">
            <a:extLst>
              <a:ext uri="{FF2B5EF4-FFF2-40B4-BE49-F238E27FC236}">
                <a16:creationId xmlns:a16="http://schemas.microsoft.com/office/drawing/2014/main" id="{3C88A662-743B-071A-081D-B1A5C4DABD88}"/>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6FACD7DD-A8FE-6A5A-880D-15457687895C}"/>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BC435A-7B45-D9E8-59F0-C3E6494B293D}"/>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9C6F087C-AC47-B800-FAE5-0CF9C757052C}"/>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37088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5">
            <a:extLst>
              <a:ext uri="{FF2B5EF4-FFF2-40B4-BE49-F238E27FC236}">
                <a16:creationId xmlns:a16="http://schemas.microsoft.com/office/drawing/2014/main" id="{0AB2E03F-80EA-1D9D-CF31-51515F09DF02}"/>
              </a:ext>
            </a:extLst>
          </p:cNvPr>
          <p:cNvSpPr>
            <a:spLocks noGrp="1" noChangeArrowheads="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1pPr>
            <a:lvl2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2pPr>
            <a:lvl3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3pPr>
            <a:lvl4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4pPr>
            <a:lvl5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9pPr>
          </a:lstStyle>
          <a:p>
            <a:pPr>
              <a:buClrTx/>
              <a:buFontTx/>
              <a:buNone/>
            </a:pPr>
            <a:r>
              <a:rPr lang="en-US" altLang="en-US" sz="1200">
                <a:solidFill>
                  <a:srgbClr val="000000"/>
                </a:solidFill>
                <a:latin typeface="Arial" panose="020B0604020202020204" pitchFamily="34" charset="0"/>
                <a:cs typeface="Arial Unicode MS" panose="020B0604020202020204" pitchFamily="34" charset="-128"/>
              </a:rPr>
              <a:t>Bat Mitzvah meaning Jaedyn Stobbe Luke 2.52 </a:t>
            </a:r>
          </a:p>
        </p:txBody>
      </p:sp>
      <p:sp>
        <p:nvSpPr>
          <p:cNvPr id="44035" name="Rectangle 6">
            <a:extLst>
              <a:ext uri="{FF2B5EF4-FFF2-40B4-BE49-F238E27FC236}">
                <a16:creationId xmlns:a16="http://schemas.microsoft.com/office/drawing/2014/main" id="{8FD88F6F-5510-5466-3572-4549EACB864D}"/>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1pPr>
            <a:lvl2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2pPr>
            <a:lvl3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3pPr>
            <a:lvl4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4pPr>
            <a:lvl5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9pPr>
          </a:lstStyle>
          <a:p>
            <a:pPr>
              <a:buClrTx/>
              <a:buFontTx/>
              <a:buNone/>
            </a:pPr>
            <a:r>
              <a:rPr lang="en-US" altLang="en-US" sz="1200">
                <a:solidFill>
                  <a:srgbClr val="000000"/>
                </a:solidFill>
                <a:latin typeface="Arial" panose="020B0604020202020204" pitchFamily="34" charset="0"/>
                <a:cs typeface="Arial Unicode MS" panose="020B0604020202020204" pitchFamily="34" charset="-128"/>
              </a:rPr>
              <a:t>April 24, 2025 5785</a:t>
            </a:r>
          </a:p>
        </p:txBody>
      </p:sp>
      <p:sp>
        <p:nvSpPr>
          <p:cNvPr id="44036" name="Rectangle 10">
            <a:extLst>
              <a:ext uri="{FF2B5EF4-FFF2-40B4-BE49-F238E27FC236}">
                <a16:creationId xmlns:a16="http://schemas.microsoft.com/office/drawing/2014/main" id="{071E86CE-725D-A352-1A6E-FA24E07F9B2B}"/>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1pPr>
            <a:lvl2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2pPr>
            <a:lvl3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3pPr>
            <a:lvl4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4pPr>
            <a:lvl5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9pPr>
          </a:lstStyle>
          <a:p>
            <a:pPr>
              <a:buClrTx/>
              <a:buFontTx/>
              <a:buNone/>
            </a:pPr>
            <a:fld id="{443E8408-BD2E-492A-8527-A6E5EF8EF1BC}" type="slidenum">
              <a:rPr lang="en-US" altLang="en-US" sz="1200">
                <a:solidFill>
                  <a:srgbClr val="000000"/>
                </a:solidFill>
                <a:latin typeface="Arial" panose="020B0604020202020204" pitchFamily="34" charset="0"/>
                <a:cs typeface="Arial Unicode MS" panose="020B0604020202020204" pitchFamily="34" charset="-128"/>
              </a:rPr>
              <a:pPr>
                <a:buClrTx/>
                <a:buFontTx/>
                <a:buNone/>
              </a:pPr>
              <a:t>20</a:t>
            </a:fld>
            <a:endParaRPr lang="en-US" altLang="en-US" sz="1200">
              <a:solidFill>
                <a:srgbClr val="000000"/>
              </a:solidFill>
              <a:latin typeface="Arial" panose="020B0604020202020204" pitchFamily="34" charset="0"/>
              <a:cs typeface="Arial Unicode MS" panose="020B0604020202020204" pitchFamily="34" charset="-128"/>
            </a:endParaRPr>
          </a:p>
        </p:txBody>
      </p:sp>
      <p:sp>
        <p:nvSpPr>
          <p:cNvPr id="44037" name="Rectangle 2">
            <a:extLst>
              <a:ext uri="{FF2B5EF4-FFF2-40B4-BE49-F238E27FC236}">
                <a16:creationId xmlns:a16="http://schemas.microsoft.com/office/drawing/2014/main" id="{9B77044D-A78F-3169-6A2B-DBAAC74C7D9F}"/>
              </a:ext>
            </a:extLst>
          </p:cNvPr>
          <p:cNvSpPr>
            <a:spLocks noGrp="1" noRot="1" noChangeAspect="1" noChangeArrowheads="1" noTextEdit="1"/>
          </p:cNvSpPr>
          <p:nvPr>
            <p:ph type="sldImg"/>
          </p:nvPr>
        </p:nvSpPr>
        <p:spPr>
          <a:xfrm>
            <a:off x="68263" y="304800"/>
            <a:ext cx="6772275" cy="3810000"/>
          </a:xfrm>
          <a:ln/>
        </p:spPr>
      </p:sp>
      <p:sp>
        <p:nvSpPr>
          <p:cNvPr id="44038" name="Rectangle 3">
            <a:extLst>
              <a:ext uri="{FF2B5EF4-FFF2-40B4-BE49-F238E27FC236}">
                <a16:creationId xmlns:a16="http://schemas.microsoft.com/office/drawing/2014/main" id="{63581242-5B48-6440-7740-0C98323699B6}"/>
              </a:ext>
            </a:extLst>
          </p:cNvPr>
          <p:cNvSpPr>
            <a:spLocks noGrp="1" noChangeArrowheads="1"/>
          </p:cNvSpPr>
          <p:nvPr>
            <p:ph type="body" idx="1"/>
          </p:nvPr>
        </p:nvSpPr>
        <p:spPr>
          <a:xfrm>
            <a:off x="152400" y="4114800"/>
            <a:ext cx="6553200" cy="4876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sz="2000" dirty="0">
                <a:latin typeface="Arial Rounded MT Bold" panose="020F0704030504030204" pitchFamily="34" charset="0"/>
              </a:rPr>
              <a:t>Birth: non existence befor</a:t>
            </a:r>
            <a:r>
              <a:rPr lang="en-US" altLang="en-US" dirty="0"/>
              <a:t>e conception to earthly citizenship, flash of light  Zn ions released</a:t>
            </a:r>
          </a:p>
          <a:p>
            <a:r>
              <a:rPr lang="en-US" altLang="en-US" sz="2000" dirty="0">
                <a:latin typeface="Arial Rounded MT Bold" panose="020F0704030504030204" pitchFamily="34" charset="0"/>
              </a:rPr>
              <a:t>Puberty</a:t>
            </a:r>
            <a:r>
              <a:rPr lang="en-US" altLang="en-US" dirty="0"/>
              <a:t>: Bar/Bat Mitzvah</a:t>
            </a:r>
            <a:endParaRPr lang="en-US" altLang="en-US" sz="2000" dirty="0">
              <a:latin typeface="Arial Rounded MT Bold" panose="020F0704030504030204" pitchFamily="34" charset="0"/>
            </a:endParaRPr>
          </a:p>
          <a:p>
            <a:r>
              <a:rPr lang="en-US" altLang="en-US" sz="2000" dirty="0">
                <a:latin typeface="Arial Rounded MT Bold" panose="020F0704030504030204" pitchFamily="34" charset="0"/>
              </a:rPr>
              <a:t>Celebrate transitions:  Honor the budding womanhood of Jaedyn Stobbe.  [vote, DL, property ownership, not quite yet.]  Don’t ask for the keys.</a:t>
            </a:r>
          </a:p>
          <a:p>
            <a:r>
              <a:rPr lang="en-US" altLang="en-US" dirty="0"/>
              <a:t>Marriage: singleness to oneness of spirit, soul, body</a:t>
            </a:r>
          </a:p>
          <a:p>
            <a:r>
              <a:rPr lang="en-US" altLang="en-US" sz="2000" dirty="0">
                <a:latin typeface="Arial Rounded MT Bold" panose="020F0704030504030204" pitchFamily="34" charset="0"/>
              </a:rPr>
              <a:t>Death: earthly citizenship to eternal citizenship</a:t>
            </a:r>
          </a:p>
          <a:p>
            <a:endParaRPr lang="en-US" altLang="en-US" sz="2000" dirty="0">
              <a:latin typeface="Arial Rounded MT Bold" panose="020F0704030504030204" pitchFamily="34" charset="0"/>
            </a:endParaRPr>
          </a:p>
        </p:txBody>
      </p:sp>
    </p:spTree>
    <p:extLst>
      <p:ext uri="{BB962C8B-B14F-4D97-AF65-F5344CB8AC3E}">
        <p14:creationId xmlns:p14="http://schemas.microsoft.com/office/powerpoint/2010/main" val="12817788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2DA90F-07AC-597A-75F1-E9411D2FB065}"/>
            </a:ext>
          </a:extLst>
        </p:cNvPr>
        <p:cNvGrpSpPr/>
        <p:nvPr/>
      </p:nvGrpSpPr>
      <p:grpSpPr>
        <a:xfrm>
          <a:off x="0" y="0"/>
          <a:ext cx="0" cy="0"/>
          <a:chOff x="0" y="0"/>
          <a:chExt cx="0" cy="0"/>
        </a:xfrm>
      </p:grpSpPr>
      <p:sp>
        <p:nvSpPr>
          <p:cNvPr id="7170" name="Rectangle 5">
            <a:extLst>
              <a:ext uri="{FF2B5EF4-FFF2-40B4-BE49-F238E27FC236}">
                <a16:creationId xmlns:a16="http://schemas.microsoft.com/office/drawing/2014/main" id="{95AE1760-99B2-3275-9E7E-55DC1D199170}"/>
              </a:ext>
            </a:extLst>
          </p:cNvPr>
          <p:cNvSpPr>
            <a:spLocks noGrp="1" noChangeArrowheads="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1pPr>
            <a:lvl2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2pPr>
            <a:lvl3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3pPr>
            <a:lvl4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4pPr>
            <a:lvl5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9pPr>
          </a:lstStyle>
          <a:p>
            <a:pPr>
              <a:buClrTx/>
              <a:buFontTx/>
              <a:buNone/>
            </a:pPr>
            <a:r>
              <a:rPr lang="en-US" altLang="en-US" sz="1200">
                <a:solidFill>
                  <a:srgbClr val="000000"/>
                </a:solidFill>
                <a:latin typeface="Arial" panose="020B0604020202020204" pitchFamily="34" charset="0"/>
                <a:cs typeface="Arial Unicode MS" panose="020B0604020202020204" pitchFamily="34" charset="-128"/>
              </a:rPr>
              <a:t>Bat Mitzvah meaning Jaedyn Stobbe Luke 2.52 </a:t>
            </a:r>
          </a:p>
        </p:txBody>
      </p:sp>
      <p:sp>
        <p:nvSpPr>
          <p:cNvPr id="7171" name="Rectangle 6">
            <a:extLst>
              <a:ext uri="{FF2B5EF4-FFF2-40B4-BE49-F238E27FC236}">
                <a16:creationId xmlns:a16="http://schemas.microsoft.com/office/drawing/2014/main" id="{215ABF41-F2F2-0796-EBD9-8B2E178D297F}"/>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1pPr>
            <a:lvl2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2pPr>
            <a:lvl3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3pPr>
            <a:lvl4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4pPr>
            <a:lvl5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9pPr>
          </a:lstStyle>
          <a:p>
            <a:pPr>
              <a:buClrTx/>
              <a:buFontTx/>
              <a:buNone/>
            </a:pPr>
            <a:r>
              <a:rPr lang="en-US" altLang="en-US" sz="1200">
                <a:solidFill>
                  <a:srgbClr val="000000"/>
                </a:solidFill>
                <a:latin typeface="Arial" panose="020B0604020202020204" pitchFamily="34" charset="0"/>
                <a:cs typeface="Arial Unicode MS" panose="020B0604020202020204" pitchFamily="34" charset="-128"/>
              </a:rPr>
              <a:t>April 24, 2025 5785</a:t>
            </a:r>
          </a:p>
        </p:txBody>
      </p:sp>
      <p:sp>
        <p:nvSpPr>
          <p:cNvPr id="7172" name="Rectangle 10">
            <a:extLst>
              <a:ext uri="{FF2B5EF4-FFF2-40B4-BE49-F238E27FC236}">
                <a16:creationId xmlns:a16="http://schemas.microsoft.com/office/drawing/2014/main" id="{9CD50530-E8F1-D3EA-C09E-B70F004ECB4D}"/>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1pPr>
            <a:lvl2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2pPr>
            <a:lvl3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3pPr>
            <a:lvl4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4pPr>
            <a:lvl5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9pPr>
          </a:lstStyle>
          <a:p>
            <a:pPr>
              <a:buClrTx/>
              <a:buFontTx/>
              <a:buNone/>
            </a:pPr>
            <a:fld id="{868C0DBC-2788-4A40-9FC4-35BF407B05C0}" type="slidenum">
              <a:rPr lang="en-US" altLang="en-US" sz="1200">
                <a:solidFill>
                  <a:srgbClr val="000000"/>
                </a:solidFill>
                <a:latin typeface="Arial" panose="020B0604020202020204" pitchFamily="34" charset="0"/>
                <a:cs typeface="Arial Unicode MS" panose="020B0604020202020204" pitchFamily="34" charset="-128"/>
              </a:rPr>
              <a:pPr>
                <a:buClrTx/>
                <a:buFontTx/>
                <a:buNone/>
              </a:pPr>
              <a:t>21</a:t>
            </a:fld>
            <a:endParaRPr lang="en-US" altLang="en-US" sz="1200">
              <a:solidFill>
                <a:srgbClr val="000000"/>
              </a:solidFill>
              <a:latin typeface="Arial" panose="020B0604020202020204" pitchFamily="34" charset="0"/>
              <a:cs typeface="Arial Unicode MS" panose="020B0604020202020204" pitchFamily="34" charset="-128"/>
            </a:endParaRPr>
          </a:p>
        </p:txBody>
      </p:sp>
      <p:sp>
        <p:nvSpPr>
          <p:cNvPr id="7173" name="Rectangle 2">
            <a:extLst>
              <a:ext uri="{FF2B5EF4-FFF2-40B4-BE49-F238E27FC236}">
                <a16:creationId xmlns:a16="http://schemas.microsoft.com/office/drawing/2014/main" id="{2019A3E9-11F5-F5A6-C63E-8E36D7BBD202}"/>
              </a:ext>
            </a:extLst>
          </p:cNvPr>
          <p:cNvSpPr>
            <a:spLocks noGrp="1" noRot="1" noChangeAspect="1" noChangeArrowheads="1" noTextEdit="1"/>
          </p:cNvSpPr>
          <p:nvPr>
            <p:ph type="sldImg"/>
          </p:nvPr>
        </p:nvSpPr>
        <p:spPr>
          <a:xfrm>
            <a:off x="68263" y="304800"/>
            <a:ext cx="6772275" cy="3810000"/>
          </a:xfrm>
          <a:ln/>
        </p:spPr>
      </p:sp>
      <p:sp>
        <p:nvSpPr>
          <p:cNvPr id="7174" name="Rectangle 3">
            <a:extLst>
              <a:ext uri="{FF2B5EF4-FFF2-40B4-BE49-F238E27FC236}">
                <a16:creationId xmlns:a16="http://schemas.microsoft.com/office/drawing/2014/main" id="{D98C1C64-B891-1C55-1AF9-5ED60F5DACD0}"/>
              </a:ext>
            </a:extLst>
          </p:cNvPr>
          <p:cNvSpPr>
            <a:spLocks noGrp="1" noChangeArrowheads="1"/>
          </p:cNvSpPr>
          <p:nvPr>
            <p:ph type="body" idx="1"/>
          </p:nvPr>
        </p:nvSpPr>
        <p:spPr>
          <a:xfrm>
            <a:off x="152400" y="4114800"/>
            <a:ext cx="6553200" cy="4876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lnSpc>
                <a:spcPts val="2025"/>
              </a:lnSpc>
              <a:buNone/>
            </a:pPr>
            <a:r>
              <a:rPr lang="en-US" dirty="0">
                <a:solidFill>
                  <a:srgbClr val="333333"/>
                </a:solidFill>
              </a:rPr>
              <a:t>Flash of light at the instant of the sperm entering egg.  Zn ions released, wall goes up.  No more sperm.</a:t>
            </a:r>
            <a:endParaRPr lang="en-US" b="0" i="0" dirty="0">
              <a:solidFill>
                <a:srgbClr val="333333"/>
              </a:solidFill>
              <a:effectLst/>
            </a:endParaRPr>
          </a:p>
          <a:p>
            <a:pPr algn="l">
              <a:lnSpc>
                <a:spcPts val="2025"/>
              </a:lnSpc>
              <a:buNone/>
            </a:pPr>
            <a:r>
              <a:rPr lang="en-US" b="0" i="0" dirty="0">
                <a:solidFill>
                  <a:srgbClr val="333333"/>
                </a:solidFill>
                <a:effectLst/>
              </a:rPr>
              <a:t>For the experiment, the team used a sperm enzyme to activate the egg (</a:t>
            </a:r>
            <a:r>
              <a:rPr lang="en-US" b="0" i="0" dirty="0" err="1">
                <a:solidFill>
                  <a:srgbClr val="333333"/>
                </a:solidFill>
                <a:effectLst/>
              </a:rPr>
              <a:t>fertilising</a:t>
            </a:r>
            <a:r>
              <a:rPr lang="en-US" b="0" i="0" dirty="0">
                <a:solidFill>
                  <a:srgbClr val="333333"/>
                </a:solidFill>
                <a:effectLst/>
              </a:rPr>
              <a:t> the egg with actual sperm for research purposes is illegal under US federal law) and watched as the event triggered calcium levels to rise inside the egg, which prompted the release of zinc.</a:t>
            </a:r>
          </a:p>
          <a:p>
            <a:pPr algn="l">
              <a:lnSpc>
                <a:spcPts val="2025"/>
              </a:lnSpc>
            </a:pPr>
            <a:r>
              <a:rPr lang="en-US" b="0" i="0" dirty="0">
                <a:solidFill>
                  <a:srgbClr val="333333"/>
                </a:solidFill>
                <a:effectLst/>
              </a:rPr>
              <a:t>"As the zinc shoots out, it binds to small molecules which emit a fluorescence which can be picked up by camera microscopes," </a:t>
            </a:r>
            <a:r>
              <a:rPr lang="en-US" b="0" i="0" dirty="0">
                <a:solidFill>
                  <a:srgbClr val="005689"/>
                </a:solidFill>
                <a:effectLst/>
                <a:hlinkClick r:id="rId3"/>
              </a:rPr>
              <a:t>Sarah Knapton explains for </a:t>
            </a:r>
            <a:r>
              <a:rPr lang="en-US" b="0" i="1" dirty="0">
                <a:solidFill>
                  <a:srgbClr val="005689"/>
                </a:solidFill>
                <a:effectLst/>
                <a:hlinkClick r:id="rId3"/>
              </a:rPr>
              <a:t>The Telegraph. </a:t>
            </a:r>
            <a:endParaRPr lang="en-US" b="0" i="0" dirty="0">
              <a:solidFill>
                <a:srgbClr val="333333"/>
              </a:solidFill>
              <a:effectLst/>
            </a:endParaRPr>
          </a:p>
          <a:p>
            <a:r>
              <a:rPr lang="en-US" altLang="en-US" sz="1050" dirty="0">
                <a:latin typeface="Arial Rounded MT Bold" panose="020F0704030504030204" pitchFamily="34" charset="0"/>
              </a:rPr>
              <a:t>https://www.sciencealert.com/scientists-just-captured-the-actual-flash-of-light-that-sparks-when-sperm-meets-an-egg</a:t>
            </a:r>
          </a:p>
        </p:txBody>
      </p:sp>
    </p:spTree>
    <p:extLst>
      <p:ext uri="{BB962C8B-B14F-4D97-AF65-F5344CB8AC3E}">
        <p14:creationId xmlns:p14="http://schemas.microsoft.com/office/powerpoint/2010/main" val="26034815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90F56F-5301-2821-5D33-95605A5BD6AE}"/>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D52379EA-0E85-4354-F9D8-70663289C669}"/>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Bat Mitzvah meaning Jaedyn Stobbe Luke 2.52 </a:t>
            </a:r>
          </a:p>
        </p:txBody>
      </p:sp>
      <p:sp>
        <p:nvSpPr>
          <p:cNvPr id="5" name="Rectangle 3">
            <a:extLst>
              <a:ext uri="{FF2B5EF4-FFF2-40B4-BE49-F238E27FC236}">
                <a16:creationId xmlns:a16="http://schemas.microsoft.com/office/drawing/2014/main" id="{AEC10501-4A72-DEAD-BD96-B0F6BD178C9E}"/>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24, 2025 5785</a:t>
            </a:r>
          </a:p>
        </p:txBody>
      </p:sp>
      <p:sp>
        <p:nvSpPr>
          <p:cNvPr id="6" name="Rectangle 7">
            <a:extLst>
              <a:ext uri="{FF2B5EF4-FFF2-40B4-BE49-F238E27FC236}">
                <a16:creationId xmlns:a16="http://schemas.microsoft.com/office/drawing/2014/main" id="{239B08E2-E323-F290-D78E-A6CB1B317B7A}"/>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377635C6-4297-3F1F-1745-00B43A9BC711}"/>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558A5C29-E833-52EB-1317-BDF368A76D3A}"/>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8B6E2165-42A9-D20A-B4D6-C607D02C4A59}"/>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12878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Bat Mitzvah meaning Jaedyn Stobbe Lk 2.52</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24 2025 5785</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 She will bear the full responsibility of her own actions, words, thoughts.  Somewhat.</a:t>
            </a:r>
          </a:p>
          <a:p>
            <a:r>
              <a:rPr lang="en-US" altLang="en-US" dirty="0"/>
              <a:t>Her own entry into the covenant of Israel</a:t>
            </a:r>
          </a:p>
          <a:p>
            <a:endParaRPr lang="en-US" altLang="en-US"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57792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ADB5DD-12AC-208A-99D1-4D20B7BF81A4}"/>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5F6B8FC-5945-310E-C4C6-3E2781171A6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Bat Mitzvah meaning Jaedyn Stobbe Luke 2.52 </a:t>
            </a:r>
          </a:p>
        </p:txBody>
      </p:sp>
      <p:sp>
        <p:nvSpPr>
          <p:cNvPr id="5" name="Rectangle 3">
            <a:extLst>
              <a:ext uri="{FF2B5EF4-FFF2-40B4-BE49-F238E27FC236}">
                <a16:creationId xmlns:a16="http://schemas.microsoft.com/office/drawing/2014/main" id="{1ABC9895-A1AE-507D-A399-7775DE4498C2}"/>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24, 2025 5785</a:t>
            </a:r>
          </a:p>
        </p:txBody>
      </p:sp>
      <p:sp>
        <p:nvSpPr>
          <p:cNvPr id="6" name="Rectangle 7">
            <a:extLst>
              <a:ext uri="{FF2B5EF4-FFF2-40B4-BE49-F238E27FC236}">
                <a16:creationId xmlns:a16="http://schemas.microsoft.com/office/drawing/2014/main" id="{A5E44DC5-0973-6510-4E29-72FF7EC3D36B}"/>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9AEF7179-9A1B-3AB5-B8DB-A1B15A76678D}"/>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36A9371D-9AC6-AC39-F748-B7D14CBE2806}"/>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8CCE676B-620C-5669-CD95-FF09CD71DA9C}"/>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94783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033A08-F598-CB8B-E1C0-FBBF8155081B}"/>
            </a:ext>
          </a:extLst>
        </p:cNvPr>
        <p:cNvGrpSpPr/>
        <p:nvPr/>
      </p:nvGrpSpPr>
      <p:grpSpPr>
        <a:xfrm>
          <a:off x="0" y="0"/>
          <a:ext cx="0" cy="0"/>
          <a:chOff x="0" y="0"/>
          <a:chExt cx="0" cy="0"/>
        </a:xfrm>
      </p:grpSpPr>
      <p:sp>
        <p:nvSpPr>
          <p:cNvPr id="2" name="Rectangle 2">
            <a:extLst>
              <a:ext uri="{FF2B5EF4-FFF2-40B4-BE49-F238E27FC236}">
                <a16:creationId xmlns:a16="http://schemas.microsoft.com/office/drawing/2014/main" id="{9E150F28-8512-976F-B4AB-67AEF5A071DB}"/>
              </a:ext>
            </a:extLst>
          </p:cNvPr>
          <p:cNvSpPr>
            <a:spLocks noGrp="1" noChangeArrowheads="1"/>
          </p:cNvSpPr>
          <p:nvPr>
            <p:ph type="hdr" sz="quarter"/>
          </p:nvPr>
        </p:nvSpPr>
        <p:spPr>
          <a:ln/>
        </p:spPr>
        <p:txBody>
          <a:bodyPr/>
          <a:lstStyle/>
          <a:p>
            <a:r>
              <a:rPr lang="en-US" altLang="en-US"/>
              <a:t>Bat Mitzvah meaning Jaedyn Stobbe Luke 2.52 </a:t>
            </a:r>
          </a:p>
        </p:txBody>
      </p:sp>
      <p:sp>
        <p:nvSpPr>
          <p:cNvPr id="3" name="Rectangle 3">
            <a:extLst>
              <a:ext uri="{FF2B5EF4-FFF2-40B4-BE49-F238E27FC236}">
                <a16:creationId xmlns:a16="http://schemas.microsoft.com/office/drawing/2014/main" id="{A987D6A5-46D9-3EDD-5A73-F019F5C776BC}"/>
              </a:ext>
            </a:extLst>
          </p:cNvPr>
          <p:cNvSpPr>
            <a:spLocks noGrp="1" noChangeArrowheads="1"/>
          </p:cNvSpPr>
          <p:nvPr>
            <p:ph type="dt" idx="1"/>
          </p:nvPr>
        </p:nvSpPr>
        <p:spPr>
          <a:ln/>
        </p:spPr>
        <p:txBody>
          <a:bodyPr/>
          <a:lstStyle/>
          <a:p>
            <a:r>
              <a:rPr lang="en-US" altLang="en-US"/>
              <a:t>April 24, 2025 5785</a:t>
            </a:r>
          </a:p>
        </p:txBody>
      </p:sp>
      <p:sp>
        <p:nvSpPr>
          <p:cNvPr id="4" name="Rectangle 7">
            <a:extLst>
              <a:ext uri="{FF2B5EF4-FFF2-40B4-BE49-F238E27FC236}">
                <a16:creationId xmlns:a16="http://schemas.microsoft.com/office/drawing/2014/main" id="{1C373977-5FA6-39A8-F3F4-EF9D6D88CEA5}"/>
              </a:ext>
            </a:extLst>
          </p:cNvPr>
          <p:cNvSpPr>
            <a:spLocks noGrp="1" noChangeArrowheads="1"/>
          </p:cNvSpPr>
          <p:nvPr>
            <p:ph type="sldNum" sz="quarter" idx="5"/>
          </p:nvPr>
        </p:nvSpPr>
        <p:spPr>
          <a:ln/>
        </p:spPr>
        <p:txBody>
          <a:bodyPr/>
          <a:lstStyle/>
          <a:p>
            <a:fld id="{027EA7D4-8176-430B-B0C9-EB3C27682CD9}" type="slidenum">
              <a:rPr lang="en-US" altLang="en-US"/>
              <a:pPr/>
              <a:t>25</a:t>
            </a:fld>
            <a:endParaRPr lang="en-US" altLang="en-US"/>
          </a:p>
        </p:txBody>
      </p:sp>
      <p:sp>
        <p:nvSpPr>
          <p:cNvPr id="1250306" name="Rectangle 2">
            <a:extLst>
              <a:ext uri="{FF2B5EF4-FFF2-40B4-BE49-F238E27FC236}">
                <a16:creationId xmlns:a16="http://schemas.microsoft.com/office/drawing/2014/main" id="{2F66AC3B-9E30-3CC5-38DB-FFDEDBFD4532}"/>
              </a:ext>
            </a:extLst>
          </p:cNvPr>
          <p:cNvSpPr>
            <a:spLocks noGrp="1" noRot="1" noChangeAspect="1" noChangeArrowheads="1" noTextEdit="1"/>
          </p:cNvSpPr>
          <p:nvPr>
            <p:ph type="sldImg"/>
          </p:nvPr>
        </p:nvSpPr>
        <p:spPr>
          <a:xfrm>
            <a:off x="381000" y="685800"/>
            <a:ext cx="6096000" cy="3429000"/>
          </a:xfrm>
          <a:ln/>
        </p:spPr>
      </p:sp>
      <p:sp>
        <p:nvSpPr>
          <p:cNvPr id="1250307" name="Rectangle 3">
            <a:extLst>
              <a:ext uri="{FF2B5EF4-FFF2-40B4-BE49-F238E27FC236}">
                <a16:creationId xmlns:a16="http://schemas.microsoft.com/office/drawing/2014/main" id="{11E210DC-3EBC-86F1-E249-6D7A9EB3C8D7}"/>
              </a:ext>
            </a:extLst>
          </p:cNvPr>
          <p:cNvSpPr>
            <a:spLocks noGrp="1" noChangeArrowheads="1"/>
          </p:cNvSpPr>
          <p:nvPr>
            <p:ph type="body" idx="1"/>
          </p:nvPr>
        </p:nvSpPr>
        <p:spPr>
          <a:xfrm>
            <a:off x="152400" y="4114800"/>
            <a:ext cx="6553200" cy="4876800"/>
          </a:xfrm>
        </p:spPr>
        <p:txBody>
          <a:bodyPr/>
          <a:lstStyle/>
          <a:p>
            <a:endParaRPr lang="en-US" altLang="en-US"/>
          </a:p>
        </p:txBody>
      </p:sp>
    </p:spTree>
    <p:extLst>
      <p:ext uri="{BB962C8B-B14F-4D97-AF65-F5344CB8AC3E}">
        <p14:creationId xmlns:p14="http://schemas.microsoft.com/office/powerpoint/2010/main" val="41114802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CEAA83-2185-317C-89E6-1BE4ACF5B4F5}"/>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2DCB8A06-74A3-AD48-093D-663BDD8AF021}"/>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Bat Mitzvah meaning Jaedyn Stobbe Luke 2.52 </a:t>
            </a:r>
          </a:p>
        </p:txBody>
      </p:sp>
      <p:sp>
        <p:nvSpPr>
          <p:cNvPr id="5" name="Rectangle 3">
            <a:extLst>
              <a:ext uri="{FF2B5EF4-FFF2-40B4-BE49-F238E27FC236}">
                <a16:creationId xmlns:a16="http://schemas.microsoft.com/office/drawing/2014/main" id="{47A5CD91-C04B-F907-B8E9-1C21F1F5C944}"/>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24, 2025 5785</a:t>
            </a:r>
          </a:p>
        </p:txBody>
      </p:sp>
      <p:sp>
        <p:nvSpPr>
          <p:cNvPr id="6" name="Rectangle 7">
            <a:extLst>
              <a:ext uri="{FF2B5EF4-FFF2-40B4-BE49-F238E27FC236}">
                <a16:creationId xmlns:a16="http://schemas.microsoft.com/office/drawing/2014/main" id="{F107688B-DD8F-EDFD-A6F5-AD1826C9DCC6}"/>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02535D1C-0BAF-E2EE-E347-8C5564AA6A31}"/>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A0071376-74E7-3C9A-125F-6A09188DF174}"/>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CFCE50ED-98DF-84CD-C4DF-ED8C249851AF}"/>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65748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C72611-28BD-9F8B-893E-7D7F3704B278}"/>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AC7DAE71-A739-1D56-543E-15516933288E}"/>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Bat Mitzvah meaning Jaedyn Stobbe Luke 2.52 </a:t>
            </a:r>
          </a:p>
        </p:txBody>
      </p:sp>
      <p:sp>
        <p:nvSpPr>
          <p:cNvPr id="5" name="Rectangle 3">
            <a:extLst>
              <a:ext uri="{FF2B5EF4-FFF2-40B4-BE49-F238E27FC236}">
                <a16:creationId xmlns:a16="http://schemas.microsoft.com/office/drawing/2014/main" id="{9D8A97F4-6246-5F7D-B167-7F88DB1D512A}"/>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24, 2025 5785</a:t>
            </a:r>
          </a:p>
        </p:txBody>
      </p:sp>
      <p:sp>
        <p:nvSpPr>
          <p:cNvPr id="6" name="Rectangle 7">
            <a:extLst>
              <a:ext uri="{FF2B5EF4-FFF2-40B4-BE49-F238E27FC236}">
                <a16:creationId xmlns:a16="http://schemas.microsoft.com/office/drawing/2014/main" id="{5D4CA0CC-CD64-1FAD-6ACB-F035B122BD5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3DFB24DB-F65D-1317-77FB-C202A3061F8B}"/>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246E77A6-0745-389C-AFD1-08ED92F8904E}"/>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58075B84-9C2B-A012-C027-F8F7FB2C3786}"/>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4965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BDC78D-D7A7-84F8-A860-1FDF9943278F}"/>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0759392E-AA62-A26C-18F9-C743CC1AA58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Bat Mitzvah meaning Jaedyn Stobbe Luke 2.52 </a:t>
            </a:r>
          </a:p>
        </p:txBody>
      </p:sp>
      <p:sp>
        <p:nvSpPr>
          <p:cNvPr id="5" name="Rectangle 3">
            <a:extLst>
              <a:ext uri="{FF2B5EF4-FFF2-40B4-BE49-F238E27FC236}">
                <a16:creationId xmlns:a16="http://schemas.microsoft.com/office/drawing/2014/main" id="{9AA66176-F274-DC3C-E7D8-B2DE5B517EC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24, 2025 5785</a:t>
            </a:r>
          </a:p>
        </p:txBody>
      </p:sp>
      <p:sp>
        <p:nvSpPr>
          <p:cNvPr id="6" name="Rectangle 7">
            <a:extLst>
              <a:ext uri="{FF2B5EF4-FFF2-40B4-BE49-F238E27FC236}">
                <a16:creationId xmlns:a16="http://schemas.microsoft.com/office/drawing/2014/main" id="{BBF752B8-306E-69B2-B1E1-B9925DB0586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558CC8A5-EFAC-7E74-B635-5B2606A36EEA}"/>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3C46C1F-4753-D09E-3983-52CD3D64E0B5}"/>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272658FB-C1CA-5E91-1D5D-CCDFE18793B6}"/>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30638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7432F8-4C32-C2E1-9776-E32605620E2D}"/>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40A4A507-C583-DF32-B020-85160F321A6E}"/>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Bat Mitzvah meaning Jaedyn Stobbe Luke 2.52 </a:t>
            </a:r>
          </a:p>
        </p:txBody>
      </p:sp>
      <p:sp>
        <p:nvSpPr>
          <p:cNvPr id="5" name="Rectangle 3">
            <a:extLst>
              <a:ext uri="{FF2B5EF4-FFF2-40B4-BE49-F238E27FC236}">
                <a16:creationId xmlns:a16="http://schemas.microsoft.com/office/drawing/2014/main" id="{6AF403F1-1AF2-021E-23A3-12FA9059F479}"/>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24, 2025 5785</a:t>
            </a:r>
          </a:p>
        </p:txBody>
      </p:sp>
      <p:sp>
        <p:nvSpPr>
          <p:cNvPr id="6" name="Rectangle 7">
            <a:extLst>
              <a:ext uri="{FF2B5EF4-FFF2-40B4-BE49-F238E27FC236}">
                <a16:creationId xmlns:a16="http://schemas.microsoft.com/office/drawing/2014/main" id="{B7B79B4D-0ED6-9A42-7FCC-8A9B8342B9CB}"/>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B7F5820D-930A-9CE6-F13D-7EB802D88FD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60ECBF1A-287D-CCC9-3206-D7CC87D06873}"/>
              </a:ext>
            </a:extLst>
          </p:cNvPr>
          <p:cNvSpPr>
            <a:spLocks noGrp="1" noChangeArrowheads="1"/>
          </p:cNvSpPr>
          <p:nvPr>
            <p:ph type="body" idx="1"/>
          </p:nvPr>
        </p:nvSpPr>
        <p:spPr>
          <a:xfrm>
            <a:off x="152400" y="4114800"/>
            <a:ext cx="6553200" cy="4876800"/>
          </a:xfrm>
        </p:spPr>
        <p:txBody>
          <a:bodyPr/>
          <a:lstStyle/>
          <a:p>
            <a:pPr algn="l"/>
            <a:r>
              <a:rPr lang="en-US" altLang="en-US" dirty="0"/>
              <a:t>Still in the home.</a:t>
            </a:r>
          </a:p>
        </p:txBody>
      </p:sp>
      <p:cxnSp>
        <p:nvCxnSpPr>
          <p:cNvPr id="3" name="Straight Connector 2">
            <a:extLst>
              <a:ext uri="{FF2B5EF4-FFF2-40B4-BE49-F238E27FC236}">
                <a16:creationId xmlns:a16="http://schemas.microsoft.com/office/drawing/2014/main" id="{91070376-0DD5-CEF7-87A8-58A8F04C249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12018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8570AF-0FB9-11ED-9834-3F47EDC93E6F}"/>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CD8D96CB-2F83-15F8-DB22-0536BF67C0F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Bat Mitzvah meaning Jaedyn Stobbe Luke 2.52 </a:t>
            </a:r>
          </a:p>
        </p:txBody>
      </p:sp>
      <p:sp>
        <p:nvSpPr>
          <p:cNvPr id="5" name="Rectangle 3">
            <a:extLst>
              <a:ext uri="{FF2B5EF4-FFF2-40B4-BE49-F238E27FC236}">
                <a16:creationId xmlns:a16="http://schemas.microsoft.com/office/drawing/2014/main" id="{B29D3689-58EB-FF48-E4CC-4ACEF227D620}"/>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24, 2025 5785</a:t>
            </a:r>
          </a:p>
        </p:txBody>
      </p:sp>
      <p:sp>
        <p:nvSpPr>
          <p:cNvPr id="6" name="Rectangle 7">
            <a:extLst>
              <a:ext uri="{FF2B5EF4-FFF2-40B4-BE49-F238E27FC236}">
                <a16:creationId xmlns:a16="http://schemas.microsoft.com/office/drawing/2014/main" id="{E86DE764-0051-3581-9326-9217048867C1}"/>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DD448030-7E49-AC2B-102A-712BF1BFE4B9}"/>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FF4EC24B-7B90-8812-18D1-1B020B4AF61A}"/>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D3BB6DBF-A363-E755-2A02-D00C56CF77FB}"/>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367535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001AAE-AB37-D8A5-CBA2-60C4A3EE5BF9}"/>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ED2239D-AF00-C01D-9071-69442C6BF96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Bat Mitzvah meaning Jaedyn Stobbe Luke 2.52 </a:t>
            </a:r>
          </a:p>
        </p:txBody>
      </p:sp>
      <p:sp>
        <p:nvSpPr>
          <p:cNvPr id="5" name="Rectangle 3">
            <a:extLst>
              <a:ext uri="{FF2B5EF4-FFF2-40B4-BE49-F238E27FC236}">
                <a16:creationId xmlns:a16="http://schemas.microsoft.com/office/drawing/2014/main" id="{705158DA-BEF6-5D52-D462-1234907AB17F}"/>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24, 2025 5785</a:t>
            </a:r>
          </a:p>
        </p:txBody>
      </p:sp>
      <p:sp>
        <p:nvSpPr>
          <p:cNvPr id="6" name="Rectangle 7">
            <a:extLst>
              <a:ext uri="{FF2B5EF4-FFF2-40B4-BE49-F238E27FC236}">
                <a16:creationId xmlns:a16="http://schemas.microsoft.com/office/drawing/2014/main" id="{C2D3F4B5-A3EC-B01B-2ABD-6995AE361919}"/>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6B504F4F-D091-8F76-CA0A-86FE73ED5FE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AC0508A6-112F-76B1-EB40-C86B9E3C0223}"/>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1233EE6D-6830-545A-9258-7FFC4F8C1999}"/>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964760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F4900A-729C-3619-95E4-8D586AFD527C}"/>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5608C981-EFD8-D5B6-10DE-9F1F92505D6C}"/>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Bat Mitzvah meaning Jaedyn Stobbe Luke 2.52 </a:t>
            </a:r>
          </a:p>
        </p:txBody>
      </p:sp>
      <p:sp>
        <p:nvSpPr>
          <p:cNvPr id="5" name="Rectangle 3">
            <a:extLst>
              <a:ext uri="{FF2B5EF4-FFF2-40B4-BE49-F238E27FC236}">
                <a16:creationId xmlns:a16="http://schemas.microsoft.com/office/drawing/2014/main" id="{DE4CC03A-285B-F78B-FC3E-C06FC4C29F96}"/>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24, 2025 5785</a:t>
            </a:r>
          </a:p>
        </p:txBody>
      </p:sp>
      <p:sp>
        <p:nvSpPr>
          <p:cNvPr id="6" name="Rectangle 7">
            <a:extLst>
              <a:ext uri="{FF2B5EF4-FFF2-40B4-BE49-F238E27FC236}">
                <a16:creationId xmlns:a16="http://schemas.microsoft.com/office/drawing/2014/main" id="{9395BB8A-59E2-52DA-C46F-9093B31BB2B8}"/>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62A6DEE2-FB4F-5C01-9FAD-3E3FF38FF68E}"/>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15063179-1724-DEFA-2180-FB3BAEEA39BF}"/>
              </a:ext>
            </a:extLst>
          </p:cNvPr>
          <p:cNvSpPr>
            <a:spLocks noGrp="1" noChangeArrowheads="1"/>
          </p:cNvSpPr>
          <p:nvPr>
            <p:ph type="body" idx="1"/>
          </p:nvPr>
        </p:nvSpPr>
        <p:spPr>
          <a:xfrm>
            <a:off x="152400" y="4114800"/>
            <a:ext cx="6553200" cy="4876800"/>
          </a:xfrm>
        </p:spPr>
        <p:txBody>
          <a:bodyPr/>
          <a:lstStyle/>
          <a:p>
            <a:pPr algn="l"/>
            <a:r>
              <a:rPr lang="en-US" altLang="en-US" dirty="0"/>
              <a:t>You have been an amazing contributor to the community already, and today, </a:t>
            </a:r>
          </a:p>
          <a:p>
            <a:pPr algn="l"/>
            <a:r>
              <a:rPr lang="en-US" altLang="en-US" dirty="0"/>
              <a:t>but growth now may be accelerated!!</a:t>
            </a:r>
          </a:p>
        </p:txBody>
      </p:sp>
      <p:cxnSp>
        <p:nvCxnSpPr>
          <p:cNvPr id="3" name="Straight Connector 2">
            <a:extLst>
              <a:ext uri="{FF2B5EF4-FFF2-40B4-BE49-F238E27FC236}">
                <a16:creationId xmlns:a16="http://schemas.microsoft.com/office/drawing/2014/main" id="{AA9485A1-38AC-5AEC-4799-DC96D7AC4E7C}"/>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794625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8A78E7-A0A9-BB0A-981C-0094DD94908C}"/>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817FC2B4-92AD-6F61-08C8-DC78C30C7773}"/>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Bat Mitzvah meaning Jaedyn Stobbe Luke 2.52 </a:t>
            </a:r>
          </a:p>
        </p:txBody>
      </p:sp>
      <p:sp>
        <p:nvSpPr>
          <p:cNvPr id="5" name="Rectangle 3">
            <a:extLst>
              <a:ext uri="{FF2B5EF4-FFF2-40B4-BE49-F238E27FC236}">
                <a16:creationId xmlns:a16="http://schemas.microsoft.com/office/drawing/2014/main" id="{80E8D31E-F318-EE57-226D-6FB73DCF0C09}"/>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24, 2025 5785</a:t>
            </a:r>
          </a:p>
        </p:txBody>
      </p:sp>
      <p:sp>
        <p:nvSpPr>
          <p:cNvPr id="6" name="Rectangle 7">
            <a:extLst>
              <a:ext uri="{FF2B5EF4-FFF2-40B4-BE49-F238E27FC236}">
                <a16:creationId xmlns:a16="http://schemas.microsoft.com/office/drawing/2014/main" id="{0E65AF0D-773C-BA08-3476-E0ADCB0AB4FB}"/>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382E3490-CCAA-3E60-8D89-1911C5FD4F21}"/>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A21E855E-13E9-088C-7BDC-20BCAB88F10F}"/>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77F193E2-86B1-43AC-6352-08DD8B23F8FF}"/>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779861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2F6169-F788-CA44-E01C-267E0A6B399E}"/>
            </a:ext>
          </a:extLst>
        </p:cNvPr>
        <p:cNvGrpSpPr/>
        <p:nvPr/>
      </p:nvGrpSpPr>
      <p:grpSpPr>
        <a:xfrm>
          <a:off x="0" y="0"/>
          <a:ext cx="0" cy="0"/>
          <a:chOff x="0" y="0"/>
          <a:chExt cx="0" cy="0"/>
        </a:xfrm>
      </p:grpSpPr>
      <p:sp>
        <p:nvSpPr>
          <p:cNvPr id="2" name="Rectangle 2">
            <a:extLst>
              <a:ext uri="{FF2B5EF4-FFF2-40B4-BE49-F238E27FC236}">
                <a16:creationId xmlns:a16="http://schemas.microsoft.com/office/drawing/2014/main" id="{5C0B86D0-5C54-F242-7722-47FACCC38A64}"/>
              </a:ext>
            </a:extLst>
          </p:cNvPr>
          <p:cNvSpPr>
            <a:spLocks noGrp="1" noChangeArrowheads="1"/>
          </p:cNvSpPr>
          <p:nvPr>
            <p:ph type="hdr" sz="quarter"/>
          </p:nvPr>
        </p:nvSpPr>
        <p:spPr>
          <a:ln/>
        </p:spPr>
        <p:txBody>
          <a:bodyPr/>
          <a:lstStyle/>
          <a:p>
            <a:r>
              <a:rPr lang="en-US" altLang="en-US"/>
              <a:t>Bat Mitzvah meaning Jaedyn Stobbe Luke 2.52 </a:t>
            </a:r>
          </a:p>
        </p:txBody>
      </p:sp>
      <p:sp>
        <p:nvSpPr>
          <p:cNvPr id="3" name="Rectangle 3">
            <a:extLst>
              <a:ext uri="{FF2B5EF4-FFF2-40B4-BE49-F238E27FC236}">
                <a16:creationId xmlns:a16="http://schemas.microsoft.com/office/drawing/2014/main" id="{39BB558D-E388-5572-A6F3-4DB5F809946B}"/>
              </a:ext>
            </a:extLst>
          </p:cNvPr>
          <p:cNvSpPr>
            <a:spLocks noGrp="1" noChangeArrowheads="1"/>
          </p:cNvSpPr>
          <p:nvPr>
            <p:ph type="dt" idx="1"/>
          </p:nvPr>
        </p:nvSpPr>
        <p:spPr>
          <a:ln/>
        </p:spPr>
        <p:txBody>
          <a:bodyPr/>
          <a:lstStyle/>
          <a:p>
            <a:r>
              <a:rPr lang="en-US" altLang="en-US"/>
              <a:t>April 24, 2025 5785</a:t>
            </a:r>
          </a:p>
        </p:txBody>
      </p:sp>
      <p:sp>
        <p:nvSpPr>
          <p:cNvPr id="4" name="Rectangle 7">
            <a:extLst>
              <a:ext uri="{FF2B5EF4-FFF2-40B4-BE49-F238E27FC236}">
                <a16:creationId xmlns:a16="http://schemas.microsoft.com/office/drawing/2014/main" id="{D2D79530-6759-7DB4-3722-D92E3CF70E85}"/>
              </a:ext>
            </a:extLst>
          </p:cNvPr>
          <p:cNvSpPr>
            <a:spLocks noGrp="1" noChangeArrowheads="1"/>
          </p:cNvSpPr>
          <p:nvPr>
            <p:ph type="sldNum" sz="quarter" idx="5"/>
          </p:nvPr>
        </p:nvSpPr>
        <p:spPr>
          <a:ln/>
        </p:spPr>
        <p:txBody>
          <a:bodyPr/>
          <a:lstStyle/>
          <a:p>
            <a:fld id="{027EA7D4-8176-430B-B0C9-EB3C27682CD9}" type="slidenum">
              <a:rPr lang="en-US" altLang="en-US"/>
              <a:pPr/>
              <a:t>33</a:t>
            </a:fld>
            <a:endParaRPr lang="en-US" altLang="en-US"/>
          </a:p>
        </p:txBody>
      </p:sp>
      <p:sp>
        <p:nvSpPr>
          <p:cNvPr id="1250306" name="Rectangle 2">
            <a:extLst>
              <a:ext uri="{FF2B5EF4-FFF2-40B4-BE49-F238E27FC236}">
                <a16:creationId xmlns:a16="http://schemas.microsoft.com/office/drawing/2014/main" id="{ED657FA4-515A-AE74-62B0-D6A9F213EFFB}"/>
              </a:ext>
            </a:extLst>
          </p:cNvPr>
          <p:cNvSpPr>
            <a:spLocks noGrp="1" noRot="1" noChangeAspect="1" noChangeArrowheads="1" noTextEdit="1"/>
          </p:cNvSpPr>
          <p:nvPr>
            <p:ph type="sldImg"/>
          </p:nvPr>
        </p:nvSpPr>
        <p:spPr>
          <a:xfrm>
            <a:off x="381000" y="685800"/>
            <a:ext cx="6096000" cy="3429000"/>
          </a:xfrm>
          <a:ln/>
        </p:spPr>
      </p:sp>
      <p:sp>
        <p:nvSpPr>
          <p:cNvPr id="1250307" name="Rectangle 3">
            <a:extLst>
              <a:ext uri="{FF2B5EF4-FFF2-40B4-BE49-F238E27FC236}">
                <a16:creationId xmlns:a16="http://schemas.microsoft.com/office/drawing/2014/main" id="{A8EA77CA-B359-B47D-A662-8AA6AC8C57D2}"/>
              </a:ext>
            </a:extLst>
          </p:cNvPr>
          <p:cNvSpPr>
            <a:spLocks noGrp="1" noChangeArrowheads="1"/>
          </p:cNvSpPr>
          <p:nvPr>
            <p:ph type="body" idx="1"/>
          </p:nvPr>
        </p:nvSpPr>
        <p:spPr>
          <a:xfrm>
            <a:off x="152400" y="4114800"/>
            <a:ext cx="6553200" cy="4876800"/>
          </a:xfrm>
        </p:spPr>
        <p:txBody>
          <a:bodyPr/>
          <a:lstStyle/>
          <a:p>
            <a:endParaRPr lang="en-US" altLang="en-US"/>
          </a:p>
        </p:txBody>
      </p:sp>
    </p:spTree>
    <p:extLst>
      <p:ext uri="{BB962C8B-B14F-4D97-AF65-F5344CB8AC3E}">
        <p14:creationId xmlns:p14="http://schemas.microsoft.com/office/powerpoint/2010/main" val="171736771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E82B6B-0D28-C76C-4BE1-9FE6E0FA1F64}"/>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865E9A84-38CE-2E04-DFC2-B1F0316BB8DC}"/>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Bat Mitzvah meaning Jaedyn Stobbe Luke 2.52 </a:t>
            </a:r>
          </a:p>
        </p:txBody>
      </p:sp>
      <p:sp>
        <p:nvSpPr>
          <p:cNvPr id="5" name="Rectangle 3">
            <a:extLst>
              <a:ext uri="{FF2B5EF4-FFF2-40B4-BE49-F238E27FC236}">
                <a16:creationId xmlns:a16="http://schemas.microsoft.com/office/drawing/2014/main" id="{2B53D0A1-DC6C-95FC-7D18-B1FDFFBCC83A}"/>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24, 2025 5785</a:t>
            </a:r>
          </a:p>
        </p:txBody>
      </p:sp>
      <p:sp>
        <p:nvSpPr>
          <p:cNvPr id="6" name="Rectangle 7">
            <a:extLst>
              <a:ext uri="{FF2B5EF4-FFF2-40B4-BE49-F238E27FC236}">
                <a16:creationId xmlns:a16="http://schemas.microsoft.com/office/drawing/2014/main" id="{B11E3A68-69B8-B0DF-FC36-3695B4A63507}"/>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5B1AA6A5-DCC3-9358-5A02-8DA6BC985B02}"/>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694BB81C-5327-BB59-C0FB-87FE2AB0AB1F}"/>
              </a:ext>
            </a:extLst>
          </p:cNvPr>
          <p:cNvSpPr>
            <a:spLocks noGrp="1" noChangeArrowheads="1"/>
          </p:cNvSpPr>
          <p:nvPr>
            <p:ph type="body" idx="1"/>
          </p:nvPr>
        </p:nvSpPr>
        <p:spPr>
          <a:xfrm>
            <a:off x="152400" y="4114800"/>
            <a:ext cx="6553200" cy="4876800"/>
          </a:xfrm>
        </p:spPr>
        <p:txBody>
          <a:bodyPr/>
          <a:lstStyle/>
          <a:p>
            <a:pPr algn="l"/>
            <a:r>
              <a:rPr lang="en-US" altLang="en-US" dirty="0"/>
              <a:t>Ruth entered into covenant with the people AND the G-d of Israel, implying Torah.</a:t>
            </a:r>
          </a:p>
        </p:txBody>
      </p:sp>
      <p:cxnSp>
        <p:nvCxnSpPr>
          <p:cNvPr id="3" name="Straight Connector 2">
            <a:extLst>
              <a:ext uri="{FF2B5EF4-FFF2-40B4-BE49-F238E27FC236}">
                <a16:creationId xmlns:a16="http://schemas.microsoft.com/office/drawing/2014/main" id="{2C6DC181-3BE2-AFC3-2FB5-6B32A5FAC6E5}"/>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154311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14DDB4-E00E-67B5-23E2-CF07F2197CBE}"/>
            </a:ext>
          </a:extLst>
        </p:cNvPr>
        <p:cNvGrpSpPr/>
        <p:nvPr/>
      </p:nvGrpSpPr>
      <p:grpSpPr>
        <a:xfrm>
          <a:off x="0" y="0"/>
          <a:ext cx="0" cy="0"/>
          <a:chOff x="0" y="0"/>
          <a:chExt cx="0" cy="0"/>
        </a:xfrm>
      </p:grpSpPr>
      <p:sp>
        <p:nvSpPr>
          <p:cNvPr id="7170" name="Rectangle 5">
            <a:extLst>
              <a:ext uri="{FF2B5EF4-FFF2-40B4-BE49-F238E27FC236}">
                <a16:creationId xmlns:a16="http://schemas.microsoft.com/office/drawing/2014/main" id="{0EEEEB1F-7562-1C7C-DF4D-FB170C7680EE}"/>
              </a:ext>
            </a:extLst>
          </p:cNvPr>
          <p:cNvSpPr>
            <a:spLocks noGrp="1" noChangeArrowheads="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1pPr>
            <a:lvl2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2pPr>
            <a:lvl3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3pPr>
            <a:lvl4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4pPr>
            <a:lvl5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9pPr>
          </a:lstStyle>
          <a:p>
            <a:pPr>
              <a:buClrTx/>
              <a:buFontTx/>
              <a:buNone/>
            </a:pPr>
            <a:r>
              <a:rPr lang="en-US" altLang="en-US" sz="1200">
                <a:solidFill>
                  <a:srgbClr val="000000"/>
                </a:solidFill>
                <a:latin typeface="Arial" panose="020B0604020202020204" pitchFamily="34" charset="0"/>
                <a:cs typeface="Arial Unicode MS" panose="020B0604020202020204" pitchFamily="34" charset="-128"/>
              </a:rPr>
              <a:t>Bat Mitzvah meaning Jaedyn Stobbe Luke 2.52 </a:t>
            </a:r>
          </a:p>
        </p:txBody>
      </p:sp>
      <p:sp>
        <p:nvSpPr>
          <p:cNvPr id="7171" name="Rectangle 6">
            <a:extLst>
              <a:ext uri="{FF2B5EF4-FFF2-40B4-BE49-F238E27FC236}">
                <a16:creationId xmlns:a16="http://schemas.microsoft.com/office/drawing/2014/main" id="{626A789C-A63C-918A-6299-46D496A42A5F}"/>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1pPr>
            <a:lvl2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2pPr>
            <a:lvl3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3pPr>
            <a:lvl4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4pPr>
            <a:lvl5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9pPr>
          </a:lstStyle>
          <a:p>
            <a:pPr>
              <a:buClrTx/>
              <a:buFontTx/>
              <a:buNone/>
            </a:pPr>
            <a:r>
              <a:rPr lang="en-US" altLang="en-US" sz="1200">
                <a:solidFill>
                  <a:srgbClr val="000000"/>
                </a:solidFill>
                <a:latin typeface="Arial" panose="020B0604020202020204" pitchFamily="34" charset="0"/>
                <a:cs typeface="Arial Unicode MS" panose="020B0604020202020204" pitchFamily="34" charset="-128"/>
              </a:rPr>
              <a:t>April 24, 2025 5785</a:t>
            </a:r>
          </a:p>
        </p:txBody>
      </p:sp>
      <p:sp>
        <p:nvSpPr>
          <p:cNvPr id="7172" name="Rectangle 10">
            <a:extLst>
              <a:ext uri="{FF2B5EF4-FFF2-40B4-BE49-F238E27FC236}">
                <a16:creationId xmlns:a16="http://schemas.microsoft.com/office/drawing/2014/main" id="{66ABEBF7-7426-370C-4A86-7669BFA4E423}"/>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1pPr>
            <a:lvl2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2pPr>
            <a:lvl3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3pPr>
            <a:lvl4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4pPr>
            <a:lvl5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9pPr>
          </a:lstStyle>
          <a:p>
            <a:pPr>
              <a:buClrTx/>
              <a:buFontTx/>
              <a:buNone/>
            </a:pPr>
            <a:fld id="{868C0DBC-2788-4A40-9FC4-35BF407B05C0}" type="slidenum">
              <a:rPr lang="en-US" altLang="en-US" sz="1200">
                <a:solidFill>
                  <a:srgbClr val="000000"/>
                </a:solidFill>
                <a:latin typeface="Arial" panose="020B0604020202020204" pitchFamily="34" charset="0"/>
                <a:cs typeface="Arial Unicode MS" panose="020B0604020202020204" pitchFamily="34" charset="-128"/>
              </a:rPr>
              <a:pPr>
                <a:buClrTx/>
                <a:buFontTx/>
                <a:buNone/>
              </a:pPr>
              <a:t>35</a:t>
            </a:fld>
            <a:endParaRPr lang="en-US" altLang="en-US" sz="1200">
              <a:solidFill>
                <a:srgbClr val="000000"/>
              </a:solidFill>
              <a:latin typeface="Arial" panose="020B0604020202020204" pitchFamily="34" charset="0"/>
              <a:cs typeface="Arial Unicode MS" panose="020B0604020202020204" pitchFamily="34" charset="-128"/>
            </a:endParaRPr>
          </a:p>
        </p:txBody>
      </p:sp>
      <p:sp>
        <p:nvSpPr>
          <p:cNvPr id="7173" name="Rectangle 2">
            <a:extLst>
              <a:ext uri="{FF2B5EF4-FFF2-40B4-BE49-F238E27FC236}">
                <a16:creationId xmlns:a16="http://schemas.microsoft.com/office/drawing/2014/main" id="{38DD1478-CA4D-5285-800E-ED129FF91A75}"/>
              </a:ext>
            </a:extLst>
          </p:cNvPr>
          <p:cNvSpPr>
            <a:spLocks noGrp="1" noRot="1" noChangeAspect="1" noChangeArrowheads="1" noTextEdit="1"/>
          </p:cNvSpPr>
          <p:nvPr>
            <p:ph type="sldImg"/>
          </p:nvPr>
        </p:nvSpPr>
        <p:spPr>
          <a:xfrm>
            <a:off x="68263" y="304800"/>
            <a:ext cx="6772275" cy="3810000"/>
          </a:xfrm>
          <a:ln/>
        </p:spPr>
      </p:sp>
      <p:sp>
        <p:nvSpPr>
          <p:cNvPr id="7174" name="Rectangle 3">
            <a:extLst>
              <a:ext uri="{FF2B5EF4-FFF2-40B4-BE49-F238E27FC236}">
                <a16:creationId xmlns:a16="http://schemas.microsoft.com/office/drawing/2014/main" id="{646C6888-9944-ADA7-B026-CDBBA37DB9C1}"/>
              </a:ext>
            </a:extLst>
          </p:cNvPr>
          <p:cNvSpPr>
            <a:spLocks noGrp="1" noChangeArrowheads="1"/>
          </p:cNvSpPr>
          <p:nvPr>
            <p:ph type="body" idx="1"/>
          </p:nvPr>
        </p:nvSpPr>
        <p:spPr>
          <a:xfrm>
            <a:off x="152400" y="4114800"/>
            <a:ext cx="6553200" cy="4876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sz="2000" dirty="0">
              <a:latin typeface="Arial Rounded MT Bold" panose="020F0704030504030204" pitchFamily="34" charset="0"/>
            </a:endParaRPr>
          </a:p>
        </p:txBody>
      </p:sp>
    </p:spTree>
    <p:extLst>
      <p:ext uri="{BB962C8B-B14F-4D97-AF65-F5344CB8AC3E}">
        <p14:creationId xmlns:p14="http://schemas.microsoft.com/office/powerpoint/2010/main" val="316511501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AC248F-2C65-37D4-EA5B-3AD2668E6CD2}"/>
            </a:ext>
          </a:extLst>
        </p:cNvPr>
        <p:cNvGrpSpPr/>
        <p:nvPr/>
      </p:nvGrpSpPr>
      <p:grpSpPr>
        <a:xfrm>
          <a:off x="0" y="0"/>
          <a:ext cx="0" cy="0"/>
          <a:chOff x="0" y="0"/>
          <a:chExt cx="0" cy="0"/>
        </a:xfrm>
      </p:grpSpPr>
      <p:sp>
        <p:nvSpPr>
          <p:cNvPr id="7170" name="Rectangle 5">
            <a:extLst>
              <a:ext uri="{FF2B5EF4-FFF2-40B4-BE49-F238E27FC236}">
                <a16:creationId xmlns:a16="http://schemas.microsoft.com/office/drawing/2014/main" id="{C96DE8F8-DA86-4797-0FEC-C44495ACE877}"/>
              </a:ext>
            </a:extLst>
          </p:cNvPr>
          <p:cNvSpPr>
            <a:spLocks noGrp="1" noChangeArrowheads="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1pPr>
            <a:lvl2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2pPr>
            <a:lvl3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3pPr>
            <a:lvl4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4pPr>
            <a:lvl5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9pPr>
          </a:lstStyle>
          <a:p>
            <a:pPr>
              <a:buClrTx/>
              <a:buFontTx/>
              <a:buNone/>
            </a:pPr>
            <a:r>
              <a:rPr lang="en-US" altLang="en-US" sz="1200">
                <a:solidFill>
                  <a:srgbClr val="000000"/>
                </a:solidFill>
                <a:latin typeface="Arial" panose="020B0604020202020204" pitchFamily="34" charset="0"/>
                <a:cs typeface="Arial Unicode MS" panose="020B0604020202020204" pitchFamily="34" charset="-128"/>
              </a:rPr>
              <a:t>Bat Mitzvah meaning Jaedyn Stobbe Luke 2.52 </a:t>
            </a:r>
          </a:p>
        </p:txBody>
      </p:sp>
      <p:sp>
        <p:nvSpPr>
          <p:cNvPr id="7171" name="Rectangle 6">
            <a:extLst>
              <a:ext uri="{FF2B5EF4-FFF2-40B4-BE49-F238E27FC236}">
                <a16:creationId xmlns:a16="http://schemas.microsoft.com/office/drawing/2014/main" id="{E6DE3AA2-35BF-E15E-D909-E0C6AD98B74C}"/>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1pPr>
            <a:lvl2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2pPr>
            <a:lvl3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3pPr>
            <a:lvl4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4pPr>
            <a:lvl5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9pPr>
          </a:lstStyle>
          <a:p>
            <a:pPr>
              <a:buClrTx/>
              <a:buFontTx/>
              <a:buNone/>
            </a:pPr>
            <a:r>
              <a:rPr lang="en-US" altLang="en-US" sz="1200">
                <a:solidFill>
                  <a:srgbClr val="000000"/>
                </a:solidFill>
                <a:latin typeface="Arial" panose="020B0604020202020204" pitchFamily="34" charset="0"/>
                <a:cs typeface="Arial Unicode MS" panose="020B0604020202020204" pitchFamily="34" charset="-128"/>
              </a:rPr>
              <a:t>April 24, 2025 5785</a:t>
            </a:r>
          </a:p>
        </p:txBody>
      </p:sp>
      <p:sp>
        <p:nvSpPr>
          <p:cNvPr id="7172" name="Rectangle 10">
            <a:extLst>
              <a:ext uri="{FF2B5EF4-FFF2-40B4-BE49-F238E27FC236}">
                <a16:creationId xmlns:a16="http://schemas.microsoft.com/office/drawing/2014/main" id="{D1C77D3D-F419-D5A8-02D1-332E3FA0C976}"/>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1pPr>
            <a:lvl2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2pPr>
            <a:lvl3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3pPr>
            <a:lvl4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4pPr>
            <a:lvl5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9pPr>
          </a:lstStyle>
          <a:p>
            <a:pPr>
              <a:buClrTx/>
              <a:buFontTx/>
              <a:buNone/>
            </a:pPr>
            <a:fld id="{868C0DBC-2788-4A40-9FC4-35BF407B05C0}" type="slidenum">
              <a:rPr lang="en-US" altLang="en-US" sz="1200">
                <a:solidFill>
                  <a:srgbClr val="000000"/>
                </a:solidFill>
                <a:latin typeface="Arial" panose="020B0604020202020204" pitchFamily="34" charset="0"/>
                <a:cs typeface="Arial Unicode MS" panose="020B0604020202020204" pitchFamily="34" charset="-128"/>
              </a:rPr>
              <a:pPr>
                <a:buClrTx/>
                <a:buFontTx/>
                <a:buNone/>
              </a:pPr>
              <a:t>36</a:t>
            </a:fld>
            <a:endParaRPr lang="en-US" altLang="en-US" sz="1200">
              <a:solidFill>
                <a:srgbClr val="000000"/>
              </a:solidFill>
              <a:latin typeface="Arial" panose="020B0604020202020204" pitchFamily="34" charset="0"/>
              <a:cs typeface="Arial Unicode MS" panose="020B0604020202020204" pitchFamily="34" charset="-128"/>
            </a:endParaRPr>
          </a:p>
        </p:txBody>
      </p:sp>
      <p:sp>
        <p:nvSpPr>
          <p:cNvPr id="7173" name="Rectangle 2">
            <a:extLst>
              <a:ext uri="{FF2B5EF4-FFF2-40B4-BE49-F238E27FC236}">
                <a16:creationId xmlns:a16="http://schemas.microsoft.com/office/drawing/2014/main" id="{379E4D25-4F58-170A-CD4C-06FC6C6F937C}"/>
              </a:ext>
            </a:extLst>
          </p:cNvPr>
          <p:cNvSpPr>
            <a:spLocks noGrp="1" noRot="1" noChangeAspect="1" noChangeArrowheads="1" noTextEdit="1"/>
          </p:cNvSpPr>
          <p:nvPr>
            <p:ph type="sldImg"/>
          </p:nvPr>
        </p:nvSpPr>
        <p:spPr>
          <a:xfrm>
            <a:off x="68263" y="304800"/>
            <a:ext cx="6772275" cy="3810000"/>
          </a:xfrm>
          <a:ln/>
        </p:spPr>
      </p:sp>
      <p:sp>
        <p:nvSpPr>
          <p:cNvPr id="7174" name="Rectangle 3">
            <a:extLst>
              <a:ext uri="{FF2B5EF4-FFF2-40B4-BE49-F238E27FC236}">
                <a16:creationId xmlns:a16="http://schemas.microsoft.com/office/drawing/2014/main" id="{B157E1C3-B813-D7BD-A07B-F43F5BCCDF86}"/>
              </a:ext>
            </a:extLst>
          </p:cNvPr>
          <p:cNvSpPr>
            <a:spLocks noGrp="1" noChangeArrowheads="1"/>
          </p:cNvSpPr>
          <p:nvPr>
            <p:ph type="body" idx="1"/>
          </p:nvPr>
        </p:nvSpPr>
        <p:spPr>
          <a:xfrm>
            <a:off x="152400" y="4114800"/>
            <a:ext cx="6553200" cy="4876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sz="2000" dirty="0">
              <a:latin typeface="Arial Rounded MT Bold" panose="020F0704030504030204" pitchFamily="34" charset="0"/>
            </a:endParaRPr>
          </a:p>
        </p:txBody>
      </p:sp>
    </p:spTree>
    <p:extLst>
      <p:ext uri="{BB962C8B-B14F-4D97-AF65-F5344CB8AC3E}">
        <p14:creationId xmlns:p14="http://schemas.microsoft.com/office/powerpoint/2010/main" val="64779427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A3596E-6864-FA88-94DA-A7E4D4E1EEE7}"/>
            </a:ext>
          </a:extLst>
        </p:cNvPr>
        <p:cNvGrpSpPr/>
        <p:nvPr/>
      </p:nvGrpSpPr>
      <p:grpSpPr>
        <a:xfrm>
          <a:off x="0" y="0"/>
          <a:ext cx="0" cy="0"/>
          <a:chOff x="0" y="0"/>
          <a:chExt cx="0" cy="0"/>
        </a:xfrm>
      </p:grpSpPr>
      <p:sp>
        <p:nvSpPr>
          <p:cNvPr id="7170" name="Rectangle 5">
            <a:extLst>
              <a:ext uri="{FF2B5EF4-FFF2-40B4-BE49-F238E27FC236}">
                <a16:creationId xmlns:a16="http://schemas.microsoft.com/office/drawing/2014/main" id="{01A5D7A1-BA00-7451-927C-81F5C9A87A20}"/>
              </a:ext>
            </a:extLst>
          </p:cNvPr>
          <p:cNvSpPr>
            <a:spLocks noGrp="1" noChangeArrowheads="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1pPr>
            <a:lvl2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2pPr>
            <a:lvl3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3pPr>
            <a:lvl4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4pPr>
            <a:lvl5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9pPr>
          </a:lstStyle>
          <a:p>
            <a:pPr>
              <a:buClrTx/>
              <a:buFontTx/>
              <a:buNone/>
            </a:pPr>
            <a:r>
              <a:rPr lang="en-US" altLang="en-US" sz="1200">
                <a:solidFill>
                  <a:srgbClr val="000000"/>
                </a:solidFill>
                <a:latin typeface="Arial" panose="020B0604020202020204" pitchFamily="34" charset="0"/>
                <a:cs typeface="Arial Unicode MS" panose="020B0604020202020204" pitchFamily="34" charset="-128"/>
              </a:rPr>
              <a:t>Bat Mitzvah meaning Jaedyn Stobbe Luke 2.52 </a:t>
            </a:r>
          </a:p>
        </p:txBody>
      </p:sp>
      <p:sp>
        <p:nvSpPr>
          <p:cNvPr id="7171" name="Rectangle 6">
            <a:extLst>
              <a:ext uri="{FF2B5EF4-FFF2-40B4-BE49-F238E27FC236}">
                <a16:creationId xmlns:a16="http://schemas.microsoft.com/office/drawing/2014/main" id="{5C5613A1-2518-E8ED-EF5E-054BA4E6B1E7}"/>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1pPr>
            <a:lvl2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2pPr>
            <a:lvl3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3pPr>
            <a:lvl4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4pPr>
            <a:lvl5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9pPr>
          </a:lstStyle>
          <a:p>
            <a:pPr>
              <a:buClrTx/>
              <a:buFontTx/>
              <a:buNone/>
            </a:pPr>
            <a:r>
              <a:rPr lang="en-US" altLang="en-US" sz="1200">
                <a:solidFill>
                  <a:srgbClr val="000000"/>
                </a:solidFill>
                <a:latin typeface="Arial" panose="020B0604020202020204" pitchFamily="34" charset="0"/>
                <a:cs typeface="Arial Unicode MS" panose="020B0604020202020204" pitchFamily="34" charset="-128"/>
              </a:rPr>
              <a:t>April 24, 2025 5785</a:t>
            </a:r>
          </a:p>
        </p:txBody>
      </p:sp>
      <p:sp>
        <p:nvSpPr>
          <p:cNvPr id="7172" name="Rectangle 10">
            <a:extLst>
              <a:ext uri="{FF2B5EF4-FFF2-40B4-BE49-F238E27FC236}">
                <a16:creationId xmlns:a16="http://schemas.microsoft.com/office/drawing/2014/main" id="{97F62328-34EC-D2D4-A1BD-7A3F5085D049}"/>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1pPr>
            <a:lvl2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2pPr>
            <a:lvl3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3pPr>
            <a:lvl4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4pPr>
            <a:lvl5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9pPr>
          </a:lstStyle>
          <a:p>
            <a:pPr>
              <a:buClrTx/>
              <a:buFontTx/>
              <a:buNone/>
            </a:pPr>
            <a:fld id="{868C0DBC-2788-4A40-9FC4-35BF407B05C0}" type="slidenum">
              <a:rPr lang="en-US" altLang="en-US" sz="1200">
                <a:solidFill>
                  <a:srgbClr val="000000"/>
                </a:solidFill>
                <a:latin typeface="Arial" panose="020B0604020202020204" pitchFamily="34" charset="0"/>
                <a:cs typeface="Arial Unicode MS" panose="020B0604020202020204" pitchFamily="34" charset="-128"/>
              </a:rPr>
              <a:pPr>
                <a:buClrTx/>
                <a:buFontTx/>
                <a:buNone/>
              </a:pPr>
              <a:t>37</a:t>
            </a:fld>
            <a:endParaRPr lang="en-US" altLang="en-US" sz="1200">
              <a:solidFill>
                <a:srgbClr val="000000"/>
              </a:solidFill>
              <a:latin typeface="Arial" panose="020B0604020202020204" pitchFamily="34" charset="0"/>
              <a:cs typeface="Arial Unicode MS" panose="020B0604020202020204" pitchFamily="34" charset="-128"/>
            </a:endParaRPr>
          </a:p>
        </p:txBody>
      </p:sp>
      <p:sp>
        <p:nvSpPr>
          <p:cNvPr id="7173" name="Rectangle 2">
            <a:extLst>
              <a:ext uri="{FF2B5EF4-FFF2-40B4-BE49-F238E27FC236}">
                <a16:creationId xmlns:a16="http://schemas.microsoft.com/office/drawing/2014/main" id="{E700628D-EAAB-B4DF-23A1-2355793C540A}"/>
              </a:ext>
            </a:extLst>
          </p:cNvPr>
          <p:cNvSpPr>
            <a:spLocks noGrp="1" noRot="1" noChangeAspect="1" noChangeArrowheads="1" noTextEdit="1"/>
          </p:cNvSpPr>
          <p:nvPr>
            <p:ph type="sldImg"/>
          </p:nvPr>
        </p:nvSpPr>
        <p:spPr>
          <a:xfrm>
            <a:off x="68263" y="304800"/>
            <a:ext cx="6772275" cy="3810000"/>
          </a:xfrm>
          <a:ln/>
        </p:spPr>
      </p:sp>
      <p:sp>
        <p:nvSpPr>
          <p:cNvPr id="7174" name="Rectangle 3">
            <a:extLst>
              <a:ext uri="{FF2B5EF4-FFF2-40B4-BE49-F238E27FC236}">
                <a16:creationId xmlns:a16="http://schemas.microsoft.com/office/drawing/2014/main" id="{4C5F9E86-5F53-0BB2-B18D-CD42FBDFA9C0}"/>
              </a:ext>
            </a:extLst>
          </p:cNvPr>
          <p:cNvSpPr>
            <a:spLocks noGrp="1" noChangeArrowheads="1"/>
          </p:cNvSpPr>
          <p:nvPr>
            <p:ph type="body" idx="1"/>
          </p:nvPr>
        </p:nvSpPr>
        <p:spPr>
          <a:xfrm>
            <a:off x="152400" y="4114800"/>
            <a:ext cx="6553200" cy="4876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sz="2000" dirty="0">
              <a:latin typeface="Arial Rounded MT Bold" panose="020F0704030504030204" pitchFamily="34" charset="0"/>
            </a:endParaRPr>
          </a:p>
        </p:txBody>
      </p:sp>
    </p:spTree>
    <p:extLst>
      <p:ext uri="{BB962C8B-B14F-4D97-AF65-F5344CB8AC3E}">
        <p14:creationId xmlns:p14="http://schemas.microsoft.com/office/powerpoint/2010/main" val="269942244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143137-5214-CE7F-54CC-BD9AEA0C93A0}"/>
            </a:ext>
          </a:extLst>
        </p:cNvPr>
        <p:cNvGrpSpPr/>
        <p:nvPr/>
      </p:nvGrpSpPr>
      <p:grpSpPr>
        <a:xfrm>
          <a:off x="0" y="0"/>
          <a:ext cx="0" cy="0"/>
          <a:chOff x="0" y="0"/>
          <a:chExt cx="0" cy="0"/>
        </a:xfrm>
      </p:grpSpPr>
      <p:sp>
        <p:nvSpPr>
          <p:cNvPr id="7170" name="Rectangle 5">
            <a:extLst>
              <a:ext uri="{FF2B5EF4-FFF2-40B4-BE49-F238E27FC236}">
                <a16:creationId xmlns:a16="http://schemas.microsoft.com/office/drawing/2014/main" id="{194C544C-D1E0-B60C-F089-4AAEBD700069}"/>
              </a:ext>
            </a:extLst>
          </p:cNvPr>
          <p:cNvSpPr>
            <a:spLocks noGrp="1" noChangeArrowheads="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1pPr>
            <a:lvl2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2pPr>
            <a:lvl3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3pPr>
            <a:lvl4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4pPr>
            <a:lvl5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9pPr>
          </a:lstStyle>
          <a:p>
            <a:pPr>
              <a:buClrTx/>
              <a:buFontTx/>
              <a:buNone/>
            </a:pPr>
            <a:r>
              <a:rPr lang="en-US" altLang="en-US" sz="1200">
                <a:solidFill>
                  <a:srgbClr val="000000"/>
                </a:solidFill>
                <a:latin typeface="Arial" panose="020B0604020202020204" pitchFamily="34" charset="0"/>
                <a:cs typeface="Arial Unicode MS" panose="020B0604020202020204" pitchFamily="34" charset="-128"/>
              </a:rPr>
              <a:t>Bat Mitzvah meaning Jaedyn Stobbe Luke 2.52 </a:t>
            </a:r>
          </a:p>
        </p:txBody>
      </p:sp>
      <p:sp>
        <p:nvSpPr>
          <p:cNvPr id="7171" name="Rectangle 6">
            <a:extLst>
              <a:ext uri="{FF2B5EF4-FFF2-40B4-BE49-F238E27FC236}">
                <a16:creationId xmlns:a16="http://schemas.microsoft.com/office/drawing/2014/main" id="{345593D9-3650-0FF1-1C3D-07D031AC56D6}"/>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1pPr>
            <a:lvl2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2pPr>
            <a:lvl3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3pPr>
            <a:lvl4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4pPr>
            <a:lvl5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9pPr>
          </a:lstStyle>
          <a:p>
            <a:pPr>
              <a:buClrTx/>
              <a:buFontTx/>
              <a:buNone/>
            </a:pPr>
            <a:r>
              <a:rPr lang="en-US" altLang="en-US" sz="1200">
                <a:solidFill>
                  <a:srgbClr val="000000"/>
                </a:solidFill>
                <a:latin typeface="Arial" panose="020B0604020202020204" pitchFamily="34" charset="0"/>
                <a:cs typeface="Arial Unicode MS" panose="020B0604020202020204" pitchFamily="34" charset="-128"/>
              </a:rPr>
              <a:t>April 24, 2025 5785</a:t>
            </a:r>
          </a:p>
        </p:txBody>
      </p:sp>
      <p:sp>
        <p:nvSpPr>
          <p:cNvPr id="7172" name="Rectangle 10">
            <a:extLst>
              <a:ext uri="{FF2B5EF4-FFF2-40B4-BE49-F238E27FC236}">
                <a16:creationId xmlns:a16="http://schemas.microsoft.com/office/drawing/2014/main" id="{F1F5EF00-4984-DB9D-2DEF-F9263CA646CC}"/>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1pPr>
            <a:lvl2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2pPr>
            <a:lvl3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3pPr>
            <a:lvl4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4pPr>
            <a:lvl5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9pPr>
          </a:lstStyle>
          <a:p>
            <a:pPr>
              <a:buClrTx/>
              <a:buFontTx/>
              <a:buNone/>
            </a:pPr>
            <a:fld id="{868C0DBC-2788-4A40-9FC4-35BF407B05C0}" type="slidenum">
              <a:rPr lang="en-US" altLang="en-US" sz="1200">
                <a:solidFill>
                  <a:srgbClr val="000000"/>
                </a:solidFill>
                <a:latin typeface="Arial" panose="020B0604020202020204" pitchFamily="34" charset="0"/>
                <a:cs typeface="Arial Unicode MS" panose="020B0604020202020204" pitchFamily="34" charset="-128"/>
              </a:rPr>
              <a:pPr>
                <a:buClrTx/>
                <a:buFontTx/>
                <a:buNone/>
              </a:pPr>
              <a:t>38</a:t>
            </a:fld>
            <a:endParaRPr lang="en-US" altLang="en-US" sz="1200">
              <a:solidFill>
                <a:srgbClr val="000000"/>
              </a:solidFill>
              <a:latin typeface="Arial" panose="020B0604020202020204" pitchFamily="34" charset="0"/>
              <a:cs typeface="Arial Unicode MS" panose="020B0604020202020204" pitchFamily="34" charset="-128"/>
            </a:endParaRPr>
          </a:p>
        </p:txBody>
      </p:sp>
      <p:sp>
        <p:nvSpPr>
          <p:cNvPr id="7173" name="Rectangle 2">
            <a:extLst>
              <a:ext uri="{FF2B5EF4-FFF2-40B4-BE49-F238E27FC236}">
                <a16:creationId xmlns:a16="http://schemas.microsoft.com/office/drawing/2014/main" id="{F119DA06-07CA-ADB2-7FAE-3206C83FCD5A}"/>
              </a:ext>
            </a:extLst>
          </p:cNvPr>
          <p:cNvSpPr>
            <a:spLocks noGrp="1" noRot="1" noChangeAspect="1" noChangeArrowheads="1" noTextEdit="1"/>
          </p:cNvSpPr>
          <p:nvPr>
            <p:ph type="sldImg"/>
          </p:nvPr>
        </p:nvSpPr>
        <p:spPr>
          <a:xfrm>
            <a:off x="68263" y="304800"/>
            <a:ext cx="6772275" cy="3810000"/>
          </a:xfrm>
          <a:ln/>
        </p:spPr>
      </p:sp>
      <p:sp>
        <p:nvSpPr>
          <p:cNvPr id="7174" name="Rectangle 3">
            <a:extLst>
              <a:ext uri="{FF2B5EF4-FFF2-40B4-BE49-F238E27FC236}">
                <a16:creationId xmlns:a16="http://schemas.microsoft.com/office/drawing/2014/main" id="{2EC7BB32-99EF-078D-C854-32FCB75EA3FA}"/>
              </a:ext>
            </a:extLst>
          </p:cNvPr>
          <p:cNvSpPr>
            <a:spLocks noGrp="1" noChangeArrowheads="1"/>
          </p:cNvSpPr>
          <p:nvPr>
            <p:ph type="body" idx="1"/>
          </p:nvPr>
        </p:nvSpPr>
        <p:spPr>
          <a:xfrm>
            <a:off x="152400" y="4114800"/>
            <a:ext cx="6553200" cy="4876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sz="2000" dirty="0">
              <a:latin typeface="Arial Rounded MT Bold" panose="020F0704030504030204" pitchFamily="34" charset="0"/>
            </a:endParaRPr>
          </a:p>
        </p:txBody>
      </p:sp>
    </p:spTree>
    <p:extLst>
      <p:ext uri="{BB962C8B-B14F-4D97-AF65-F5344CB8AC3E}">
        <p14:creationId xmlns:p14="http://schemas.microsoft.com/office/powerpoint/2010/main" val="317563639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5C890B-FB08-C6ED-99B1-A64918CE11A3}"/>
            </a:ext>
          </a:extLst>
        </p:cNvPr>
        <p:cNvGrpSpPr/>
        <p:nvPr/>
      </p:nvGrpSpPr>
      <p:grpSpPr>
        <a:xfrm>
          <a:off x="0" y="0"/>
          <a:ext cx="0" cy="0"/>
          <a:chOff x="0" y="0"/>
          <a:chExt cx="0" cy="0"/>
        </a:xfrm>
      </p:grpSpPr>
      <p:sp>
        <p:nvSpPr>
          <p:cNvPr id="7170" name="Rectangle 5">
            <a:extLst>
              <a:ext uri="{FF2B5EF4-FFF2-40B4-BE49-F238E27FC236}">
                <a16:creationId xmlns:a16="http://schemas.microsoft.com/office/drawing/2014/main" id="{D0E975B3-91B9-A9A9-9C2C-AF6F967F1D84}"/>
              </a:ext>
            </a:extLst>
          </p:cNvPr>
          <p:cNvSpPr>
            <a:spLocks noGrp="1" noChangeArrowheads="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1pPr>
            <a:lvl2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2pPr>
            <a:lvl3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3pPr>
            <a:lvl4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4pPr>
            <a:lvl5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9pPr>
          </a:lstStyle>
          <a:p>
            <a:pPr>
              <a:buClrTx/>
              <a:buFontTx/>
              <a:buNone/>
            </a:pPr>
            <a:r>
              <a:rPr lang="en-US" altLang="en-US" sz="1200">
                <a:solidFill>
                  <a:srgbClr val="000000"/>
                </a:solidFill>
                <a:latin typeface="Arial" panose="020B0604020202020204" pitchFamily="34" charset="0"/>
                <a:cs typeface="Arial Unicode MS" panose="020B0604020202020204" pitchFamily="34" charset="-128"/>
              </a:rPr>
              <a:t>Bat Mitzvah meaning Jaedyn Stobbe Luke 2.52 </a:t>
            </a:r>
          </a:p>
        </p:txBody>
      </p:sp>
      <p:sp>
        <p:nvSpPr>
          <p:cNvPr id="7171" name="Rectangle 6">
            <a:extLst>
              <a:ext uri="{FF2B5EF4-FFF2-40B4-BE49-F238E27FC236}">
                <a16:creationId xmlns:a16="http://schemas.microsoft.com/office/drawing/2014/main" id="{999FDF68-3CFC-648F-C716-E803C2185BD8}"/>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1pPr>
            <a:lvl2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2pPr>
            <a:lvl3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3pPr>
            <a:lvl4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4pPr>
            <a:lvl5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9pPr>
          </a:lstStyle>
          <a:p>
            <a:pPr>
              <a:buClrTx/>
              <a:buFontTx/>
              <a:buNone/>
            </a:pPr>
            <a:r>
              <a:rPr lang="en-US" altLang="en-US" sz="1200">
                <a:solidFill>
                  <a:srgbClr val="000000"/>
                </a:solidFill>
                <a:latin typeface="Arial" panose="020B0604020202020204" pitchFamily="34" charset="0"/>
                <a:cs typeface="Arial Unicode MS" panose="020B0604020202020204" pitchFamily="34" charset="-128"/>
              </a:rPr>
              <a:t>April 24, 2025 5785</a:t>
            </a:r>
          </a:p>
        </p:txBody>
      </p:sp>
      <p:sp>
        <p:nvSpPr>
          <p:cNvPr id="7172" name="Rectangle 10">
            <a:extLst>
              <a:ext uri="{FF2B5EF4-FFF2-40B4-BE49-F238E27FC236}">
                <a16:creationId xmlns:a16="http://schemas.microsoft.com/office/drawing/2014/main" id="{3808855B-153A-DF1C-8864-68B5E632DF06}"/>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1pPr>
            <a:lvl2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2pPr>
            <a:lvl3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3pPr>
            <a:lvl4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4pPr>
            <a:lvl5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9pPr>
          </a:lstStyle>
          <a:p>
            <a:pPr>
              <a:buClrTx/>
              <a:buFontTx/>
              <a:buNone/>
            </a:pPr>
            <a:fld id="{868C0DBC-2788-4A40-9FC4-35BF407B05C0}" type="slidenum">
              <a:rPr lang="en-US" altLang="en-US" sz="1200">
                <a:solidFill>
                  <a:srgbClr val="000000"/>
                </a:solidFill>
                <a:latin typeface="Arial" panose="020B0604020202020204" pitchFamily="34" charset="0"/>
                <a:cs typeface="Arial Unicode MS" panose="020B0604020202020204" pitchFamily="34" charset="-128"/>
              </a:rPr>
              <a:pPr>
                <a:buClrTx/>
                <a:buFontTx/>
                <a:buNone/>
              </a:pPr>
              <a:t>39</a:t>
            </a:fld>
            <a:endParaRPr lang="en-US" altLang="en-US" sz="1200">
              <a:solidFill>
                <a:srgbClr val="000000"/>
              </a:solidFill>
              <a:latin typeface="Arial" panose="020B0604020202020204" pitchFamily="34" charset="0"/>
              <a:cs typeface="Arial Unicode MS" panose="020B0604020202020204" pitchFamily="34" charset="-128"/>
            </a:endParaRPr>
          </a:p>
        </p:txBody>
      </p:sp>
      <p:sp>
        <p:nvSpPr>
          <p:cNvPr id="7173" name="Rectangle 2">
            <a:extLst>
              <a:ext uri="{FF2B5EF4-FFF2-40B4-BE49-F238E27FC236}">
                <a16:creationId xmlns:a16="http://schemas.microsoft.com/office/drawing/2014/main" id="{D042B013-F95F-8A14-EF10-EE8255C590F4}"/>
              </a:ext>
            </a:extLst>
          </p:cNvPr>
          <p:cNvSpPr>
            <a:spLocks noGrp="1" noRot="1" noChangeAspect="1" noChangeArrowheads="1" noTextEdit="1"/>
          </p:cNvSpPr>
          <p:nvPr>
            <p:ph type="sldImg"/>
          </p:nvPr>
        </p:nvSpPr>
        <p:spPr>
          <a:xfrm>
            <a:off x="68263" y="304800"/>
            <a:ext cx="6772275" cy="3810000"/>
          </a:xfrm>
          <a:ln/>
        </p:spPr>
      </p:sp>
      <p:sp>
        <p:nvSpPr>
          <p:cNvPr id="7174" name="Rectangle 3">
            <a:extLst>
              <a:ext uri="{FF2B5EF4-FFF2-40B4-BE49-F238E27FC236}">
                <a16:creationId xmlns:a16="http://schemas.microsoft.com/office/drawing/2014/main" id="{BF70B484-5BBF-9E9D-CEAE-83163907DD5F}"/>
              </a:ext>
            </a:extLst>
          </p:cNvPr>
          <p:cNvSpPr>
            <a:spLocks noGrp="1" noChangeArrowheads="1"/>
          </p:cNvSpPr>
          <p:nvPr>
            <p:ph type="body" idx="1"/>
          </p:nvPr>
        </p:nvSpPr>
        <p:spPr>
          <a:xfrm>
            <a:off x="152400" y="4114800"/>
            <a:ext cx="6553200" cy="4876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sz="2000" dirty="0">
              <a:latin typeface="Arial Rounded MT Bold" panose="020F0704030504030204" pitchFamily="34" charset="0"/>
            </a:endParaRPr>
          </a:p>
        </p:txBody>
      </p:sp>
    </p:spTree>
    <p:extLst>
      <p:ext uri="{BB962C8B-B14F-4D97-AF65-F5344CB8AC3E}">
        <p14:creationId xmlns:p14="http://schemas.microsoft.com/office/powerpoint/2010/main" val="2904976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A1FFAA-1DFC-F564-EC17-2686F7A30E32}"/>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7EE88F12-4003-D5DA-18F7-EC65CE6AC332}"/>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Bat Mitzvah meaning Jaedyn Stobbe Luke 2.52 </a:t>
            </a:r>
          </a:p>
        </p:txBody>
      </p:sp>
      <p:sp>
        <p:nvSpPr>
          <p:cNvPr id="5" name="Rectangle 3">
            <a:extLst>
              <a:ext uri="{FF2B5EF4-FFF2-40B4-BE49-F238E27FC236}">
                <a16:creationId xmlns:a16="http://schemas.microsoft.com/office/drawing/2014/main" id="{51E07FB5-FE82-6EB7-A095-B33941A3CB9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24, 2025 5785</a:t>
            </a:r>
          </a:p>
        </p:txBody>
      </p:sp>
      <p:sp>
        <p:nvSpPr>
          <p:cNvPr id="6" name="Rectangle 7">
            <a:extLst>
              <a:ext uri="{FF2B5EF4-FFF2-40B4-BE49-F238E27FC236}">
                <a16:creationId xmlns:a16="http://schemas.microsoft.com/office/drawing/2014/main" id="{17EE13C9-DB69-9BB4-34F1-AF25620EC953}"/>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A886E697-E322-00C1-3645-CC0EBAAC4B2B}"/>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50BD7D51-D5AB-D3BA-D6B1-C9D5D7E038F8}"/>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D064DFA4-4D17-1223-C4CE-71D498D87C7B}"/>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3836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A53BBF-FEC7-29A5-F6BC-EF7AA5482C9A}"/>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AD01F47F-E662-F311-9D23-3FEE66434CD6}"/>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effectLst/>
                <a:uLnTx/>
                <a:uFillTx/>
                <a:latin typeface="Arial" charset="0"/>
                <a:ea typeface="+mn-ea"/>
                <a:cs typeface="Arial" charset="0"/>
              </a:rPr>
              <a:t>Bat Mitzvah meaning Jaedyn Stobbe Luke 2.52 </a:t>
            </a:r>
          </a:p>
        </p:txBody>
      </p:sp>
      <p:sp>
        <p:nvSpPr>
          <p:cNvPr id="5" name="Rectangle 3">
            <a:extLst>
              <a:ext uri="{FF2B5EF4-FFF2-40B4-BE49-F238E27FC236}">
                <a16:creationId xmlns:a16="http://schemas.microsoft.com/office/drawing/2014/main" id="{5D1C6297-FAEA-C08D-0E44-C4D0DB37078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effectLst/>
                <a:uLnTx/>
                <a:uFillTx/>
                <a:latin typeface="Arial" charset="0"/>
                <a:ea typeface="+mn-ea"/>
                <a:cs typeface="Arial" charset="0"/>
              </a:rPr>
              <a:t>April 24, 2025 5785</a:t>
            </a:r>
          </a:p>
        </p:txBody>
      </p:sp>
      <p:sp>
        <p:nvSpPr>
          <p:cNvPr id="6" name="Rectangle 7">
            <a:extLst>
              <a:ext uri="{FF2B5EF4-FFF2-40B4-BE49-F238E27FC236}">
                <a16:creationId xmlns:a16="http://schemas.microsoft.com/office/drawing/2014/main" id="{CDA56D8F-E7A0-74BB-3F44-4BE4EF209719}"/>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9C407D2F-F645-AB41-1520-98AB5577D8EC}"/>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BFAD9539-B70C-BD05-633A-B8664181A5BF}"/>
              </a:ext>
            </a:extLst>
          </p:cNvPr>
          <p:cNvSpPr>
            <a:spLocks noGrp="1" noChangeArrowheads="1"/>
          </p:cNvSpPr>
          <p:nvPr>
            <p:ph type="body" idx="1"/>
          </p:nvPr>
        </p:nvSpPr>
        <p:spPr>
          <a:xfrm>
            <a:off x="152400" y="4114800"/>
            <a:ext cx="6553200" cy="4876800"/>
          </a:xfrm>
        </p:spPr>
        <p:txBody>
          <a:bodyPr/>
          <a:lstStyle/>
          <a:p>
            <a:pPr marL="231775" indent="-231775" algn="l">
              <a:buFont typeface="+mj-lt"/>
              <a:buAutoNum type="arabicPeriod"/>
            </a:pPr>
            <a:r>
              <a:rPr lang="en-US" altLang="en-US" dirty="0"/>
              <a:t>Discussed a LOT in the </a:t>
            </a:r>
            <a:r>
              <a:rPr lang="en-US" altLang="en-US" dirty="0" err="1"/>
              <a:t>HaYesod</a:t>
            </a:r>
            <a:r>
              <a:rPr lang="en-US" altLang="en-US" dirty="0"/>
              <a:t> class.  Ro 11.12 difference</a:t>
            </a:r>
          </a:p>
          <a:p>
            <a:pPr marL="231775" indent="-231775" algn="l">
              <a:buFont typeface="+mj-lt"/>
              <a:buAutoNum type="arabicPeriod"/>
            </a:pPr>
            <a:r>
              <a:rPr lang="en-US" altLang="en-US" dirty="0"/>
              <a:t>No second class citizenship.  It’s OK to be Gentile.  I understand that Angela has found Jewish ancestry.  Cantor surname.</a:t>
            </a:r>
          </a:p>
        </p:txBody>
      </p:sp>
      <p:cxnSp>
        <p:nvCxnSpPr>
          <p:cNvPr id="3" name="Straight Connector 2">
            <a:extLst>
              <a:ext uri="{FF2B5EF4-FFF2-40B4-BE49-F238E27FC236}">
                <a16:creationId xmlns:a16="http://schemas.microsoft.com/office/drawing/2014/main" id="{8C875342-1B2C-FF2A-2BCD-A66D3097F87E}"/>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379775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0E40D6-0FD2-D485-5C2F-350B30AE2B82}"/>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E96C408D-1CEA-62FB-1F18-234D687B1300}"/>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Bat Mitzvah meaning Jaedyn Stobbe Luke 2.52 </a:t>
            </a:r>
          </a:p>
        </p:txBody>
      </p:sp>
      <p:sp>
        <p:nvSpPr>
          <p:cNvPr id="5" name="Rectangle 3">
            <a:extLst>
              <a:ext uri="{FF2B5EF4-FFF2-40B4-BE49-F238E27FC236}">
                <a16:creationId xmlns:a16="http://schemas.microsoft.com/office/drawing/2014/main" id="{5049F3BE-8A16-C041-9013-F08339881262}"/>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24, 2025 5785</a:t>
            </a:r>
          </a:p>
        </p:txBody>
      </p:sp>
      <p:sp>
        <p:nvSpPr>
          <p:cNvPr id="6" name="Rectangle 7">
            <a:extLst>
              <a:ext uri="{FF2B5EF4-FFF2-40B4-BE49-F238E27FC236}">
                <a16:creationId xmlns:a16="http://schemas.microsoft.com/office/drawing/2014/main" id="{8ED029EB-106A-95D5-E172-14FD0A17ABEE}"/>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BE963EA7-778D-8287-6737-F5610BF21E11}"/>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0BBC3B6B-2093-EEDA-5290-7E609B64C237}"/>
              </a:ext>
            </a:extLst>
          </p:cNvPr>
          <p:cNvSpPr>
            <a:spLocks noGrp="1" noChangeArrowheads="1"/>
          </p:cNvSpPr>
          <p:nvPr>
            <p:ph type="body" idx="1"/>
          </p:nvPr>
        </p:nvSpPr>
        <p:spPr>
          <a:xfrm>
            <a:off x="152400" y="4114800"/>
            <a:ext cx="6553200" cy="4876800"/>
          </a:xfrm>
        </p:spPr>
        <p:txBody>
          <a:bodyPr/>
          <a:lstStyle/>
          <a:p>
            <a:pPr algn="l"/>
            <a:r>
              <a:rPr lang="en-US" altLang="en-US" dirty="0"/>
              <a:t>3.  Yeshua didn’t, so we don’t</a:t>
            </a:r>
          </a:p>
        </p:txBody>
      </p:sp>
      <p:cxnSp>
        <p:nvCxnSpPr>
          <p:cNvPr id="3" name="Straight Connector 2">
            <a:extLst>
              <a:ext uri="{FF2B5EF4-FFF2-40B4-BE49-F238E27FC236}">
                <a16:creationId xmlns:a16="http://schemas.microsoft.com/office/drawing/2014/main" id="{E5F5928D-8A5D-CF7A-9ED7-0A11F7366F46}"/>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083088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34E3B7-27BC-86A2-DA6E-3378990E6847}"/>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9DCAB9C0-DFC4-93CB-007E-FA4A99304EA9}"/>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effectLst/>
                <a:uLnTx/>
                <a:uFillTx/>
                <a:latin typeface="Arial" charset="0"/>
                <a:ea typeface="+mn-ea"/>
                <a:cs typeface="Arial" charset="0"/>
              </a:rPr>
              <a:t>Bat Mitzvah meaning Jaedyn Stobbe Luke 2.52 </a:t>
            </a:r>
          </a:p>
        </p:txBody>
      </p:sp>
      <p:sp>
        <p:nvSpPr>
          <p:cNvPr id="5" name="Rectangle 3">
            <a:extLst>
              <a:ext uri="{FF2B5EF4-FFF2-40B4-BE49-F238E27FC236}">
                <a16:creationId xmlns:a16="http://schemas.microsoft.com/office/drawing/2014/main" id="{C12FEB08-B869-AD3F-ABCE-A7B1F1F991E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effectLst/>
                <a:uLnTx/>
                <a:uFillTx/>
                <a:latin typeface="Arial" charset="0"/>
                <a:ea typeface="+mn-ea"/>
                <a:cs typeface="Arial" charset="0"/>
              </a:rPr>
              <a:t>April 24, 2025 5785</a:t>
            </a:r>
          </a:p>
        </p:txBody>
      </p:sp>
      <p:sp>
        <p:nvSpPr>
          <p:cNvPr id="6" name="Rectangle 7">
            <a:extLst>
              <a:ext uri="{FF2B5EF4-FFF2-40B4-BE49-F238E27FC236}">
                <a16:creationId xmlns:a16="http://schemas.microsoft.com/office/drawing/2014/main" id="{DCF20117-61EA-119B-F823-933CA0AC45C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20F3A4A7-AC49-502A-D8CB-96EF00F74767}"/>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B3AA05F2-384A-5A4D-5116-4A7A96E5B7CD}"/>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AB4E3829-F7C8-325E-1249-DE675257BE3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335047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90CF9C-7261-1AEE-6309-B5A328E7023F}"/>
            </a:ext>
          </a:extLst>
        </p:cNvPr>
        <p:cNvGrpSpPr/>
        <p:nvPr/>
      </p:nvGrpSpPr>
      <p:grpSpPr>
        <a:xfrm>
          <a:off x="0" y="0"/>
          <a:ext cx="0" cy="0"/>
          <a:chOff x="0" y="0"/>
          <a:chExt cx="0" cy="0"/>
        </a:xfrm>
      </p:grpSpPr>
      <p:sp>
        <p:nvSpPr>
          <p:cNvPr id="7170" name="Rectangle 5">
            <a:extLst>
              <a:ext uri="{FF2B5EF4-FFF2-40B4-BE49-F238E27FC236}">
                <a16:creationId xmlns:a16="http://schemas.microsoft.com/office/drawing/2014/main" id="{CF73FE6F-181F-D210-F02E-22DBC774C3C1}"/>
              </a:ext>
            </a:extLst>
          </p:cNvPr>
          <p:cNvSpPr>
            <a:spLocks noGrp="1" noChangeArrowheads="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1pPr>
            <a:lvl2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2pPr>
            <a:lvl3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3pPr>
            <a:lvl4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4pPr>
            <a:lvl5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9pPr>
          </a:lstStyle>
          <a:p>
            <a:pPr>
              <a:buClrTx/>
              <a:buFontTx/>
              <a:buNone/>
            </a:pPr>
            <a:r>
              <a:rPr lang="en-US" altLang="en-US" sz="1200">
                <a:solidFill>
                  <a:srgbClr val="000000"/>
                </a:solidFill>
                <a:latin typeface="Arial" panose="020B0604020202020204" pitchFamily="34" charset="0"/>
                <a:cs typeface="Arial Unicode MS" panose="020B0604020202020204" pitchFamily="34" charset="-128"/>
              </a:rPr>
              <a:t>Bat Mitzvah meaning Jaedyn Stobbe Luke 2.52 </a:t>
            </a:r>
          </a:p>
        </p:txBody>
      </p:sp>
      <p:sp>
        <p:nvSpPr>
          <p:cNvPr id="7171" name="Rectangle 6">
            <a:extLst>
              <a:ext uri="{FF2B5EF4-FFF2-40B4-BE49-F238E27FC236}">
                <a16:creationId xmlns:a16="http://schemas.microsoft.com/office/drawing/2014/main" id="{0E5597AA-8F53-B761-C8F3-80361FF216F8}"/>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1pPr>
            <a:lvl2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2pPr>
            <a:lvl3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3pPr>
            <a:lvl4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4pPr>
            <a:lvl5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9pPr>
          </a:lstStyle>
          <a:p>
            <a:pPr>
              <a:buClrTx/>
              <a:buFontTx/>
              <a:buNone/>
            </a:pPr>
            <a:r>
              <a:rPr lang="en-US" altLang="en-US" sz="1200">
                <a:solidFill>
                  <a:srgbClr val="000000"/>
                </a:solidFill>
                <a:latin typeface="Arial" panose="020B0604020202020204" pitchFamily="34" charset="0"/>
                <a:cs typeface="Arial Unicode MS" panose="020B0604020202020204" pitchFamily="34" charset="-128"/>
              </a:rPr>
              <a:t>April 24, 2025 5785</a:t>
            </a:r>
          </a:p>
        </p:txBody>
      </p:sp>
      <p:sp>
        <p:nvSpPr>
          <p:cNvPr id="7172" name="Rectangle 10">
            <a:extLst>
              <a:ext uri="{FF2B5EF4-FFF2-40B4-BE49-F238E27FC236}">
                <a16:creationId xmlns:a16="http://schemas.microsoft.com/office/drawing/2014/main" id="{9083B52C-B8C1-AFEF-67EC-7078D7A5FDB1}"/>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1pPr>
            <a:lvl2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2pPr>
            <a:lvl3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3pPr>
            <a:lvl4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4pPr>
            <a:lvl5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9pPr>
          </a:lstStyle>
          <a:p>
            <a:pPr>
              <a:buClrTx/>
              <a:buFontTx/>
              <a:buNone/>
            </a:pPr>
            <a:fld id="{868C0DBC-2788-4A40-9FC4-35BF407B05C0}" type="slidenum">
              <a:rPr lang="en-US" altLang="en-US" sz="1200">
                <a:solidFill>
                  <a:srgbClr val="000000"/>
                </a:solidFill>
                <a:latin typeface="Arial" panose="020B0604020202020204" pitchFamily="34" charset="0"/>
                <a:cs typeface="Arial Unicode MS" panose="020B0604020202020204" pitchFamily="34" charset="-128"/>
              </a:rPr>
              <a:pPr>
                <a:buClrTx/>
                <a:buFontTx/>
                <a:buNone/>
              </a:pPr>
              <a:t>43</a:t>
            </a:fld>
            <a:endParaRPr lang="en-US" altLang="en-US" sz="1200">
              <a:solidFill>
                <a:srgbClr val="000000"/>
              </a:solidFill>
              <a:latin typeface="Arial" panose="020B0604020202020204" pitchFamily="34" charset="0"/>
              <a:cs typeface="Arial Unicode MS" panose="020B0604020202020204" pitchFamily="34" charset="-128"/>
            </a:endParaRPr>
          </a:p>
        </p:txBody>
      </p:sp>
      <p:sp>
        <p:nvSpPr>
          <p:cNvPr id="7173" name="Rectangle 2">
            <a:extLst>
              <a:ext uri="{FF2B5EF4-FFF2-40B4-BE49-F238E27FC236}">
                <a16:creationId xmlns:a16="http://schemas.microsoft.com/office/drawing/2014/main" id="{09CD321D-566C-CE8D-F007-10C6E28D783E}"/>
              </a:ext>
            </a:extLst>
          </p:cNvPr>
          <p:cNvSpPr>
            <a:spLocks noGrp="1" noRot="1" noChangeAspect="1" noChangeArrowheads="1" noTextEdit="1"/>
          </p:cNvSpPr>
          <p:nvPr>
            <p:ph type="sldImg"/>
          </p:nvPr>
        </p:nvSpPr>
        <p:spPr>
          <a:xfrm>
            <a:off x="68263" y="304800"/>
            <a:ext cx="6772275" cy="3810000"/>
          </a:xfrm>
          <a:ln/>
        </p:spPr>
      </p:sp>
      <p:sp>
        <p:nvSpPr>
          <p:cNvPr id="7174" name="Rectangle 3">
            <a:extLst>
              <a:ext uri="{FF2B5EF4-FFF2-40B4-BE49-F238E27FC236}">
                <a16:creationId xmlns:a16="http://schemas.microsoft.com/office/drawing/2014/main" id="{1CDC438A-2AA7-96F3-ADAD-A8DA809F1955}"/>
              </a:ext>
            </a:extLst>
          </p:cNvPr>
          <p:cNvSpPr>
            <a:spLocks noGrp="1" noChangeArrowheads="1"/>
          </p:cNvSpPr>
          <p:nvPr>
            <p:ph type="body" idx="1"/>
          </p:nvPr>
        </p:nvSpPr>
        <p:spPr>
          <a:xfrm>
            <a:off x="152400" y="4114800"/>
            <a:ext cx="6553200" cy="4876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sz="2000" dirty="0">
              <a:latin typeface="Arial Rounded MT Bold" panose="020F0704030504030204" pitchFamily="34" charset="0"/>
            </a:endParaRPr>
          </a:p>
        </p:txBody>
      </p:sp>
    </p:spTree>
    <p:extLst>
      <p:ext uri="{BB962C8B-B14F-4D97-AF65-F5344CB8AC3E}">
        <p14:creationId xmlns:p14="http://schemas.microsoft.com/office/powerpoint/2010/main" val="370010773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5">
            <a:extLst>
              <a:ext uri="{FF2B5EF4-FFF2-40B4-BE49-F238E27FC236}">
                <a16:creationId xmlns:a16="http://schemas.microsoft.com/office/drawing/2014/main" id="{DF44EC95-19A5-9EF9-2673-94DEDBE6C5BB}"/>
              </a:ext>
            </a:extLst>
          </p:cNvPr>
          <p:cNvSpPr>
            <a:spLocks noGrp="1" noChangeArrowheads="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1pPr>
            <a:lvl2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2pPr>
            <a:lvl3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3pPr>
            <a:lvl4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4pPr>
            <a:lvl5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9pPr>
          </a:lstStyle>
          <a:p>
            <a:pPr>
              <a:buClrTx/>
              <a:buFontTx/>
              <a:buNone/>
            </a:pPr>
            <a:r>
              <a:rPr lang="en-US" altLang="en-US" sz="1200">
                <a:solidFill>
                  <a:srgbClr val="000000"/>
                </a:solidFill>
                <a:latin typeface="Arial" panose="020B0604020202020204" pitchFamily="34" charset="0"/>
                <a:cs typeface="Arial Unicode MS" panose="020B0604020202020204" pitchFamily="34" charset="-128"/>
              </a:rPr>
              <a:t>Bat Mitzvah meaning Jaedyn Stobbe Luke 2.52 </a:t>
            </a:r>
          </a:p>
        </p:txBody>
      </p:sp>
      <p:sp>
        <p:nvSpPr>
          <p:cNvPr id="7171" name="Rectangle 6">
            <a:extLst>
              <a:ext uri="{FF2B5EF4-FFF2-40B4-BE49-F238E27FC236}">
                <a16:creationId xmlns:a16="http://schemas.microsoft.com/office/drawing/2014/main" id="{02EC0E0E-D81D-5EEC-73FB-4BE5C039C622}"/>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1pPr>
            <a:lvl2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2pPr>
            <a:lvl3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3pPr>
            <a:lvl4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4pPr>
            <a:lvl5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9pPr>
          </a:lstStyle>
          <a:p>
            <a:pPr>
              <a:buClrTx/>
              <a:buFontTx/>
              <a:buNone/>
            </a:pPr>
            <a:r>
              <a:rPr lang="en-US" altLang="en-US" sz="1200">
                <a:solidFill>
                  <a:srgbClr val="000000"/>
                </a:solidFill>
                <a:latin typeface="Arial" panose="020B0604020202020204" pitchFamily="34" charset="0"/>
                <a:cs typeface="Arial Unicode MS" panose="020B0604020202020204" pitchFamily="34" charset="-128"/>
              </a:rPr>
              <a:t>April 24, 2025 5785</a:t>
            </a:r>
          </a:p>
        </p:txBody>
      </p:sp>
      <p:sp>
        <p:nvSpPr>
          <p:cNvPr id="7172" name="Rectangle 10">
            <a:extLst>
              <a:ext uri="{FF2B5EF4-FFF2-40B4-BE49-F238E27FC236}">
                <a16:creationId xmlns:a16="http://schemas.microsoft.com/office/drawing/2014/main" id="{18DB755D-E6F0-16A9-B640-4B38194CE336}"/>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1pPr>
            <a:lvl2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2pPr>
            <a:lvl3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3pPr>
            <a:lvl4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4pPr>
            <a:lvl5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9pPr>
          </a:lstStyle>
          <a:p>
            <a:pPr>
              <a:buClrTx/>
              <a:buFontTx/>
              <a:buNone/>
            </a:pPr>
            <a:fld id="{868C0DBC-2788-4A40-9FC4-35BF407B05C0}" type="slidenum">
              <a:rPr lang="en-US" altLang="en-US" sz="1200">
                <a:solidFill>
                  <a:srgbClr val="000000"/>
                </a:solidFill>
                <a:latin typeface="Arial" panose="020B0604020202020204" pitchFamily="34" charset="0"/>
                <a:cs typeface="Arial Unicode MS" panose="020B0604020202020204" pitchFamily="34" charset="-128"/>
              </a:rPr>
              <a:pPr>
                <a:buClrTx/>
                <a:buFontTx/>
                <a:buNone/>
              </a:pPr>
              <a:t>44</a:t>
            </a:fld>
            <a:endParaRPr lang="en-US" altLang="en-US" sz="1200">
              <a:solidFill>
                <a:srgbClr val="000000"/>
              </a:solidFill>
              <a:latin typeface="Arial" panose="020B0604020202020204" pitchFamily="34" charset="0"/>
              <a:cs typeface="Arial Unicode MS" panose="020B0604020202020204" pitchFamily="34" charset="-128"/>
            </a:endParaRPr>
          </a:p>
        </p:txBody>
      </p:sp>
      <p:sp>
        <p:nvSpPr>
          <p:cNvPr id="7173" name="Rectangle 2">
            <a:extLst>
              <a:ext uri="{FF2B5EF4-FFF2-40B4-BE49-F238E27FC236}">
                <a16:creationId xmlns:a16="http://schemas.microsoft.com/office/drawing/2014/main" id="{7FEBE864-E69D-DED0-AB39-72BB7C35DA11}"/>
              </a:ext>
            </a:extLst>
          </p:cNvPr>
          <p:cNvSpPr>
            <a:spLocks noGrp="1" noRot="1" noChangeAspect="1" noChangeArrowheads="1" noTextEdit="1"/>
          </p:cNvSpPr>
          <p:nvPr>
            <p:ph type="sldImg"/>
          </p:nvPr>
        </p:nvSpPr>
        <p:spPr>
          <a:xfrm>
            <a:off x="68263" y="304800"/>
            <a:ext cx="6772275" cy="3810000"/>
          </a:xfrm>
          <a:ln/>
        </p:spPr>
      </p:sp>
      <p:sp>
        <p:nvSpPr>
          <p:cNvPr id="7174" name="Rectangle 3">
            <a:extLst>
              <a:ext uri="{FF2B5EF4-FFF2-40B4-BE49-F238E27FC236}">
                <a16:creationId xmlns:a16="http://schemas.microsoft.com/office/drawing/2014/main" id="{2CA226C8-3859-B1E4-1C9C-A47FDEA39EBB}"/>
              </a:ext>
            </a:extLst>
          </p:cNvPr>
          <p:cNvSpPr>
            <a:spLocks noGrp="1" noChangeArrowheads="1"/>
          </p:cNvSpPr>
          <p:nvPr>
            <p:ph type="body" idx="1"/>
          </p:nvPr>
        </p:nvSpPr>
        <p:spPr>
          <a:xfrm>
            <a:off x="152400" y="4114800"/>
            <a:ext cx="6553200" cy="4876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sz="2000">
              <a:latin typeface="Arial Rounded MT Bold" panose="020F0704030504030204" pitchFamily="34" charset="0"/>
            </a:endParaRPr>
          </a:p>
        </p:txBody>
      </p:sp>
    </p:spTree>
    <p:extLst>
      <p:ext uri="{BB962C8B-B14F-4D97-AF65-F5344CB8AC3E}">
        <p14:creationId xmlns:p14="http://schemas.microsoft.com/office/powerpoint/2010/main" val="70817088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43A061-300A-A86B-6293-369D0A96A465}"/>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BB560A55-822A-234B-AEA1-202FA229F8BC}"/>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Bat Mitzvah meaning Jaedyn Stobbe Luke 2.52 </a:t>
            </a:r>
          </a:p>
        </p:txBody>
      </p:sp>
      <p:sp>
        <p:nvSpPr>
          <p:cNvPr id="5" name="Rectangle 3">
            <a:extLst>
              <a:ext uri="{FF2B5EF4-FFF2-40B4-BE49-F238E27FC236}">
                <a16:creationId xmlns:a16="http://schemas.microsoft.com/office/drawing/2014/main" id="{2E7945B3-22E6-B7A1-C085-93A78BA79640}"/>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24, 2025 5785</a:t>
            </a:r>
          </a:p>
        </p:txBody>
      </p:sp>
      <p:sp>
        <p:nvSpPr>
          <p:cNvPr id="6" name="Rectangle 7">
            <a:extLst>
              <a:ext uri="{FF2B5EF4-FFF2-40B4-BE49-F238E27FC236}">
                <a16:creationId xmlns:a16="http://schemas.microsoft.com/office/drawing/2014/main" id="{4BC38B9F-3C37-FFF8-0D2C-1E219293F17E}"/>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2AC2ABF2-9230-34D5-9470-FABAE781F695}"/>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722F4297-8029-23C7-716E-1BFB33F47DDC}"/>
              </a:ext>
            </a:extLst>
          </p:cNvPr>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dirty="0"/>
              <a:t>https://youtu.be/xRQO48kvonQ</a:t>
            </a:r>
          </a:p>
          <a:p>
            <a:pPr algn="l"/>
            <a:endParaRPr lang="en-US" altLang="en-US" dirty="0"/>
          </a:p>
        </p:txBody>
      </p:sp>
      <p:cxnSp>
        <p:nvCxnSpPr>
          <p:cNvPr id="3" name="Straight Connector 2">
            <a:extLst>
              <a:ext uri="{FF2B5EF4-FFF2-40B4-BE49-F238E27FC236}">
                <a16:creationId xmlns:a16="http://schemas.microsoft.com/office/drawing/2014/main" id="{96AD58A5-4E0D-90FE-962B-70C662417738}"/>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861084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0BA754-B9A2-A4CB-0825-DD6F4E5ABB30}"/>
            </a:ext>
          </a:extLst>
        </p:cNvPr>
        <p:cNvGrpSpPr/>
        <p:nvPr/>
      </p:nvGrpSpPr>
      <p:grpSpPr>
        <a:xfrm>
          <a:off x="0" y="0"/>
          <a:ext cx="0" cy="0"/>
          <a:chOff x="0" y="0"/>
          <a:chExt cx="0" cy="0"/>
        </a:xfrm>
      </p:grpSpPr>
      <p:sp>
        <p:nvSpPr>
          <p:cNvPr id="7170" name="Rectangle 5">
            <a:extLst>
              <a:ext uri="{FF2B5EF4-FFF2-40B4-BE49-F238E27FC236}">
                <a16:creationId xmlns:a16="http://schemas.microsoft.com/office/drawing/2014/main" id="{6EC1477E-8244-EF53-1E1D-29101799DD8C}"/>
              </a:ext>
            </a:extLst>
          </p:cNvPr>
          <p:cNvSpPr>
            <a:spLocks noGrp="1" noChangeArrowheads="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1pPr>
            <a:lvl2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2pPr>
            <a:lvl3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3pPr>
            <a:lvl4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4pPr>
            <a:lvl5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9pPr>
          </a:lstStyle>
          <a:p>
            <a:pPr>
              <a:buClrTx/>
              <a:buFontTx/>
              <a:buNone/>
            </a:pPr>
            <a:r>
              <a:rPr lang="en-US" altLang="en-US" sz="1200">
                <a:solidFill>
                  <a:srgbClr val="000000"/>
                </a:solidFill>
                <a:latin typeface="Arial" panose="020B0604020202020204" pitchFamily="34" charset="0"/>
                <a:cs typeface="Arial Unicode MS" panose="020B0604020202020204" pitchFamily="34" charset="-128"/>
              </a:rPr>
              <a:t>Bat Mitzvah meaning Jaedyn Stobbe Luke 2.52 </a:t>
            </a:r>
          </a:p>
        </p:txBody>
      </p:sp>
      <p:sp>
        <p:nvSpPr>
          <p:cNvPr id="7171" name="Rectangle 6">
            <a:extLst>
              <a:ext uri="{FF2B5EF4-FFF2-40B4-BE49-F238E27FC236}">
                <a16:creationId xmlns:a16="http://schemas.microsoft.com/office/drawing/2014/main" id="{8202D55B-AAA2-5093-7CC6-77FAD0963FA8}"/>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1pPr>
            <a:lvl2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2pPr>
            <a:lvl3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3pPr>
            <a:lvl4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4pPr>
            <a:lvl5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9pPr>
          </a:lstStyle>
          <a:p>
            <a:pPr>
              <a:buClrTx/>
              <a:buFontTx/>
              <a:buNone/>
            </a:pPr>
            <a:r>
              <a:rPr lang="en-US" altLang="en-US" sz="1200">
                <a:solidFill>
                  <a:srgbClr val="000000"/>
                </a:solidFill>
                <a:latin typeface="Arial" panose="020B0604020202020204" pitchFamily="34" charset="0"/>
                <a:cs typeface="Arial Unicode MS" panose="020B0604020202020204" pitchFamily="34" charset="-128"/>
              </a:rPr>
              <a:t>April 24, 2025 5785</a:t>
            </a:r>
          </a:p>
        </p:txBody>
      </p:sp>
      <p:sp>
        <p:nvSpPr>
          <p:cNvPr id="7172" name="Rectangle 10">
            <a:extLst>
              <a:ext uri="{FF2B5EF4-FFF2-40B4-BE49-F238E27FC236}">
                <a16:creationId xmlns:a16="http://schemas.microsoft.com/office/drawing/2014/main" id="{D2C70A1C-7AB6-1E82-30CF-B55A58EC4D2B}"/>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1pPr>
            <a:lvl2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2pPr>
            <a:lvl3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3pPr>
            <a:lvl4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4pPr>
            <a:lvl5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9pPr>
          </a:lstStyle>
          <a:p>
            <a:pPr>
              <a:buClrTx/>
              <a:buFontTx/>
              <a:buNone/>
            </a:pPr>
            <a:fld id="{868C0DBC-2788-4A40-9FC4-35BF407B05C0}" type="slidenum">
              <a:rPr lang="en-US" altLang="en-US" sz="1200">
                <a:solidFill>
                  <a:srgbClr val="000000"/>
                </a:solidFill>
                <a:latin typeface="Arial" panose="020B0604020202020204" pitchFamily="34" charset="0"/>
                <a:cs typeface="Arial Unicode MS" panose="020B0604020202020204" pitchFamily="34" charset="-128"/>
              </a:rPr>
              <a:pPr>
                <a:buClrTx/>
                <a:buFontTx/>
                <a:buNone/>
              </a:pPr>
              <a:t>46</a:t>
            </a:fld>
            <a:endParaRPr lang="en-US" altLang="en-US" sz="1200">
              <a:solidFill>
                <a:srgbClr val="000000"/>
              </a:solidFill>
              <a:latin typeface="Arial" panose="020B0604020202020204" pitchFamily="34" charset="0"/>
              <a:cs typeface="Arial Unicode MS" panose="020B0604020202020204" pitchFamily="34" charset="-128"/>
            </a:endParaRPr>
          </a:p>
        </p:txBody>
      </p:sp>
      <p:sp>
        <p:nvSpPr>
          <p:cNvPr id="7173" name="Rectangle 2">
            <a:extLst>
              <a:ext uri="{FF2B5EF4-FFF2-40B4-BE49-F238E27FC236}">
                <a16:creationId xmlns:a16="http://schemas.microsoft.com/office/drawing/2014/main" id="{D7F9F9BC-138C-BA33-73E5-AD7DEF6A71AC}"/>
              </a:ext>
            </a:extLst>
          </p:cNvPr>
          <p:cNvSpPr>
            <a:spLocks noGrp="1" noRot="1" noChangeAspect="1" noChangeArrowheads="1" noTextEdit="1"/>
          </p:cNvSpPr>
          <p:nvPr>
            <p:ph type="sldImg"/>
          </p:nvPr>
        </p:nvSpPr>
        <p:spPr>
          <a:xfrm>
            <a:off x="68263" y="304800"/>
            <a:ext cx="6772275" cy="3810000"/>
          </a:xfrm>
          <a:ln/>
        </p:spPr>
      </p:sp>
      <p:sp>
        <p:nvSpPr>
          <p:cNvPr id="7174" name="Rectangle 3">
            <a:extLst>
              <a:ext uri="{FF2B5EF4-FFF2-40B4-BE49-F238E27FC236}">
                <a16:creationId xmlns:a16="http://schemas.microsoft.com/office/drawing/2014/main" id="{F5355D29-D7C3-39B1-B923-550013D66715}"/>
              </a:ext>
            </a:extLst>
          </p:cNvPr>
          <p:cNvSpPr>
            <a:spLocks noGrp="1" noChangeArrowheads="1"/>
          </p:cNvSpPr>
          <p:nvPr>
            <p:ph type="body" idx="1"/>
          </p:nvPr>
        </p:nvSpPr>
        <p:spPr>
          <a:xfrm>
            <a:off x="152400" y="4114800"/>
            <a:ext cx="6553200" cy="4876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sz="2000" dirty="0">
              <a:latin typeface="Arial Rounded MT Bold" panose="020F0704030504030204" pitchFamily="34" charset="0"/>
            </a:endParaRPr>
          </a:p>
        </p:txBody>
      </p:sp>
    </p:spTree>
    <p:extLst>
      <p:ext uri="{BB962C8B-B14F-4D97-AF65-F5344CB8AC3E}">
        <p14:creationId xmlns:p14="http://schemas.microsoft.com/office/powerpoint/2010/main" val="284413276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5BAF6E-CBD4-2E4C-5C5A-E842AED23FD4}"/>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449641E4-A0BC-5147-1BF9-5B65C1EBEF4B}"/>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Bat Mitzvah meaning Jaedyn Stobbe Luke 2.52 </a:t>
            </a:r>
          </a:p>
        </p:txBody>
      </p:sp>
      <p:sp>
        <p:nvSpPr>
          <p:cNvPr id="5" name="Rectangle 3">
            <a:extLst>
              <a:ext uri="{FF2B5EF4-FFF2-40B4-BE49-F238E27FC236}">
                <a16:creationId xmlns:a16="http://schemas.microsoft.com/office/drawing/2014/main" id="{704E10DB-C82D-1FAF-9273-4239AE360FD7}"/>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24, 2025 5785</a:t>
            </a:r>
          </a:p>
        </p:txBody>
      </p:sp>
      <p:sp>
        <p:nvSpPr>
          <p:cNvPr id="6" name="Rectangle 7">
            <a:extLst>
              <a:ext uri="{FF2B5EF4-FFF2-40B4-BE49-F238E27FC236}">
                <a16:creationId xmlns:a16="http://schemas.microsoft.com/office/drawing/2014/main" id="{F57D18AC-0E81-5AD8-AEB6-922938E464F6}"/>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0CCFE2A4-7D94-9A0C-75EE-E4ACDD18F7AB}"/>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A5372174-155A-99FB-43C0-DC0F5B6D2993}"/>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29ACB958-28B8-AC73-4F04-2B19AC2B51E0}"/>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194472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429ED6-8AA4-FA3B-D5C3-C709F2F27FED}"/>
            </a:ext>
          </a:extLst>
        </p:cNvPr>
        <p:cNvGrpSpPr/>
        <p:nvPr/>
      </p:nvGrpSpPr>
      <p:grpSpPr>
        <a:xfrm>
          <a:off x="0" y="0"/>
          <a:ext cx="0" cy="0"/>
          <a:chOff x="0" y="0"/>
          <a:chExt cx="0" cy="0"/>
        </a:xfrm>
      </p:grpSpPr>
      <p:sp>
        <p:nvSpPr>
          <p:cNvPr id="2" name="Rectangle 2">
            <a:extLst>
              <a:ext uri="{FF2B5EF4-FFF2-40B4-BE49-F238E27FC236}">
                <a16:creationId xmlns:a16="http://schemas.microsoft.com/office/drawing/2014/main" id="{EAF96DD0-1965-BBD9-09E0-18C211F2886B}"/>
              </a:ext>
            </a:extLst>
          </p:cNvPr>
          <p:cNvSpPr>
            <a:spLocks noGrp="1" noChangeArrowheads="1"/>
          </p:cNvSpPr>
          <p:nvPr>
            <p:ph type="hdr" sz="quarter"/>
          </p:nvPr>
        </p:nvSpPr>
        <p:spPr>
          <a:ln/>
        </p:spPr>
        <p:txBody>
          <a:bodyPr/>
          <a:lstStyle/>
          <a:p>
            <a:r>
              <a:rPr lang="en-US" altLang="en-US"/>
              <a:t>Bat Mitzvah meaning Jaedyn Stobbe Luke 2.52 </a:t>
            </a:r>
          </a:p>
        </p:txBody>
      </p:sp>
      <p:sp>
        <p:nvSpPr>
          <p:cNvPr id="3" name="Rectangle 3">
            <a:extLst>
              <a:ext uri="{FF2B5EF4-FFF2-40B4-BE49-F238E27FC236}">
                <a16:creationId xmlns:a16="http://schemas.microsoft.com/office/drawing/2014/main" id="{7DFE5D9D-C57C-AABD-2126-B1C45AE9A5E7}"/>
              </a:ext>
            </a:extLst>
          </p:cNvPr>
          <p:cNvSpPr>
            <a:spLocks noGrp="1" noChangeArrowheads="1"/>
          </p:cNvSpPr>
          <p:nvPr>
            <p:ph type="dt" idx="1"/>
          </p:nvPr>
        </p:nvSpPr>
        <p:spPr>
          <a:ln/>
        </p:spPr>
        <p:txBody>
          <a:bodyPr/>
          <a:lstStyle/>
          <a:p>
            <a:r>
              <a:rPr lang="en-US" altLang="en-US"/>
              <a:t>April 24, 2025 5785</a:t>
            </a:r>
          </a:p>
        </p:txBody>
      </p:sp>
      <p:sp>
        <p:nvSpPr>
          <p:cNvPr id="4" name="Rectangle 7">
            <a:extLst>
              <a:ext uri="{FF2B5EF4-FFF2-40B4-BE49-F238E27FC236}">
                <a16:creationId xmlns:a16="http://schemas.microsoft.com/office/drawing/2014/main" id="{3F107DBC-3222-878D-93D8-9DA93129F917}"/>
              </a:ext>
            </a:extLst>
          </p:cNvPr>
          <p:cNvSpPr>
            <a:spLocks noGrp="1" noChangeArrowheads="1"/>
          </p:cNvSpPr>
          <p:nvPr>
            <p:ph type="sldNum" sz="quarter" idx="5"/>
          </p:nvPr>
        </p:nvSpPr>
        <p:spPr>
          <a:ln/>
        </p:spPr>
        <p:txBody>
          <a:bodyPr/>
          <a:lstStyle/>
          <a:p>
            <a:fld id="{027EA7D4-8176-430B-B0C9-EB3C27682CD9}" type="slidenum">
              <a:rPr lang="en-US" altLang="en-US"/>
              <a:pPr/>
              <a:t>48</a:t>
            </a:fld>
            <a:endParaRPr lang="en-US" altLang="en-US"/>
          </a:p>
        </p:txBody>
      </p:sp>
      <p:sp>
        <p:nvSpPr>
          <p:cNvPr id="1250306" name="Rectangle 2">
            <a:extLst>
              <a:ext uri="{FF2B5EF4-FFF2-40B4-BE49-F238E27FC236}">
                <a16:creationId xmlns:a16="http://schemas.microsoft.com/office/drawing/2014/main" id="{619BC5BA-522A-5C85-1C30-51B287F223AC}"/>
              </a:ext>
            </a:extLst>
          </p:cNvPr>
          <p:cNvSpPr>
            <a:spLocks noGrp="1" noRot="1" noChangeAspect="1" noChangeArrowheads="1" noTextEdit="1"/>
          </p:cNvSpPr>
          <p:nvPr>
            <p:ph type="sldImg"/>
          </p:nvPr>
        </p:nvSpPr>
        <p:spPr>
          <a:xfrm>
            <a:off x="381000" y="685800"/>
            <a:ext cx="6096000" cy="3429000"/>
          </a:xfrm>
          <a:ln/>
        </p:spPr>
      </p:sp>
      <p:sp>
        <p:nvSpPr>
          <p:cNvPr id="1250307" name="Rectangle 3">
            <a:extLst>
              <a:ext uri="{FF2B5EF4-FFF2-40B4-BE49-F238E27FC236}">
                <a16:creationId xmlns:a16="http://schemas.microsoft.com/office/drawing/2014/main" id="{504B620C-ED49-1AED-3878-41F8565D0A8D}"/>
              </a:ext>
            </a:extLst>
          </p:cNvPr>
          <p:cNvSpPr>
            <a:spLocks noGrp="1" noChangeArrowheads="1"/>
          </p:cNvSpPr>
          <p:nvPr>
            <p:ph type="body" idx="1"/>
          </p:nvPr>
        </p:nvSpPr>
        <p:spPr>
          <a:xfrm>
            <a:off x="152400" y="4114800"/>
            <a:ext cx="6553200" cy="4876800"/>
          </a:xfrm>
        </p:spPr>
        <p:txBody>
          <a:bodyPr/>
          <a:lstStyle/>
          <a:p>
            <a:endParaRPr lang="en-US" altLang="en-US"/>
          </a:p>
        </p:txBody>
      </p:sp>
    </p:spTree>
    <p:extLst>
      <p:ext uri="{BB962C8B-B14F-4D97-AF65-F5344CB8AC3E}">
        <p14:creationId xmlns:p14="http://schemas.microsoft.com/office/powerpoint/2010/main" val="302785072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A62778-D4ED-BFD8-D1AA-D91A9EAD77A5}"/>
            </a:ext>
          </a:extLst>
        </p:cNvPr>
        <p:cNvGrpSpPr/>
        <p:nvPr/>
      </p:nvGrpSpPr>
      <p:grpSpPr>
        <a:xfrm>
          <a:off x="0" y="0"/>
          <a:ext cx="0" cy="0"/>
          <a:chOff x="0" y="0"/>
          <a:chExt cx="0" cy="0"/>
        </a:xfrm>
      </p:grpSpPr>
      <p:sp>
        <p:nvSpPr>
          <p:cNvPr id="7170" name="Rectangle 5">
            <a:extLst>
              <a:ext uri="{FF2B5EF4-FFF2-40B4-BE49-F238E27FC236}">
                <a16:creationId xmlns:a16="http://schemas.microsoft.com/office/drawing/2014/main" id="{757C14D4-FB56-6B7F-BCA8-F8C81341C1BA}"/>
              </a:ext>
            </a:extLst>
          </p:cNvPr>
          <p:cNvSpPr>
            <a:spLocks noGrp="1" noChangeArrowheads="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1pPr>
            <a:lvl2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2pPr>
            <a:lvl3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3pPr>
            <a:lvl4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4pPr>
            <a:lvl5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9pPr>
          </a:lstStyle>
          <a:p>
            <a:pPr>
              <a:buClrTx/>
              <a:buFontTx/>
              <a:buNone/>
            </a:pPr>
            <a:r>
              <a:rPr lang="en-US" altLang="en-US" sz="1200">
                <a:solidFill>
                  <a:srgbClr val="000000"/>
                </a:solidFill>
                <a:latin typeface="Arial" panose="020B0604020202020204" pitchFamily="34" charset="0"/>
                <a:cs typeface="Arial Unicode MS" panose="020B0604020202020204" pitchFamily="34" charset="-128"/>
              </a:rPr>
              <a:t>Bat Mitzvah meaning Jaedyn Stobbe Luke 2.52 </a:t>
            </a:r>
          </a:p>
        </p:txBody>
      </p:sp>
      <p:sp>
        <p:nvSpPr>
          <p:cNvPr id="7171" name="Rectangle 6">
            <a:extLst>
              <a:ext uri="{FF2B5EF4-FFF2-40B4-BE49-F238E27FC236}">
                <a16:creationId xmlns:a16="http://schemas.microsoft.com/office/drawing/2014/main" id="{960FBD20-B94A-AC83-3BB2-BB7FBF167CCE}"/>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1pPr>
            <a:lvl2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2pPr>
            <a:lvl3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3pPr>
            <a:lvl4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4pPr>
            <a:lvl5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9pPr>
          </a:lstStyle>
          <a:p>
            <a:pPr>
              <a:buClrTx/>
              <a:buFontTx/>
              <a:buNone/>
            </a:pPr>
            <a:r>
              <a:rPr lang="en-US" altLang="en-US" sz="1200">
                <a:solidFill>
                  <a:srgbClr val="000000"/>
                </a:solidFill>
                <a:latin typeface="Arial" panose="020B0604020202020204" pitchFamily="34" charset="0"/>
                <a:cs typeface="Arial Unicode MS" panose="020B0604020202020204" pitchFamily="34" charset="-128"/>
              </a:rPr>
              <a:t>April 24, 2025 5785</a:t>
            </a:r>
          </a:p>
        </p:txBody>
      </p:sp>
      <p:sp>
        <p:nvSpPr>
          <p:cNvPr id="7172" name="Rectangle 10">
            <a:extLst>
              <a:ext uri="{FF2B5EF4-FFF2-40B4-BE49-F238E27FC236}">
                <a16:creationId xmlns:a16="http://schemas.microsoft.com/office/drawing/2014/main" id="{3BAB82F8-FF01-F4D3-555A-65BAD20EDD13}"/>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1pPr>
            <a:lvl2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2pPr>
            <a:lvl3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3pPr>
            <a:lvl4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4pPr>
            <a:lvl5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9pPr>
          </a:lstStyle>
          <a:p>
            <a:pPr>
              <a:buClrTx/>
              <a:buFontTx/>
              <a:buNone/>
            </a:pPr>
            <a:fld id="{868C0DBC-2788-4A40-9FC4-35BF407B05C0}" type="slidenum">
              <a:rPr lang="en-US" altLang="en-US" sz="1200">
                <a:solidFill>
                  <a:srgbClr val="000000"/>
                </a:solidFill>
                <a:latin typeface="Arial" panose="020B0604020202020204" pitchFamily="34" charset="0"/>
                <a:cs typeface="Arial Unicode MS" panose="020B0604020202020204" pitchFamily="34" charset="-128"/>
              </a:rPr>
              <a:pPr>
                <a:buClrTx/>
                <a:buFontTx/>
                <a:buNone/>
              </a:pPr>
              <a:t>49</a:t>
            </a:fld>
            <a:endParaRPr lang="en-US" altLang="en-US" sz="1200">
              <a:solidFill>
                <a:srgbClr val="000000"/>
              </a:solidFill>
              <a:latin typeface="Arial" panose="020B0604020202020204" pitchFamily="34" charset="0"/>
              <a:cs typeface="Arial Unicode MS" panose="020B0604020202020204" pitchFamily="34" charset="-128"/>
            </a:endParaRPr>
          </a:p>
        </p:txBody>
      </p:sp>
      <p:sp>
        <p:nvSpPr>
          <p:cNvPr id="7173" name="Rectangle 2">
            <a:extLst>
              <a:ext uri="{FF2B5EF4-FFF2-40B4-BE49-F238E27FC236}">
                <a16:creationId xmlns:a16="http://schemas.microsoft.com/office/drawing/2014/main" id="{F7DE0D21-0E9F-B0C1-6E1E-87AFB68DF55C}"/>
              </a:ext>
            </a:extLst>
          </p:cNvPr>
          <p:cNvSpPr>
            <a:spLocks noGrp="1" noRot="1" noChangeAspect="1" noChangeArrowheads="1" noTextEdit="1"/>
          </p:cNvSpPr>
          <p:nvPr>
            <p:ph type="sldImg"/>
          </p:nvPr>
        </p:nvSpPr>
        <p:spPr>
          <a:xfrm>
            <a:off x="68263" y="304800"/>
            <a:ext cx="6772275" cy="3810000"/>
          </a:xfrm>
          <a:ln/>
        </p:spPr>
      </p:sp>
      <p:sp>
        <p:nvSpPr>
          <p:cNvPr id="7174" name="Rectangle 3">
            <a:extLst>
              <a:ext uri="{FF2B5EF4-FFF2-40B4-BE49-F238E27FC236}">
                <a16:creationId xmlns:a16="http://schemas.microsoft.com/office/drawing/2014/main" id="{064E845F-7A5A-DD81-1A7F-D1EA4EF119A1}"/>
              </a:ext>
            </a:extLst>
          </p:cNvPr>
          <p:cNvSpPr>
            <a:spLocks noGrp="1" noChangeArrowheads="1"/>
          </p:cNvSpPr>
          <p:nvPr>
            <p:ph type="body" idx="1"/>
          </p:nvPr>
        </p:nvSpPr>
        <p:spPr>
          <a:xfrm>
            <a:off x="152400" y="4114800"/>
            <a:ext cx="6553200" cy="4876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sz="2000" dirty="0">
              <a:latin typeface="Arial Rounded MT Bold" panose="020F0704030504030204" pitchFamily="34" charset="0"/>
            </a:endParaRPr>
          </a:p>
        </p:txBody>
      </p:sp>
    </p:spTree>
    <p:extLst>
      <p:ext uri="{BB962C8B-B14F-4D97-AF65-F5344CB8AC3E}">
        <p14:creationId xmlns:p14="http://schemas.microsoft.com/office/powerpoint/2010/main" val="1969485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A3C89F-48EE-FBE8-D62F-B803822B78C6}"/>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ECEC36F4-BAB3-6C1C-FE55-68306DA049A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Bat Mitzvah meaning Jaedyn Stobbe Luke 2.52 </a:t>
            </a:r>
          </a:p>
        </p:txBody>
      </p:sp>
      <p:sp>
        <p:nvSpPr>
          <p:cNvPr id="5" name="Rectangle 3">
            <a:extLst>
              <a:ext uri="{FF2B5EF4-FFF2-40B4-BE49-F238E27FC236}">
                <a16:creationId xmlns:a16="http://schemas.microsoft.com/office/drawing/2014/main" id="{9B59D0FD-8776-54F9-1A1D-221D7039BEEA}"/>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24, 2025 5785</a:t>
            </a:r>
          </a:p>
        </p:txBody>
      </p:sp>
      <p:sp>
        <p:nvSpPr>
          <p:cNvPr id="6" name="Rectangle 7">
            <a:extLst>
              <a:ext uri="{FF2B5EF4-FFF2-40B4-BE49-F238E27FC236}">
                <a16:creationId xmlns:a16="http://schemas.microsoft.com/office/drawing/2014/main" id="{FC4BDDF7-21B6-305E-8E21-0D0A7AA8F2D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ECB7F0DF-40E6-FC53-B7F7-BE3D40C82817}"/>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4C2664C2-828B-67D7-761C-F5296ACEFFF8}"/>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3710001B-608B-4915-7C14-6EF05D006DB4}"/>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35946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87DE1F-0A4F-5213-6C17-61CD51B5D9AC}"/>
            </a:ext>
          </a:extLst>
        </p:cNvPr>
        <p:cNvGrpSpPr/>
        <p:nvPr/>
      </p:nvGrpSpPr>
      <p:grpSpPr>
        <a:xfrm>
          <a:off x="0" y="0"/>
          <a:ext cx="0" cy="0"/>
          <a:chOff x="0" y="0"/>
          <a:chExt cx="0" cy="0"/>
        </a:xfrm>
      </p:grpSpPr>
      <p:sp>
        <p:nvSpPr>
          <p:cNvPr id="2" name="Rectangle 2">
            <a:extLst>
              <a:ext uri="{FF2B5EF4-FFF2-40B4-BE49-F238E27FC236}">
                <a16:creationId xmlns:a16="http://schemas.microsoft.com/office/drawing/2014/main" id="{3CA1A332-DD25-8FA5-265A-CE1F6F60D828}"/>
              </a:ext>
            </a:extLst>
          </p:cNvPr>
          <p:cNvSpPr>
            <a:spLocks noGrp="1" noChangeArrowheads="1"/>
          </p:cNvSpPr>
          <p:nvPr>
            <p:ph type="hdr" sz="quarter"/>
          </p:nvPr>
        </p:nvSpPr>
        <p:spPr>
          <a:ln/>
        </p:spPr>
        <p:txBody>
          <a:bodyPr/>
          <a:lstStyle/>
          <a:p>
            <a:r>
              <a:rPr lang="en-US" altLang="en-US"/>
              <a:t>Bat Mitzvah meaning Jaedyn Stobbe Luke 2.52 </a:t>
            </a:r>
          </a:p>
        </p:txBody>
      </p:sp>
      <p:sp>
        <p:nvSpPr>
          <p:cNvPr id="3" name="Rectangle 3">
            <a:extLst>
              <a:ext uri="{FF2B5EF4-FFF2-40B4-BE49-F238E27FC236}">
                <a16:creationId xmlns:a16="http://schemas.microsoft.com/office/drawing/2014/main" id="{B8724EAD-AE60-99E5-2E20-37E8857168C6}"/>
              </a:ext>
            </a:extLst>
          </p:cNvPr>
          <p:cNvSpPr>
            <a:spLocks noGrp="1" noChangeArrowheads="1"/>
          </p:cNvSpPr>
          <p:nvPr>
            <p:ph type="dt" idx="1"/>
          </p:nvPr>
        </p:nvSpPr>
        <p:spPr>
          <a:ln/>
        </p:spPr>
        <p:txBody>
          <a:bodyPr/>
          <a:lstStyle/>
          <a:p>
            <a:r>
              <a:rPr lang="en-US" altLang="en-US"/>
              <a:t>April 24, 2025 5785</a:t>
            </a:r>
          </a:p>
        </p:txBody>
      </p:sp>
      <p:sp>
        <p:nvSpPr>
          <p:cNvPr id="4" name="Rectangle 7">
            <a:extLst>
              <a:ext uri="{FF2B5EF4-FFF2-40B4-BE49-F238E27FC236}">
                <a16:creationId xmlns:a16="http://schemas.microsoft.com/office/drawing/2014/main" id="{89B34121-79EC-8A70-64D3-84EC44D3A8CC}"/>
              </a:ext>
            </a:extLst>
          </p:cNvPr>
          <p:cNvSpPr>
            <a:spLocks noGrp="1" noChangeArrowheads="1"/>
          </p:cNvSpPr>
          <p:nvPr>
            <p:ph type="sldNum" sz="quarter" idx="5"/>
          </p:nvPr>
        </p:nvSpPr>
        <p:spPr>
          <a:ln/>
        </p:spPr>
        <p:txBody>
          <a:bodyPr/>
          <a:lstStyle/>
          <a:p>
            <a:fld id="{027EA7D4-8176-430B-B0C9-EB3C27682CD9}" type="slidenum">
              <a:rPr lang="en-US" altLang="en-US"/>
              <a:pPr/>
              <a:t>6</a:t>
            </a:fld>
            <a:endParaRPr lang="en-US" altLang="en-US"/>
          </a:p>
        </p:txBody>
      </p:sp>
      <p:sp>
        <p:nvSpPr>
          <p:cNvPr id="1250306" name="Rectangle 2">
            <a:extLst>
              <a:ext uri="{FF2B5EF4-FFF2-40B4-BE49-F238E27FC236}">
                <a16:creationId xmlns:a16="http://schemas.microsoft.com/office/drawing/2014/main" id="{BEDF685C-B747-08BE-BA9A-E03B0371DA23}"/>
              </a:ext>
            </a:extLst>
          </p:cNvPr>
          <p:cNvSpPr>
            <a:spLocks noGrp="1" noRot="1" noChangeAspect="1" noChangeArrowheads="1" noTextEdit="1"/>
          </p:cNvSpPr>
          <p:nvPr>
            <p:ph type="sldImg"/>
          </p:nvPr>
        </p:nvSpPr>
        <p:spPr>
          <a:xfrm>
            <a:off x="381000" y="685800"/>
            <a:ext cx="6096000" cy="3429000"/>
          </a:xfrm>
          <a:ln/>
        </p:spPr>
      </p:sp>
      <p:sp>
        <p:nvSpPr>
          <p:cNvPr id="1250307" name="Rectangle 3">
            <a:extLst>
              <a:ext uri="{FF2B5EF4-FFF2-40B4-BE49-F238E27FC236}">
                <a16:creationId xmlns:a16="http://schemas.microsoft.com/office/drawing/2014/main" id="{0B3AA95F-9EF4-DA30-3EAE-25979EDAD8E7}"/>
              </a:ext>
            </a:extLst>
          </p:cNvPr>
          <p:cNvSpPr>
            <a:spLocks noGrp="1" noChangeArrowheads="1"/>
          </p:cNvSpPr>
          <p:nvPr>
            <p:ph type="body" idx="1"/>
          </p:nvPr>
        </p:nvSpPr>
        <p:spPr>
          <a:xfrm>
            <a:off x="152400" y="4114800"/>
            <a:ext cx="6553200" cy="4876800"/>
          </a:xfrm>
        </p:spPr>
        <p:txBody>
          <a:bodyPr/>
          <a:lstStyle/>
          <a:p>
            <a:endParaRPr lang="en-US" altLang="en-US"/>
          </a:p>
        </p:txBody>
      </p:sp>
    </p:spTree>
    <p:extLst>
      <p:ext uri="{BB962C8B-B14F-4D97-AF65-F5344CB8AC3E}">
        <p14:creationId xmlns:p14="http://schemas.microsoft.com/office/powerpoint/2010/main" val="21742864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46A6FD-F65A-28F6-526C-CEC0E0E12626}"/>
            </a:ext>
          </a:extLst>
        </p:cNvPr>
        <p:cNvGrpSpPr/>
        <p:nvPr/>
      </p:nvGrpSpPr>
      <p:grpSpPr>
        <a:xfrm>
          <a:off x="0" y="0"/>
          <a:ext cx="0" cy="0"/>
          <a:chOff x="0" y="0"/>
          <a:chExt cx="0" cy="0"/>
        </a:xfrm>
      </p:grpSpPr>
      <p:sp>
        <p:nvSpPr>
          <p:cNvPr id="2" name="Rectangle 2">
            <a:extLst>
              <a:ext uri="{FF2B5EF4-FFF2-40B4-BE49-F238E27FC236}">
                <a16:creationId xmlns:a16="http://schemas.microsoft.com/office/drawing/2014/main" id="{B64573DF-A6A1-8C85-59D7-46DB9E676010}"/>
              </a:ext>
            </a:extLst>
          </p:cNvPr>
          <p:cNvSpPr>
            <a:spLocks noGrp="1" noChangeArrowheads="1"/>
          </p:cNvSpPr>
          <p:nvPr>
            <p:ph type="hdr" sz="quarter"/>
          </p:nvPr>
        </p:nvSpPr>
        <p:spPr>
          <a:ln/>
        </p:spPr>
        <p:txBody>
          <a:bodyPr/>
          <a:lstStyle/>
          <a:p>
            <a:r>
              <a:rPr lang="en-US" altLang="en-US"/>
              <a:t>Bat Mitzvah meaning Jaedyn Stobbe Luke 2.52 </a:t>
            </a:r>
          </a:p>
        </p:txBody>
      </p:sp>
      <p:sp>
        <p:nvSpPr>
          <p:cNvPr id="3" name="Rectangle 3">
            <a:extLst>
              <a:ext uri="{FF2B5EF4-FFF2-40B4-BE49-F238E27FC236}">
                <a16:creationId xmlns:a16="http://schemas.microsoft.com/office/drawing/2014/main" id="{312859F6-3FDE-6D2F-C949-FFBC7790E99D}"/>
              </a:ext>
            </a:extLst>
          </p:cNvPr>
          <p:cNvSpPr>
            <a:spLocks noGrp="1" noChangeArrowheads="1"/>
          </p:cNvSpPr>
          <p:nvPr>
            <p:ph type="dt" idx="1"/>
          </p:nvPr>
        </p:nvSpPr>
        <p:spPr>
          <a:ln/>
        </p:spPr>
        <p:txBody>
          <a:bodyPr/>
          <a:lstStyle/>
          <a:p>
            <a:r>
              <a:rPr lang="en-US" altLang="en-US"/>
              <a:t>April 24, 2025 5785</a:t>
            </a:r>
          </a:p>
        </p:txBody>
      </p:sp>
      <p:sp>
        <p:nvSpPr>
          <p:cNvPr id="4" name="Rectangle 7">
            <a:extLst>
              <a:ext uri="{FF2B5EF4-FFF2-40B4-BE49-F238E27FC236}">
                <a16:creationId xmlns:a16="http://schemas.microsoft.com/office/drawing/2014/main" id="{DD69F93B-8E64-0851-C926-1C31D627147A}"/>
              </a:ext>
            </a:extLst>
          </p:cNvPr>
          <p:cNvSpPr>
            <a:spLocks noGrp="1" noChangeArrowheads="1"/>
          </p:cNvSpPr>
          <p:nvPr>
            <p:ph type="sldNum" sz="quarter" idx="5"/>
          </p:nvPr>
        </p:nvSpPr>
        <p:spPr>
          <a:ln/>
        </p:spPr>
        <p:txBody>
          <a:bodyPr/>
          <a:lstStyle/>
          <a:p>
            <a:fld id="{027EA7D4-8176-430B-B0C9-EB3C27682CD9}" type="slidenum">
              <a:rPr lang="en-US" altLang="en-US"/>
              <a:pPr/>
              <a:t>7</a:t>
            </a:fld>
            <a:endParaRPr lang="en-US" altLang="en-US"/>
          </a:p>
        </p:txBody>
      </p:sp>
      <p:sp>
        <p:nvSpPr>
          <p:cNvPr id="1250306" name="Rectangle 2">
            <a:extLst>
              <a:ext uri="{FF2B5EF4-FFF2-40B4-BE49-F238E27FC236}">
                <a16:creationId xmlns:a16="http://schemas.microsoft.com/office/drawing/2014/main" id="{2AB25846-6A59-9902-3036-2AEEBCBDA0F6}"/>
              </a:ext>
            </a:extLst>
          </p:cNvPr>
          <p:cNvSpPr>
            <a:spLocks noGrp="1" noRot="1" noChangeAspect="1" noChangeArrowheads="1" noTextEdit="1"/>
          </p:cNvSpPr>
          <p:nvPr>
            <p:ph type="sldImg"/>
          </p:nvPr>
        </p:nvSpPr>
        <p:spPr>
          <a:xfrm>
            <a:off x="381000" y="685800"/>
            <a:ext cx="6096000" cy="3429000"/>
          </a:xfrm>
          <a:ln/>
        </p:spPr>
      </p:sp>
      <p:sp>
        <p:nvSpPr>
          <p:cNvPr id="1250307" name="Rectangle 3">
            <a:extLst>
              <a:ext uri="{FF2B5EF4-FFF2-40B4-BE49-F238E27FC236}">
                <a16:creationId xmlns:a16="http://schemas.microsoft.com/office/drawing/2014/main" id="{CF83A77B-0E48-4630-4CBD-AD8C824012FA}"/>
              </a:ext>
            </a:extLst>
          </p:cNvPr>
          <p:cNvSpPr>
            <a:spLocks noGrp="1" noChangeArrowheads="1"/>
          </p:cNvSpPr>
          <p:nvPr>
            <p:ph type="body" idx="1"/>
          </p:nvPr>
        </p:nvSpPr>
        <p:spPr>
          <a:xfrm>
            <a:off x="152400" y="4114800"/>
            <a:ext cx="6553200" cy="4876800"/>
          </a:xfrm>
        </p:spPr>
        <p:txBody>
          <a:bodyPr/>
          <a:lstStyle/>
          <a:p>
            <a:endParaRPr lang="en-US" altLang="en-US"/>
          </a:p>
        </p:txBody>
      </p:sp>
    </p:spTree>
    <p:extLst>
      <p:ext uri="{BB962C8B-B14F-4D97-AF65-F5344CB8AC3E}">
        <p14:creationId xmlns:p14="http://schemas.microsoft.com/office/powerpoint/2010/main" val="26408820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5">
            <a:extLst>
              <a:ext uri="{FF2B5EF4-FFF2-40B4-BE49-F238E27FC236}">
                <a16:creationId xmlns:a16="http://schemas.microsoft.com/office/drawing/2014/main" id="{0126FC82-B92B-4E16-4B65-0176EAE1ED7D}"/>
              </a:ext>
            </a:extLst>
          </p:cNvPr>
          <p:cNvSpPr>
            <a:spLocks noGrp="1" noChangeArrowheads="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1pPr>
            <a:lvl2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2pPr>
            <a:lvl3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3pPr>
            <a:lvl4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4pPr>
            <a:lvl5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9pPr>
          </a:lstStyle>
          <a:p>
            <a:pPr>
              <a:buClrTx/>
              <a:buFontTx/>
              <a:buNone/>
            </a:pPr>
            <a:r>
              <a:rPr lang="en-US" altLang="en-US" sz="1200">
                <a:solidFill>
                  <a:srgbClr val="000000"/>
                </a:solidFill>
                <a:latin typeface="Arial" panose="020B0604020202020204" pitchFamily="34" charset="0"/>
                <a:cs typeface="Arial Unicode MS" panose="020B0604020202020204" pitchFamily="34" charset="-128"/>
              </a:rPr>
              <a:t>Bat Mitzvah meaning Jaedyn Stobbe Luke 2.52 </a:t>
            </a:r>
          </a:p>
        </p:txBody>
      </p:sp>
      <p:sp>
        <p:nvSpPr>
          <p:cNvPr id="41987" name="Rectangle 6">
            <a:extLst>
              <a:ext uri="{FF2B5EF4-FFF2-40B4-BE49-F238E27FC236}">
                <a16:creationId xmlns:a16="http://schemas.microsoft.com/office/drawing/2014/main" id="{E94185F8-A630-12AB-8EF9-373C52BF7E46}"/>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1pPr>
            <a:lvl2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2pPr>
            <a:lvl3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3pPr>
            <a:lvl4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4pPr>
            <a:lvl5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9pPr>
          </a:lstStyle>
          <a:p>
            <a:pPr>
              <a:buClrTx/>
              <a:buFontTx/>
              <a:buNone/>
            </a:pPr>
            <a:r>
              <a:rPr lang="en-US" altLang="en-US" sz="1200">
                <a:solidFill>
                  <a:srgbClr val="000000"/>
                </a:solidFill>
                <a:latin typeface="Arial" panose="020B0604020202020204" pitchFamily="34" charset="0"/>
                <a:cs typeface="Arial Unicode MS" panose="020B0604020202020204" pitchFamily="34" charset="-128"/>
              </a:rPr>
              <a:t>April 24, 2025 5785</a:t>
            </a:r>
          </a:p>
        </p:txBody>
      </p:sp>
      <p:sp>
        <p:nvSpPr>
          <p:cNvPr id="41988" name="Rectangle 10">
            <a:extLst>
              <a:ext uri="{FF2B5EF4-FFF2-40B4-BE49-F238E27FC236}">
                <a16:creationId xmlns:a16="http://schemas.microsoft.com/office/drawing/2014/main" id="{68735DBD-8BE8-8984-4E90-681A2A550CD6}"/>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1pPr>
            <a:lvl2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2pPr>
            <a:lvl3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3pPr>
            <a:lvl4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4pPr>
            <a:lvl5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9pPr>
          </a:lstStyle>
          <a:p>
            <a:pPr>
              <a:buClrTx/>
              <a:buFontTx/>
              <a:buNone/>
            </a:pPr>
            <a:fld id="{AEFF8887-B67B-4E13-9BC9-BEA3CD0210A8}" type="slidenum">
              <a:rPr lang="en-US" altLang="en-US" sz="1200">
                <a:solidFill>
                  <a:srgbClr val="000000"/>
                </a:solidFill>
                <a:latin typeface="Arial" panose="020B0604020202020204" pitchFamily="34" charset="0"/>
                <a:cs typeface="Arial Unicode MS" panose="020B0604020202020204" pitchFamily="34" charset="-128"/>
              </a:rPr>
              <a:pPr>
                <a:buClrTx/>
                <a:buFontTx/>
                <a:buNone/>
              </a:pPr>
              <a:t>8</a:t>
            </a:fld>
            <a:endParaRPr lang="en-US" altLang="en-US" sz="1200">
              <a:solidFill>
                <a:srgbClr val="000000"/>
              </a:solidFill>
              <a:latin typeface="Arial" panose="020B0604020202020204" pitchFamily="34" charset="0"/>
              <a:cs typeface="Arial Unicode MS" panose="020B0604020202020204" pitchFamily="34" charset="-128"/>
            </a:endParaRPr>
          </a:p>
        </p:txBody>
      </p:sp>
      <p:sp>
        <p:nvSpPr>
          <p:cNvPr id="41989" name="Rectangle 2">
            <a:extLst>
              <a:ext uri="{FF2B5EF4-FFF2-40B4-BE49-F238E27FC236}">
                <a16:creationId xmlns:a16="http://schemas.microsoft.com/office/drawing/2014/main" id="{FDE90E93-226E-CEBC-2565-3F8CA0C326FA}"/>
              </a:ext>
            </a:extLst>
          </p:cNvPr>
          <p:cNvSpPr>
            <a:spLocks noGrp="1" noRot="1" noChangeAspect="1" noChangeArrowheads="1" noTextEdit="1"/>
          </p:cNvSpPr>
          <p:nvPr>
            <p:ph type="sldImg"/>
          </p:nvPr>
        </p:nvSpPr>
        <p:spPr>
          <a:xfrm>
            <a:off x="42863" y="304800"/>
            <a:ext cx="6772275" cy="3810000"/>
          </a:xfrm>
          <a:ln/>
        </p:spPr>
      </p:sp>
      <p:sp>
        <p:nvSpPr>
          <p:cNvPr id="41990" name="Rectangle 3">
            <a:extLst>
              <a:ext uri="{FF2B5EF4-FFF2-40B4-BE49-F238E27FC236}">
                <a16:creationId xmlns:a16="http://schemas.microsoft.com/office/drawing/2014/main" id="{0E2508AA-37B8-79AA-56A7-5C70A02C1105}"/>
              </a:ext>
            </a:extLst>
          </p:cNvPr>
          <p:cNvSpPr>
            <a:spLocks noGrp="1" noChangeArrowheads="1"/>
          </p:cNvSpPr>
          <p:nvPr>
            <p:ph type="body" idx="1"/>
          </p:nvPr>
        </p:nvSpPr>
        <p:spPr>
          <a:xfrm>
            <a:off x="152400" y="4114800"/>
            <a:ext cx="6553200" cy="4876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dirty="0"/>
              <a:t>“Daughter”</a:t>
            </a:r>
            <a:r>
              <a:rPr lang="en-US" altLang="en-US" sz="2000" dirty="0">
                <a:latin typeface="Arial Rounded MT Bold" panose="020F0704030504030204" pitchFamily="34" charset="0"/>
              </a:rPr>
              <a:t> and “commandment” seem opposite. </a:t>
            </a:r>
          </a:p>
          <a:p>
            <a:r>
              <a:rPr lang="en-US" altLang="en-US" dirty="0"/>
              <a:t>“Daughter” </a:t>
            </a:r>
            <a:r>
              <a:rPr lang="en-US" altLang="en-US" sz="2000" dirty="0">
                <a:latin typeface="Arial Rounded MT Bold" panose="020F0704030504030204" pitchFamily="34" charset="0"/>
              </a:rPr>
              <a:t>is the epitome of beloved and precious.</a:t>
            </a:r>
          </a:p>
          <a:p>
            <a:r>
              <a:rPr lang="en-US" altLang="en-US" sz="2000" dirty="0">
                <a:latin typeface="Arial Rounded MT Bold" panose="020F0704030504030204" pitchFamily="34" charset="0"/>
              </a:rPr>
              <a:t>Commandment sound legal, military.</a:t>
            </a:r>
          </a:p>
          <a:p>
            <a:r>
              <a:rPr lang="en-US" altLang="en-US" sz="2000" dirty="0">
                <a:latin typeface="Arial Rounded MT Bold" panose="020F0704030504030204" pitchFamily="34" charset="0"/>
              </a:rPr>
              <a:t>It’s being engaged, involved, enamored with the TRUTH of the Word.  The daughterhood dimension is because the Word is a love letter of family identity.  Covenantal family identity.  Covenant is the key word.</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5">
            <a:extLst>
              <a:ext uri="{FF2B5EF4-FFF2-40B4-BE49-F238E27FC236}">
                <a16:creationId xmlns:a16="http://schemas.microsoft.com/office/drawing/2014/main" id="{DF44EC95-19A5-9EF9-2673-94DEDBE6C5BB}"/>
              </a:ext>
            </a:extLst>
          </p:cNvPr>
          <p:cNvSpPr>
            <a:spLocks noGrp="1" noChangeArrowheads="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1pPr>
            <a:lvl2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2pPr>
            <a:lvl3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3pPr>
            <a:lvl4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4pPr>
            <a:lvl5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9pPr>
          </a:lstStyle>
          <a:p>
            <a:pPr>
              <a:buClrTx/>
              <a:buFontTx/>
              <a:buNone/>
            </a:pPr>
            <a:r>
              <a:rPr lang="en-US" altLang="en-US" sz="1200">
                <a:solidFill>
                  <a:srgbClr val="000000"/>
                </a:solidFill>
                <a:latin typeface="Arial" panose="020B0604020202020204" pitchFamily="34" charset="0"/>
                <a:cs typeface="Arial Unicode MS" panose="020B0604020202020204" pitchFamily="34" charset="-128"/>
              </a:rPr>
              <a:t>Bat Mitzvah meaning Jaedyn Stobbe Luke 2.52 </a:t>
            </a:r>
          </a:p>
        </p:txBody>
      </p:sp>
      <p:sp>
        <p:nvSpPr>
          <p:cNvPr id="7171" name="Rectangle 6">
            <a:extLst>
              <a:ext uri="{FF2B5EF4-FFF2-40B4-BE49-F238E27FC236}">
                <a16:creationId xmlns:a16="http://schemas.microsoft.com/office/drawing/2014/main" id="{02EC0E0E-D81D-5EEC-73FB-4BE5C039C622}"/>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1pPr>
            <a:lvl2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2pPr>
            <a:lvl3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3pPr>
            <a:lvl4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4pPr>
            <a:lvl5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9pPr>
          </a:lstStyle>
          <a:p>
            <a:pPr>
              <a:buClrTx/>
              <a:buFontTx/>
              <a:buNone/>
            </a:pPr>
            <a:r>
              <a:rPr lang="en-US" altLang="en-US" sz="1200">
                <a:solidFill>
                  <a:srgbClr val="000000"/>
                </a:solidFill>
                <a:latin typeface="Arial" panose="020B0604020202020204" pitchFamily="34" charset="0"/>
                <a:cs typeface="Arial Unicode MS" panose="020B0604020202020204" pitchFamily="34" charset="-128"/>
              </a:rPr>
              <a:t>April 24, 2025 5785</a:t>
            </a:r>
          </a:p>
        </p:txBody>
      </p:sp>
      <p:sp>
        <p:nvSpPr>
          <p:cNvPr id="7172" name="Rectangle 10">
            <a:extLst>
              <a:ext uri="{FF2B5EF4-FFF2-40B4-BE49-F238E27FC236}">
                <a16:creationId xmlns:a16="http://schemas.microsoft.com/office/drawing/2014/main" id="{18DB755D-E6F0-16A9-B640-4B38194CE336}"/>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1pPr>
            <a:lvl2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2pPr>
            <a:lvl3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3pPr>
            <a:lvl4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4pPr>
            <a:lvl5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9pPr>
          </a:lstStyle>
          <a:p>
            <a:pPr>
              <a:buClrTx/>
              <a:buFontTx/>
              <a:buNone/>
            </a:pPr>
            <a:fld id="{868C0DBC-2788-4A40-9FC4-35BF407B05C0}" type="slidenum">
              <a:rPr lang="en-US" altLang="en-US" sz="1200">
                <a:solidFill>
                  <a:srgbClr val="000000"/>
                </a:solidFill>
                <a:latin typeface="Arial" panose="020B0604020202020204" pitchFamily="34" charset="0"/>
                <a:cs typeface="Arial Unicode MS" panose="020B0604020202020204" pitchFamily="34" charset="-128"/>
              </a:rPr>
              <a:pPr>
                <a:buClrTx/>
                <a:buFontTx/>
                <a:buNone/>
              </a:pPr>
              <a:t>9</a:t>
            </a:fld>
            <a:endParaRPr lang="en-US" altLang="en-US" sz="1200">
              <a:solidFill>
                <a:srgbClr val="000000"/>
              </a:solidFill>
              <a:latin typeface="Arial" panose="020B0604020202020204" pitchFamily="34" charset="0"/>
              <a:cs typeface="Arial Unicode MS" panose="020B0604020202020204" pitchFamily="34" charset="-128"/>
            </a:endParaRPr>
          </a:p>
        </p:txBody>
      </p:sp>
      <p:sp>
        <p:nvSpPr>
          <p:cNvPr id="7173" name="Rectangle 2">
            <a:extLst>
              <a:ext uri="{FF2B5EF4-FFF2-40B4-BE49-F238E27FC236}">
                <a16:creationId xmlns:a16="http://schemas.microsoft.com/office/drawing/2014/main" id="{7FEBE864-E69D-DED0-AB39-72BB7C35DA11}"/>
              </a:ext>
            </a:extLst>
          </p:cNvPr>
          <p:cNvSpPr>
            <a:spLocks noGrp="1" noRot="1" noChangeAspect="1" noChangeArrowheads="1" noTextEdit="1"/>
          </p:cNvSpPr>
          <p:nvPr>
            <p:ph type="sldImg"/>
          </p:nvPr>
        </p:nvSpPr>
        <p:spPr>
          <a:xfrm>
            <a:off x="68263" y="304800"/>
            <a:ext cx="6772275" cy="3810000"/>
          </a:xfrm>
          <a:ln/>
        </p:spPr>
      </p:sp>
      <p:sp>
        <p:nvSpPr>
          <p:cNvPr id="7174" name="Rectangle 3">
            <a:extLst>
              <a:ext uri="{FF2B5EF4-FFF2-40B4-BE49-F238E27FC236}">
                <a16:creationId xmlns:a16="http://schemas.microsoft.com/office/drawing/2014/main" id="{2CA226C8-3859-B1E4-1C9C-A47FDEA39EBB}"/>
              </a:ext>
            </a:extLst>
          </p:cNvPr>
          <p:cNvSpPr>
            <a:spLocks noGrp="1" noChangeArrowheads="1"/>
          </p:cNvSpPr>
          <p:nvPr>
            <p:ph type="body" idx="1"/>
          </p:nvPr>
        </p:nvSpPr>
        <p:spPr>
          <a:xfrm>
            <a:off x="152400" y="4114800"/>
            <a:ext cx="6553200" cy="4876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sz="2000" dirty="0">
                <a:latin typeface="Arial Rounded MT Bold" panose="020F0704030504030204" pitchFamily="34" charset="0"/>
              </a:rPr>
              <a:t>So, covenant and Torah are tied.</a:t>
            </a:r>
          </a:p>
          <a:p>
            <a:r>
              <a:rPr lang="en-US" altLang="en-US" dirty="0"/>
              <a:t>Torah is the expression of the </a:t>
            </a:r>
            <a:r>
              <a:rPr lang="en-US" altLang="en-US" sz="2000" dirty="0">
                <a:latin typeface="Arial Rounded MT Bold" panose="020F0704030504030204" pitchFamily="34" charset="0"/>
              </a:rPr>
              <a:t> covenant, but it is not the essence of the covenant.</a:t>
            </a:r>
          </a:p>
        </p:txBody>
      </p:sp>
    </p:spTree>
    <p:extLst>
      <p:ext uri="{BB962C8B-B14F-4D97-AF65-F5344CB8AC3E}">
        <p14:creationId xmlns:p14="http://schemas.microsoft.com/office/powerpoint/2010/main" val="30120018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57350" y="3348021"/>
            <a:ext cx="6858000" cy="1231118"/>
          </a:xfrm>
        </p:spPr>
        <p:txBody>
          <a:bodyPr wrap="none" anchor="t">
            <a:normAutofit/>
          </a:bodyPr>
          <a:lstStyle>
            <a:lvl1pPr algn="r">
              <a:defRPr sz="7200" b="0" spc="-225">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1657349" y="2770782"/>
            <a:ext cx="6858000" cy="565519"/>
          </a:xfrm>
        </p:spPr>
        <p:txBody>
          <a:bodyPr anchor="b">
            <a:normAutofit/>
          </a:bodyPr>
          <a:lstStyle>
            <a:lvl1pPr marL="0" indent="0" algn="r">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p>
            <a:fld id="{B26EB06D-C9AC-4BAA-90E1-11627B68CA46}"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165287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275370"/>
            <a:ext cx="7886700" cy="614516"/>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29841" y="740569"/>
            <a:ext cx="7886700" cy="253480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3889887"/>
            <a:ext cx="7885509" cy="511854"/>
          </a:xfrm>
        </p:spPr>
        <p:txBody>
          <a:bodyPr/>
          <a:lstStyle>
            <a:lvl1pPr marL="0" indent="0">
              <a:buNone/>
              <a:defRPr sz="12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p>
            <a:fld id="{2B47646A-D41E-4824-8B47-F94474723556}"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779073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2650758"/>
          </a:xfrm>
        </p:spPr>
        <p:txBody>
          <a:bodyPr anchor="ctr"/>
          <a:lstStyle>
            <a:lvl1pPr>
              <a:defRPr sz="2400"/>
            </a:lvl1pPr>
          </a:lstStyle>
          <a:p>
            <a:r>
              <a:rPr lang="en-US"/>
              <a:t>Click to edit Master title style</a:t>
            </a:r>
            <a:endParaRPr lang="en-US" dirty="0"/>
          </a:p>
        </p:txBody>
      </p:sp>
      <p:sp>
        <p:nvSpPr>
          <p:cNvPr id="4" name="Text Placeholder 3"/>
          <p:cNvSpPr>
            <a:spLocks noGrp="1"/>
          </p:cNvSpPr>
          <p:nvPr>
            <p:ph type="body" sz="half" idx="2"/>
          </p:nvPr>
        </p:nvSpPr>
        <p:spPr>
          <a:xfrm>
            <a:off x="629841" y="3367049"/>
            <a:ext cx="7885509" cy="1126370"/>
          </a:xfrm>
        </p:spPr>
        <p:txBody>
          <a:bodyPr anchor="ct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p>
            <a:fld id="{2B47646A-D41E-4824-8B47-F94474723556}"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706030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273844"/>
            <a:ext cx="6977064" cy="2244678"/>
          </a:xfrm>
        </p:spPr>
        <p:txBody>
          <a:bodyPr anchor="ctr"/>
          <a:lstStyle>
            <a:lvl1pPr>
              <a:defRPr sz="3300"/>
            </a:lvl1pPr>
          </a:lstStyle>
          <a:p>
            <a:r>
              <a:rPr lang="en-US"/>
              <a:t>Click to edit Master title style</a:t>
            </a:r>
            <a:endParaRPr lang="en-US" dirty="0"/>
          </a:p>
        </p:txBody>
      </p:sp>
      <p:sp>
        <p:nvSpPr>
          <p:cNvPr id="12" name="Text Placeholder 3"/>
          <p:cNvSpPr>
            <a:spLocks noGrp="1"/>
          </p:cNvSpPr>
          <p:nvPr>
            <p:ph type="body" sz="half" idx="13"/>
          </p:nvPr>
        </p:nvSpPr>
        <p:spPr>
          <a:xfrm>
            <a:off x="1290484" y="2524168"/>
            <a:ext cx="6564224" cy="411726"/>
          </a:xfrm>
        </p:spPr>
        <p:txBody>
          <a:bodyPr anchor="t">
            <a:normAutofit/>
          </a:bodyPr>
          <a:lstStyle>
            <a:lvl1pPr marL="0" indent="0">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4" name="Text Placeholder 3"/>
          <p:cNvSpPr>
            <a:spLocks noGrp="1"/>
          </p:cNvSpPr>
          <p:nvPr>
            <p:ph type="body" sz="half" idx="2"/>
          </p:nvPr>
        </p:nvSpPr>
        <p:spPr>
          <a:xfrm>
            <a:off x="628650" y="3376297"/>
            <a:ext cx="7884318" cy="1117122"/>
          </a:xfrm>
        </p:spPr>
        <p:txBody>
          <a:bodyPr anchor="ctr">
            <a:normAutofit/>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p>
            <a:fld id="{2B47646A-D41E-4824-8B47-F94474723556}" type="slidenum">
              <a:rPr lang="en-US" altLang="en-US" smtClean="0">
                <a:solidFill>
                  <a:srgbClr val="000000"/>
                </a:solidFill>
              </a:rPr>
              <a:pPr/>
              <a:t>‹#›</a:t>
            </a:fld>
            <a:endParaRPr lang="en-US" altLang="en-US">
              <a:solidFill>
                <a:srgbClr val="000000"/>
              </a:solidFill>
            </a:endParaRPr>
          </a:p>
        </p:txBody>
      </p:sp>
      <p:sp>
        <p:nvSpPr>
          <p:cNvPr id="9" name="TextBox 8"/>
          <p:cNvSpPr txBox="1"/>
          <p:nvPr/>
        </p:nvSpPr>
        <p:spPr>
          <a:xfrm>
            <a:off x="833283" y="590118"/>
            <a:ext cx="457200" cy="438582"/>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tx1"/>
                </a:solidFill>
                <a:effectLst/>
              </a:rPr>
              <a:t>“</a:t>
            </a:r>
          </a:p>
        </p:txBody>
      </p:sp>
      <p:sp>
        <p:nvSpPr>
          <p:cNvPr id="10" name="TextBox 9"/>
          <p:cNvSpPr txBox="1"/>
          <p:nvPr/>
        </p:nvSpPr>
        <p:spPr>
          <a:xfrm>
            <a:off x="7828359" y="2057400"/>
            <a:ext cx="457200" cy="438582"/>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Tree>
    <p:extLst>
      <p:ext uri="{BB962C8B-B14F-4D97-AF65-F5344CB8AC3E}">
        <p14:creationId xmlns:p14="http://schemas.microsoft.com/office/powerpoint/2010/main" val="2837054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29841" y="1745226"/>
            <a:ext cx="7886700" cy="1883876"/>
          </a:xfrm>
        </p:spPr>
        <p:txBody>
          <a:bodyPr anchor="b">
            <a:normAutofit/>
          </a:bodyPr>
          <a:lstStyle>
            <a:lvl1pPr>
              <a:defRPr sz="4050"/>
            </a:lvl1pPr>
          </a:lstStyle>
          <a:p>
            <a:r>
              <a:rPr lang="en-US"/>
              <a:t>Click to edit Master title style</a:t>
            </a:r>
            <a:endParaRPr lang="en-US" dirty="0"/>
          </a:p>
        </p:txBody>
      </p:sp>
      <p:sp>
        <p:nvSpPr>
          <p:cNvPr id="4" name="Text Placeholder 3"/>
          <p:cNvSpPr>
            <a:spLocks noGrp="1"/>
          </p:cNvSpPr>
          <p:nvPr>
            <p:ph type="body" sz="half" idx="2"/>
          </p:nvPr>
        </p:nvSpPr>
        <p:spPr>
          <a:xfrm>
            <a:off x="629841" y="3637936"/>
            <a:ext cx="7885509" cy="855483"/>
          </a:xfrm>
        </p:spPr>
        <p:txBody>
          <a:bodyPr anchor="t"/>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p>
            <a:fld id="{2B47646A-D41E-4824-8B47-F94474723556}"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678126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28650" y="273844"/>
            <a:ext cx="7886700" cy="994172"/>
          </a:xfrm>
        </p:spPr>
        <p:txBody>
          <a:bodyPr/>
          <a:lstStyle/>
          <a:p>
            <a:r>
              <a:rPr lang="en-US"/>
              <a:t>Click to edit Master title style</a:t>
            </a:r>
            <a:endParaRPr lang="en-US" dirty="0"/>
          </a:p>
        </p:txBody>
      </p:sp>
      <p:sp>
        <p:nvSpPr>
          <p:cNvPr id="7" name="Text Placeholder 2"/>
          <p:cNvSpPr>
            <a:spLocks noGrp="1"/>
          </p:cNvSpPr>
          <p:nvPr>
            <p:ph type="body" idx="1"/>
          </p:nvPr>
        </p:nvSpPr>
        <p:spPr>
          <a:xfrm>
            <a:off x="1002961" y="1414462"/>
            <a:ext cx="2210150" cy="432197"/>
          </a:xfrm>
        </p:spPr>
        <p:txBody>
          <a:bodyPr anchor="b">
            <a:noAutofit/>
          </a:bodyPr>
          <a:lstStyle>
            <a:lvl1pPr marL="0" indent="0">
              <a:buNone/>
              <a:defRPr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8" name="Text Placeholder 3"/>
          <p:cNvSpPr>
            <a:spLocks noGrp="1"/>
          </p:cNvSpPr>
          <p:nvPr>
            <p:ph type="body" sz="half" idx="15"/>
          </p:nvPr>
        </p:nvSpPr>
        <p:spPr>
          <a:xfrm>
            <a:off x="1017598" y="1928812"/>
            <a:ext cx="2195513" cy="269200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9" name="Text Placeholder 4"/>
          <p:cNvSpPr>
            <a:spLocks noGrp="1"/>
          </p:cNvSpPr>
          <p:nvPr>
            <p:ph type="body" sz="quarter" idx="3"/>
          </p:nvPr>
        </p:nvSpPr>
        <p:spPr>
          <a:xfrm>
            <a:off x="3440996" y="1414462"/>
            <a:ext cx="2202181" cy="432197"/>
          </a:xfrm>
        </p:spPr>
        <p:txBody>
          <a:bodyPr vert="horz" lIns="91440" tIns="45720" rIns="91440" bIns="45720" rtlCol="0" anchor="b">
            <a:noAutofit/>
          </a:bodyPr>
          <a:lstStyle>
            <a:lvl1pPr>
              <a:buNone/>
              <a:defRPr lang="en-US"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0" name="Text Placeholder 3"/>
          <p:cNvSpPr>
            <a:spLocks noGrp="1"/>
          </p:cNvSpPr>
          <p:nvPr>
            <p:ph type="body" sz="half" idx="16"/>
          </p:nvPr>
        </p:nvSpPr>
        <p:spPr>
          <a:xfrm>
            <a:off x="3433081" y="1928812"/>
            <a:ext cx="2210096" cy="269200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11" name="Text Placeholder 4"/>
          <p:cNvSpPr>
            <a:spLocks noGrp="1"/>
          </p:cNvSpPr>
          <p:nvPr>
            <p:ph type="body" sz="quarter" idx="13"/>
          </p:nvPr>
        </p:nvSpPr>
        <p:spPr>
          <a:xfrm>
            <a:off x="5871777" y="1414462"/>
            <a:ext cx="2199085" cy="432197"/>
          </a:xfrm>
        </p:spPr>
        <p:txBody>
          <a:bodyPr vert="horz" lIns="91440" tIns="45720" rIns="91440" bIns="45720" rtlCol="0" anchor="b">
            <a:noAutofit/>
          </a:bodyPr>
          <a:lstStyle>
            <a:lvl1pPr>
              <a:buNone/>
              <a:defRPr lang="en-US" sz="18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2" name="Text Placeholder 3"/>
          <p:cNvSpPr>
            <a:spLocks noGrp="1"/>
          </p:cNvSpPr>
          <p:nvPr>
            <p:ph type="body" sz="half" idx="17"/>
          </p:nvPr>
        </p:nvSpPr>
        <p:spPr>
          <a:xfrm>
            <a:off x="5871777" y="1928812"/>
            <a:ext cx="2199085" cy="269200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p>
            <a:fld id="{2B47646A-D41E-4824-8B47-F94474723556}"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560984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28650" y="273844"/>
            <a:ext cx="7886700" cy="99417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99064" y="3223127"/>
            <a:ext cx="2205038" cy="432197"/>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0" name="Picture Placeholder 2"/>
          <p:cNvSpPr>
            <a:spLocks noGrp="1" noChangeAspect="1"/>
          </p:cNvSpPr>
          <p:nvPr>
            <p:ph type="pic" idx="15"/>
          </p:nvPr>
        </p:nvSpPr>
        <p:spPr>
          <a:xfrm>
            <a:off x="999064" y="1692266"/>
            <a:ext cx="2205038" cy="1143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1" name="Text Placeholder 3"/>
          <p:cNvSpPr>
            <a:spLocks noGrp="1"/>
          </p:cNvSpPr>
          <p:nvPr>
            <p:ph type="body" sz="half" idx="18"/>
          </p:nvPr>
        </p:nvSpPr>
        <p:spPr>
          <a:xfrm>
            <a:off x="999064" y="3655324"/>
            <a:ext cx="2205038" cy="49439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2" name="Text Placeholder 4"/>
          <p:cNvSpPr>
            <a:spLocks noGrp="1"/>
          </p:cNvSpPr>
          <p:nvPr>
            <p:ph type="body" sz="quarter" idx="3"/>
          </p:nvPr>
        </p:nvSpPr>
        <p:spPr>
          <a:xfrm>
            <a:off x="3426748" y="3223127"/>
            <a:ext cx="2197894" cy="432197"/>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3" name="Picture Placeholder 2"/>
          <p:cNvSpPr>
            <a:spLocks noGrp="1" noChangeAspect="1"/>
          </p:cNvSpPr>
          <p:nvPr>
            <p:ph type="pic" idx="21"/>
          </p:nvPr>
        </p:nvSpPr>
        <p:spPr>
          <a:xfrm>
            <a:off x="3426747" y="1692266"/>
            <a:ext cx="2197894" cy="1143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4" name="Text Placeholder 3"/>
          <p:cNvSpPr>
            <a:spLocks noGrp="1"/>
          </p:cNvSpPr>
          <p:nvPr>
            <p:ph type="body" sz="half" idx="19"/>
          </p:nvPr>
        </p:nvSpPr>
        <p:spPr>
          <a:xfrm>
            <a:off x="3425733" y="3655323"/>
            <a:ext cx="2200805" cy="49439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5" name="Text Placeholder 4"/>
          <p:cNvSpPr>
            <a:spLocks noGrp="1"/>
          </p:cNvSpPr>
          <p:nvPr>
            <p:ph type="body" sz="quarter" idx="13"/>
          </p:nvPr>
        </p:nvSpPr>
        <p:spPr>
          <a:xfrm>
            <a:off x="5853242" y="3223127"/>
            <a:ext cx="2199085" cy="432197"/>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6" name="Picture Placeholder 2"/>
          <p:cNvSpPr>
            <a:spLocks noGrp="1" noChangeAspect="1"/>
          </p:cNvSpPr>
          <p:nvPr>
            <p:ph type="pic" idx="22"/>
          </p:nvPr>
        </p:nvSpPr>
        <p:spPr>
          <a:xfrm>
            <a:off x="5853241" y="1692266"/>
            <a:ext cx="2199085" cy="1143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7" name="Text Placeholder 3"/>
          <p:cNvSpPr>
            <a:spLocks noGrp="1"/>
          </p:cNvSpPr>
          <p:nvPr>
            <p:ph type="body" sz="half" idx="20"/>
          </p:nvPr>
        </p:nvSpPr>
        <p:spPr>
          <a:xfrm>
            <a:off x="5853148" y="3655322"/>
            <a:ext cx="2201998" cy="49439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p>
            <a:fld id="{2B47646A-D41E-4824-8B47-F94474723556}"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606649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p>
            <a:fld id="{6836C97D-7EB4-4470-B36A-8CE1DF35336C}"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749077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p>
            <a:fld id="{02A1C997-1C84-4E42-B804-9E6F0693A64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806123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p>
            <a:fld id="{562809BE-4F75-4AE8-85BB-D151C4B7CC48}"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859230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640899" y="3348021"/>
            <a:ext cx="6858000" cy="1231118"/>
          </a:xfrm>
        </p:spPr>
        <p:txBody>
          <a:bodyPr wrap="none" anchor="t">
            <a:normAutofit/>
          </a:bodyPr>
          <a:lstStyle>
            <a:lvl1pPr algn="l">
              <a:defRPr sz="7200" b="0" spc="-225">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8" name="Subtitle 2"/>
          <p:cNvSpPr>
            <a:spLocks noGrp="1"/>
          </p:cNvSpPr>
          <p:nvPr>
            <p:ph type="subTitle" idx="1"/>
          </p:nvPr>
        </p:nvSpPr>
        <p:spPr>
          <a:xfrm>
            <a:off x="640899" y="2770256"/>
            <a:ext cx="6858000" cy="565519"/>
          </a:xfrm>
        </p:spPr>
        <p:txBody>
          <a:bodyPr anchor="b">
            <a:normAutofit/>
          </a:bodyPr>
          <a:lstStyle>
            <a:lvl1pPr marL="0" indent="0" algn="l">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p>
            <a:fld id="{87AE4B22-24C9-4BD8-A2D6-8E3898629F98}"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816317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40000" y="1369219"/>
            <a:ext cx="3768912"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39880" y="1369219"/>
            <a:ext cx="377547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p>
            <a:fld id="{2B11E98B-EED2-4B67-A443-F4B6B35947A8}"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912992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40000" y="1260872"/>
            <a:ext cx="3768912" cy="617934"/>
          </a:xfrm>
        </p:spPr>
        <p:txBody>
          <a:bodyPr anchor="b"/>
          <a:lstStyle>
            <a:lvl1pPr marL="0" indent="0">
              <a:buNone/>
              <a:defRPr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40000" y="1878806"/>
            <a:ext cx="3768912"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39880" y="1260872"/>
            <a:ext cx="3776661" cy="617934"/>
          </a:xfrm>
        </p:spPr>
        <p:txBody>
          <a:bodyPr vert="horz" lIns="91440" tIns="45720" rIns="91440" bIns="45720" rtlCol="0" anchor="b">
            <a:normAutofit/>
          </a:bodyPr>
          <a:lstStyle>
            <a:lvl1pPr>
              <a:buNone/>
              <a:defRPr lang="en-US"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6" name="Content Placeholder 5"/>
          <p:cNvSpPr>
            <a:spLocks noGrp="1"/>
          </p:cNvSpPr>
          <p:nvPr>
            <p:ph sz="quarter" idx="4"/>
          </p:nvPr>
        </p:nvSpPr>
        <p:spPr>
          <a:xfrm>
            <a:off x="4739880" y="1878806"/>
            <a:ext cx="377666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p>
            <a:fld id="{65CDC162-1900-40CE-9BEB-10030CC81F0F}"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012458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p>
            <a:fld id="{E4CB589C-4D57-407B-91A2-640CFE24FC6D}"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542124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p>
            <a:fld id="{46F5A7C8-905E-4755-8782-9AD9A4FE91F8}"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471833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0000" y="1543050"/>
            <a:ext cx="2739019" cy="2858691"/>
          </a:xfrm>
        </p:spPr>
        <p:txBody>
          <a:bodyPr/>
          <a:lstStyle>
            <a:lvl1pPr marL="0" indent="0">
              <a:buNone/>
              <a:defRPr sz="12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p>
            <a:fld id="{6C47A99C-07AA-42E0-A17B-9B37B53AD972}"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989583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40000" y="1543050"/>
            <a:ext cx="2739019" cy="2858691"/>
          </a:xfrm>
        </p:spPr>
        <p:txBody>
          <a:bodyPr/>
          <a:lstStyle>
            <a:lvl1pPr marL="0" indent="0">
              <a:buNone/>
              <a:defRPr sz="12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p>
            <a:fld id="{3DAB7C7D-F77A-452E-A8B2-BE455B7E5109}"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734433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40000" y="1369219"/>
            <a:ext cx="767535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altLang="en-US">
              <a:solidFill>
                <a:srgbClr val="000000"/>
              </a:solidFill>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altLang="en-US">
              <a:solidFill>
                <a:srgbClr val="000000"/>
              </a:solidFill>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2B47646A-D41E-4824-8B47-F94474723556}"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71893838"/>
      </p:ext>
    </p:extLst>
  </p:cSld>
  <p:clrMap bg1="dk1" tx1="lt1" bg2="dk2" tx2="lt2" accent1="accent1" accent2="accent2" accent3="accent3" accent4="accent4" accent5="accent5" accent6="accent6" hlink="hlink" folHlink="folHlink"/>
  <p:sldLayoutIdLst>
    <p:sldLayoutId id="2147483840" r:id="rId1"/>
    <p:sldLayoutId id="2147483841" r:id="rId2"/>
    <p:sldLayoutId id="2147483842" r:id="rId3"/>
    <p:sldLayoutId id="2147483843" r:id="rId4"/>
    <p:sldLayoutId id="2147483844" r:id="rId5"/>
    <p:sldLayoutId id="2147483845" r:id="rId6"/>
    <p:sldLayoutId id="2147483846" r:id="rId7"/>
    <p:sldLayoutId id="2147483847" r:id="rId8"/>
    <p:sldLayoutId id="2147483848" r:id="rId9"/>
    <p:sldLayoutId id="2147483849" r:id="rId10"/>
    <p:sldLayoutId id="2147483850" r:id="rId11"/>
    <p:sldLayoutId id="2147483851" r:id="rId12"/>
    <p:sldLayoutId id="2147483852" r:id="rId13"/>
    <p:sldLayoutId id="2147483853" r:id="rId14"/>
    <p:sldLayoutId id="2147483854" r:id="rId15"/>
    <p:sldLayoutId id="2147483855" r:id="rId16"/>
    <p:sldLayoutId id="2147483856" r:id="rId17"/>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left)">
                                      <p:cBhvr>
                                        <p:cTn id="15" dur="500"/>
                                        <p:tgtEl>
                                          <p:spTgt spid="3">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wipe(left)">
                                      <p:cBhvr>
                                        <p:cTn id="18" dur="500"/>
                                        <p:tgtEl>
                                          <p:spTgt spid="3">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wipe(left)">
                                      <p:cBhvr>
                                        <p:cTn id="21" dur="500"/>
                                        <p:tgtEl>
                                          <p:spTgt spid="3">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wipe(left)">
                                      <p:cBhvr>
                                        <p:cTn id="24"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txStyles>
    <p:titleStyle>
      <a:lvl1pPr algn="l" defTabSz="685800" rtl="0" eaLnBrk="1" latinLnBrk="0" hangingPunct="1">
        <a:lnSpc>
          <a:spcPct val="90000"/>
        </a:lnSpc>
        <a:spcBef>
          <a:spcPct val="0"/>
        </a:spcBef>
        <a:buNone/>
        <a:defRPr sz="405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1.xml"/><Relationship Id="rId1" Type="http://schemas.openxmlformats.org/officeDocument/2006/relationships/video" Target="https://www.youtube.com/embed/xRQO48kvonQ?feature=oembed" TargetMode="External"/><Relationship Id="rId4" Type="http://schemas.openxmlformats.org/officeDocument/2006/relationships/image" Target="../media/image6.jpe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316B02-B36E-BA22-B2D0-48A449E1ED05}"/>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EBB00EA1-9B53-E2C2-F888-3715E497315F}"/>
              </a:ext>
            </a:extLst>
          </p:cNvPr>
          <p:cNvSpPr>
            <a:spLocks noGrp="1" noChangeArrowheads="1"/>
          </p:cNvSpPr>
          <p:nvPr>
            <p:ph type="subTitle" idx="1"/>
          </p:nvPr>
        </p:nvSpPr>
        <p:spPr>
          <a:xfrm>
            <a:off x="228600" y="209550"/>
            <a:ext cx="8686800" cy="4800600"/>
          </a:xfrm>
        </p:spPr>
        <p:txBody>
          <a:bodyPr>
            <a:normAutofit/>
          </a:bodyPr>
          <a:lstStyle/>
          <a:p>
            <a:pPr marR="0" algn="l" rtl="0"/>
            <a:r>
              <a:rPr lang="en-US" sz="4000" dirty="0">
                <a:solidFill>
                  <a:schemeClr val="tx1"/>
                </a:solidFill>
                <a:latin typeface="Arial Rounded MT Bold" panose="020F0704030504030204" pitchFamily="34" charset="0"/>
              </a:rPr>
              <a:t>From Jaedyn’s </a:t>
            </a:r>
            <a:r>
              <a:rPr lang="en-US" sz="4000" dirty="0" err="1">
                <a:solidFill>
                  <a:schemeClr val="tx1"/>
                </a:solidFill>
                <a:latin typeface="Arial Rounded MT Bold" panose="020F0704030504030204" pitchFamily="34" charset="0"/>
              </a:rPr>
              <a:t>drash</a:t>
            </a:r>
            <a:r>
              <a:rPr lang="en-US" sz="4000" dirty="0">
                <a:solidFill>
                  <a:schemeClr val="tx1"/>
                </a:solidFill>
                <a:latin typeface="Arial Rounded MT Bold" panose="020F0704030504030204" pitchFamily="34" charset="0"/>
              </a:rPr>
              <a:t>:</a:t>
            </a:r>
          </a:p>
          <a:p>
            <a:pPr marR="0" algn="l" rtl="0"/>
            <a:r>
              <a:rPr lang="en-US" sz="4000" dirty="0">
                <a:solidFill>
                  <a:schemeClr val="tx1"/>
                </a:solidFill>
                <a:latin typeface="Arial Rounded MT Bold" panose="020F0704030504030204" pitchFamily="34" charset="0"/>
              </a:rPr>
              <a:t>As the Prophet Malakhi said:</a:t>
            </a:r>
          </a:p>
          <a:p>
            <a:pPr marR="0" algn="l" rtl="0"/>
            <a:r>
              <a:rPr lang="en-US" sz="4000" dirty="0">
                <a:solidFill>
                  <a:schemeClr val="tx1"/>
                </a:solidFill>
                <a:latin typeface="Arial Rounded MT Bold" panose="020F0704030504030204" pitchFamily="34" charset="0"/>
              </a:rPr>
              <a:t>Who can endure the day of His coming? And who can stand when He appears? For He is like a refiner’s fire and like launderers’ soap.” </a:t>
            </a:r>
            <a:r>
              <a:rPr lang="en-US" sz="4000" baseline="30000" dirty="0">
                <a:solidFill>
                  <a:schemeClr val="tx1"/>
                </a:solidFill>
                <a:latin typeface="Arial Rounded MT Bold" panose="020F0704030504030204" pitchFamily="34" charset="0"/>
              </a:rPr>
              <a:t>(Malakhi 3:2) </a:t>
            </a:r>
          </a:p>
          <a:p>
            <a:pPr marR="0" algn="l" rtl="0"/>
            <a:endParaRPr lang="en-US" sz="4000" dirty="0"/>
          </a:p>
        </p:txBody>
      </p:sp>
    </p:spTree>
    <p:extLst>
      <p:ext uri="{BB962C8B-B14F-4D97-AF65-F5344CB8AC3E}">
        <p14:creationId xmlns:p14="http://schemas.microsoft.com/office/powerpoint/2010/main" val="22491826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9DE57C2A-562D-684B-8290-F81B4E02EEC5}"/>
              </a:ext>
            </a:extLst>
          </p:cNvPr>
          <p:cNvSpPr>
            <a:spLocks noGrp="1" noChangeArrowheads="1"/>
          </p:cNvSpPr>
          <p:nvPr>
            <p:ph type="subTitle" idx="1"/>
          </p:nvPr>
        </p:nvSpPr>
        <p:spPr>
          <a:xfrm>
            <a:off x="381000" y="209550"/>
            <a:ext cx="8534400" cy="4724400"/>
          </a:xfrm>
        </p:spPr>
        <p:txBody>
          <a:bodyPr>
            <a:normAutofit fontScale="92500"/>
          </a:bodyPr>
          <a:lstStyle/>
          <a:p>
            <a:pPr algn="l" eaLnBrk="1" hangingPunct="1"/>
            <a:r>
              <a:rPr lang="en-US" altLang="en-US" sz="4000" baseline="30000" dirty="0">
                <a:solidFill>
                  <a:schemeClr val="tx1"/>
                </a:solidFill>
                <a:latin typeface="Arial Rounded MT Bold" panose="020F0704030504030204" pitchFamily="34" charset="0"/>
              </a:rPr>
              <a:t>Yermiyahu Jer 31.31-33 </a:t>
            </a:r>
            <a:r>
              <a:rPr lang="en-US" altLang="en-US" sz="4000" dirty="0">
                <a:solidFill>
                  <a:schemeClr val="tx1"/>
                </a:solidFill>
                <a:latin typeface="Arial Rounded MT Bold" panose="020F0704030504030204" pitchFamily="34" charset="0"/>
              </a:rPr>
              <a:t>I will be their God, and they will be my people. No longer will any of them teach his fellow community member or his brother, ‘Know </a:t>
            </a:r>
            <a:r>
              <a:rPr lang="en-US" altLang="en-US" sz="4000" cap="small" dirty="0">
                <a:solidFill>
                  <a:schemeClr val="tx1"/>
                </a:solidFill>
                <a:latin typeface="Arial Rounded MT Bold" panose="020F0704030504030204" pitchFamily="34" charset="0"/>
              </a:rPr>
              <a:t>Adoni</a:t>
            </a:r>
            <a:r>
              <a:rPr lang="en-US" altLang="en-US" sz="4000" dirty="0">
                <a:solidFill>
                  <a:schemeClr val="tx1"/>
                </a:solidFill>
                <a:latin typeface="Arial Rounded MT Bold" panose="020F0704030504030204" pitchFamily="34" charset="0"/>
              </a:rPr>
              <a:t>’; for all will know me, from the least of them to the greatest; because I will forgive their </a:t>
            </a:r>
            <a:r>
              <a:rPr lang="en-US" altLang="en-US" sz="4000" dirty="0" err="1">
                <a:solidFill>
                  <a:schemeClr val="tx1"/>
                </a:solidFill>
                <a:latin typeface="Arial Rounded MT Bold" panose="020F0704030504030204" pitchFamily="34" charset="0"/>
              </a:rPr>
              <a:t>wickednesses</a:t>
            </a:r>
            <a:r>
              <a:rPr lang="en-US" altLang="en-US" sz="4000" dirty="0">
                <a:solidFill>
                  <a:schemeClr val="tx1"/>
                </a:solidFill>
                <a:latin typeface="Arial Rounded MT Bold" panose="020F0704030504030204" pitchFamily="34" charset="0"/>
              </a:rPr>
              <a:t> and remember their sins no more.”</a:t>
            </a:r>
          </a:p>
        </p:txBody>
      </p:sp>
    </p:spTree>
    <p:extLst>
      <p:ext uri="{BB962C8B-B14F-4D97-AF65-F5344CB8AC3E}">
        <p14:creationId xmlns:p14="http://schemas.microsoft.com/office/powerpoint/2010/main" val="34318556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9DE57C2A-562D-684B-8290-F81B4E02EEC5}"/>
              </a:ext>
            </a:extLst>
          </p:cNvPr>
          <p:cNvSpPr>
            <a:spLocks noGrp="1" noChangeArrowheads="1"/>
          </p:cNvSpPr>
          <p:nvPr>
            <p:ph type="subTitle" idx="1"/>
          </p:nvPr>
        </p:nvSpPr>
        <p:spPr>
          <a:xfrm>
            <a:off x="228600" y="209550"/>
            <a:ext cx="8686800" cy="4724400"/>
          </a:xfrm>
        </p:spPr>
        <p:txBody>
          <a:bodyPr anchor="t">
            <a:normAutofit/>
          </a:bodyPr>
          <a:lstStyle/>
          <a:p>
            <a:pPr algn="l" eaLnBrk="1" hangingPunct="1"/>
            <a:r>
              <a:rPr lang="en-US" altLang="en-US" sz="4000" dirty="0">
                <a:solidFill>
                  <a:schemeClr val="tx1"/>
                </a:solidFill>
                <a:latin typeface="Arial Rounded MT Bold" panose="020F0704030504030204" pitchFamily="34" charset="0"/>
              </a:rPr>
              <a:t>The covenant is expressed in the Torah teachings and commandments. </a:t>
            </a:r>
          </a:p>
          <a:p>
            <a:pPr algn="l" eaLnBrk="1" hangingPunct="1"/>
            <a:r>
              <a:rPr lang="en-US" altLang="en-US" sz="4000" u="sng" dirty="0">
                <a:solidFill>
                  <a:srgbClr val="FFFF66"/>
                </a:solidFill>
                <a:latin typeface="Arial Rounded MT Bold" panose="020F0704030504030204" pitchFamily="34" charset="0"/>
              </a:rPr>
              <a:t>Daughter of the Commandments</a:t>
            </a:r>
            <a:r>
              <a:rPr lang="en-US" altLang="en-US" sz="4000" dirty="0">
                <a:solidFill>
                  <a:srgbClr val="FFFF66"/>
                </a:solidFill>
                <a:latin typeface="Arial Rounded MT Bold" panose="020F0704030504030204" pitchFamily="34" charset="0"/>
              </a:rPr>
              <a:t> = </a:t>
            </a:r>
          </a:p>
          <a:p>
            <a:pPr algn="l"/>
            <a:r>
              <a:rPr lang="en-US" altLang="en-US" sz="4000" u="sng" dirty="0">
                <a:solidFill>
                  <a:srgbClr val="FFFF66"/>
                </a:solidFill>
                <a:latin typeface="Arial Rounded MT Bold" panose="020F0704030504030204" pitchFamily="34" charset="0"/>
              </a:rPr>
              <a:t>[Bat Mitzvah</a:t>
            </a:r>
            <a:r>
              <a:rPr lang="en-US" altLang="en-US" sz="4000" dirty="0">
                <a:solidFill>
                  <a:srgbClr val="FFFF66"/>
                </a:solidFill>
                <a:latin typeface="Arial Rounded MT Bold" panose="020F0704030504030204" pitchFamily="34" charset="0"/>
              </a:rPr>
              <a:t> </a:t>
            </a:r>
            <a:r>
              <a:rPr lang="he-IL" altLang="en-US" sz="4400" b="1" dirty="0">
                <a:solidFill>
                  <a:schemeClr val="tx1"/>
                </a:solidFill>
                <a:latin typeface="David" panose="020E0502060401010101" pitchFamily="34" charset="-79"/>
                <a:cs typeface="David" panose="020E0502060401010101" pitchFamily="34" charset="-79"/>
              </a:rPr>
              <a:t>בַּת מִצְוָה</a:t>
            </a:r>
            <a:r>
              <a:rPr lang="en-US" altLang="en-US" sz="4000" dirty="0">
                <a:solidFill>
                  <a:schemeClr val="tx1"/>
                </a:solidFill>
                <a:latin typeface="Arial Rounded MT Bold" panose="020F0704030504030204" pitchFamily="34" charset="0"/>
              </a:rPr>
              <a:t>]</a:t>
            </a:r>
          </a:p>
          <a:p>
            <a:pPr algn="l" eaLnBrk="1" hangingPunct="1"/>
            <a:r>
              <a:rPr lang="en-US" altLang="en-US" sz="4000" u="sng" dirty="0">
                <a:solidFill>
                  <a:srgbClr val="FFFF66"/>
                </a:solidFill>
                <a:latin typeface="Arial Rounded MT Bold" panose="020F0704030504030204" pitchFamily="34" charset="0"/>
              </a:rPr>
              <a:t>Daughter of the Covenant</a:t>
            </a:r>
          </a:p>
          <a:p>
            <a:pPr algn="l" eaLnBrk="1" hangingPunct="1"/>
            <a:endParaRPr lang="en-US" altLang="en-US" sz="4000" dirty="0">
              <a:latin typeface="Arial Rounded MT Bold" panose="020F0704030504030204" pitchFamily="34" charset="0"/>
            </a:endParaRPr>
          </a:p>
        </p:txBody>
      </p:sp>
    </p:spTree>
    <p:extLst>
      <p:ext uri="{BB962C8B-B14F-4D97-AF65-F5344CB8AC3E}">
        <p14:creationId xmlns:p14="http://schemas.microsoft.com/office/powerpoint/2010/main" val="32115525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1FEBD3-1332-A157-7985-046840106498}"/>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50E0D637-AB22-E6C9-F1B1-11CE0BDB66AB}"/>
              </a:ext>
            </a:extLst>
          </p:cNvPr>
          <p:cNvSpPr>
            <a:spLocks noGrp="1" noChangeArrowheads="1"/>
          </p:cNvSpPr>
          <p:nvPr>
            <p:ph type="subTitle" idx="1"/>
          </p:nvPr>
        </p:nvSpPr>
        <p:spPr>
          <a:xfrm>
            <a:off x="228600" y="209550"/>
            <a:ext cx="8686800" cy="4800600"/>
          </a:xfrm>
        </p:spPr>
        <p:txBody>
          <a:bodyPr anchor="t">
            <a:normAutofit/>
          </a:bodyPr>
          <a:lstStyle/>
          <a:p>
            <a:pPr algn="l"/>
            <a:r>
              <a:rPr lang="en-US" sz="4000" dirty="0">
                <a:solidFill>
                  <a:schemeClr val="tx1"/>
                </a:solidFill>
                <a:latin typeface="Arial Rounded MT Bold" panose="020F0704030504030204" pitchFamily="34" charset="0"/>
              </a:rPr>
              <a:t>Bat Mitzvah = entering into a covenantal relationship with G-d in Messiah, to be open to His instructions, His refining fire, His presence</a:t>
            </a:r>
          </a:p>
        </p:txBody>
      </p:sp>
    </p:spTree>
    <p:extLst>
      <p:ext uri="{BB962C8B-B14F-4D97-AF65-F5344CB8AC3E}">
        <p14:creationId xmlns:p14="http://schemas.microsoft.com/office/powerpoint/2010/main" val="35847930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AC7731-2C58-8FD1-D027-0A6A1122FA64}"/>
            </a:ext>
          </a:extLst>
        </p:cNvPr>
        <p:cNvGrpSpPr/>
        <p:nvPr/>
      </p:nvGrpSpPr>
      <p:grpSpPr>
        <a:xfrm>
          <a:off x="0" y="0"/>
          <a:ext cx="0" cy="0"/>
          <a:chOff x="0" y="0"/>
          <a:chExt cx="0" cy="0"/>
        </a:xfrm>
      </p:grpSpPr>
      <p:sp>
        <p:nvSpPr>
          <p:cNvPr id="6146" name="Rectangle 2">
            <a:extLst>
              <a:ext uri="{FF2B5EF4-FFF2-40B4-BE49-F238E27FC236}">
                <a16:creationId xmlns:a16="http://schemas.microsoft.com/office/drawing/2014/main" id="{BF4EC3E9-EF52-3B2A-05B6-6341BAAF15F7}"/>
              </a:ext>
            </a:extLst>
          </p:cNvPr>
          <p:cNvSpPr>
            <a:spLocks noGrp="1" noChangeArrowheads="1"/>
          </p:cNvSpPr>
          <p:nvPr>
            <p:ph type="subTitle" idx="1"/>
          </p:nvPr>
        </p:nvSpPr>
        <p:spPr>
          <a:xfrm>
            <a:off x="381000" y="209550"/>
            <a:ext cx="8534400" cy="4724400"/>
          </a:xfrm>
        </p:spPr>
        <p:txBody>
          <a:bodyPr anchor="t">
            <a:normAutofit/>
          </a:bodyPr>
          <a:lstStyle/>
          <a:p>
            <a:pPr algn="l" eaLnBrk="1" hangingPunct="1"/>
            <a:r>
              <a:rPr lang="en-US" altLang="en-US" sz="4000" dirty="0">
                <a:solidFill>
                  <a:schemeClr val="tx1"/>
                </a:solidFill>
                <a:latin typeface="Arial Rounded MT Bold" panose="020F0704030504030204" pitchFamily="34" charset="0"/>
              </a:rPr>
              <a:t>Bat Mitzvah is entering into covenant loyalty with G-d in Messiah as manifest in the scriptures of Israel, the people, and the land,</a:t>
            </a:r>
          </a:p>
          <a:p>
            <a:pPr algn="l" eaLnBrk="1" hangingPunct="1"/>
            <a:r>
              <a:rPr lang="en-US" altLang="en-US" sz="4000" dirty="0">
                <a:solidFill>
                  <a:schemeClr val="tx1"/>
                </a:solidFill>
                <a:latin typeface="Arial Rounded MT Bold" panose="020F0704030504030204" pitchFamily="34" charset="0"/>
              </a:rPr>
              <a:t>Whether you are Jewish or grafted in of the Nations.</a:t>
            </a:r>
          </a:p>
        </p:txBody>
      </p:sp>
    </p:spTree>
    <p:extLst>
      <p:ext uri="{BB962C8B-B14F-4D97-AF65-F5344CB8AC3E}">
        <p14:creationId xmlns:p14="http://schemas.microsoft.com/office/powerpoint/2010/main" val="41800784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3FA68E-6AED-B2D3-119F-A19BD55C1D32}"/>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5EF3C256-A6B2-F660-C565-976D85159749}"/>
              </a:ext>
            </a:extLst>
          </p:cNvPr>
          <p:cNvSpPr>
            <a:spLocks noGrp="1" noChangeArrowheads="1"/>
          </p:cNvSpPr>
          <p:nvPr>
            <p:ph type="subTitle" idx="1"/>
          </p:nvPr>
        </p:nvSpPr>
        <p:spPr>
          <a:xfrm>
            <a:off x="228600" y="209550"/>
            <a:ext cx="8686800" cy="4800600"/>
          </a:xfrm>
        </p:spPr>
        <p:txBody>
          <a:bodyPr anchor="t">
            <a:normAutofit/>
          </a:bodyPr>
          <a:lstStyle/>
          <a:p>
            <a:pPr marL="115888" marR="0" indent="-115888" algn="l" rtl="0">
              <a:buFont typeface="Arial" panose="020B0604020202020204" pitchFamily="34" charset="0"/>
              <a:buChar char="•"/>
            </a:pPr>
            <a:r>
              <a:rPr lang="en-US" sz="4000" dirty="0">
                <a:solidFill>
                  <a:schemeClr val="tx1"/>
                </a:solidFill>
                <a:latin typeface="Arial Rounded MT Bold" panose="020F0704030504030204" pitchFamily="34" charset="0"/>
              </a:rPr>
              <a:t>Have we submitted ourselves to the refining fire—or are we resisting it?</a:t>
            </a:r>
          </a:p>
          <a:p>
            <a:pPr marL="115888" marR="0" indent="-115888" algn="l" rtl="0">
              <a:buFont typeface="Arial" panose="020B0604020202020204" pitchFamily="34" charset="0"/>
              <a:buChar char="•"/>
            </a:pPr>
            <a:r>
              <a:rPr lang="en-US" sz="4000" dirty="0">
                <a:solidFill>
                  <a:schemeClr val="tx1"/>
                </a:solidFill>
                <a:latin typeface="Arial Rounded MT Bold" panose="020F0704030504030204" pitchFamily="34" charset="0"/>
              </a:rPr>
              <a:t>Are we willing to walk through our own baptism of obedience, even when it costs us something?</a:t>
            </a:r>
          </a:p>
          <a:p>
            <a:pPr marR="0" algn="l" rtl="0"/>
            <a:endParaRPr lang="en-US" sz="2800" dirty="0"/>
          </a:p>
        </p:txBody>
      </p:sp>
    </p:spTree>
    <p:extLst>
      <p:ext uri="{BB962C8B-B14F-4D97-AF65-F5344CB8AC3E}">
        <p14:creationId xmlns:p14="http://schemas.microsoft.com/office/powerpoint/2010/main" val="23492112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AA48CB-261D-B038-FE07-B09B5573D96B}"/>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43A39B33-B7F2-EC06-1A8A-748EF13520D1}"/>
              </a:ext>
            </a:extLst>
          </p:cNvPr>
          <p:cNvSpPr>
            <a:spLocks noGrp="1" noChangeArrowheads="1"/>
          </p:cNvSpPr>
          <p:nvPr>
            <p:ph type="subTitle" idx="1"/>
          </p:nvPr>
        </p:nvSpPr>
        <p:spPr>
          <a:xfrm>
            <a:off x="228600" y="209550"/>
            <a:ext cx="8686800" cy="4800600"/>
          </a:xfrm>
        </p:spPr>
        <p:txBody>
          <a:bodyPr anchor="t">
            <a:normAutofit/>
          </a:bodyPr>
          <a:lstStyle/>
          <a:p>
            <a:pPr marR="0" algn="l" rtl="0"/>
            <a:r>
              <a:rPr lang="en-US" sz="4000" dirty="0">
                <a:solidFill>
                  <a:schemeClr val="tx1"/>
                </a:solidFill>
                <a:latin typeface="Arial Rounded MT Bold" panose="020F0704030504030204" pitchFamily="34" charset="0"/>
              </a:rPr>
              <a:t>Let us not be afraid of the fire. Let us welcome it.  </a:t>
            </a:r>
          </a:p>
          <a:p>
            <a:pPr marR="0" algn="l" rtl="0"/>
            <a:r>
              <a:rPr lang="en-US" sz="4000" dirty="0">
                <a:solidFill>
                  <a:schemeClr val="tx1"/>
                </a:solidFill>
                <a:latin typeface="Arial Rounded MT Bold" panose="020F0704030504030204" pitchFamily="34" charset="0"/>
              </a:rPr>
              <a:t>Because in the hands of a loving God, fire does not destroy—it purifies.</a:t>
            </a:r>
          </a:p>
          <a:p>
            <a:pPr marR="0" algn="l" rtl="0"/>
            <a:endParaRPr lang="en-US" sz="2800" dirty="0"/>
          </a:p>
        </p:txBody>
      </p:sp>
    </p:spTree>
    <p:extLst>
      <p:ext uri="{BB962C8B-B14F-4D97-AF65-F5344CB8AC3E}">
        <p14:creationId xmlns:p14="http://schemas.microsoft.com/office/powerpoint/2010/main" val="15705887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AA511E-45CD-9053-8EE4-533653449253}"/>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FA4B9E4C-6CDC-CADE-2C87-0F482BCFE3EF}"/>
              </a:ext>
            </a:extLst>
          </p:cNvPr>
          <p:cNvSpPr>
            <a:spLocks noGrp="1" noChangeArrowheads="1"/>
          </p:cNvSpPr>
          <p:nvPr>
            <p:ph type="subTitle" idx="1"/>
          </p:nvPr>
        </p:nvSpPr>
        <p:spPr>
          <a:xfrm>
            <a:off x="228600" y="209550"/>
            <a:ext cx="8686800" cy="4800600"/>
          </a:xfrm>
        </p:spPr>
        <p:txBody>
          <a:bodyPr anchor="t">
            <a:normAutofit fontScale="92500"/>
          </a:bodyPr>
          <a:lstStyle/>
          <a:p>
            <a:pPr algn="l"/>
            <a:r>
              <a:rPr lang="en-US" sz="4000" baseline="30000" dirty="0">
                <a:solidFill>
                  <a:schemeClr val="tx1"/>
                </a:solidFill>
                <a:latin typeface="Arial Rounded MT Bold" panose="020F0704030504030204" pitchFamily="34" charset="0"/>
              </a:rPr>
              <a:t>Mal 3.1</a:t>
            </a:r>
            <a:r>
              <a:rPr lang="en-US" sz="4000" dirty="0">
                <a:solidFill>
                  <a:schemeClr val="tx1"/>
                </a:solidFill>
                <a:latin typeface="Arial Rounded MT Bold" panose="020F0704030504030204" pitchFamily="34" charset="0"/>
              </a:rPr>
              <a:t> “Look! I am sending my messenger to clear the way before me; and the Lord, whom you seek,</a:t>
            </a:r>
          </a:p>
          <a:p>
            <a:pPr algn="l"/>
            <a:r>
              <a:rPr lang="en-US" sz="4000" dirty="0">
                <a:solidFill>
                  <a:schemeClr val="tx1"/>
                </a:solidFill>
                <a:latin typeface="Arial Rounded MT Bold" panose="020F0704030504030204" pitchFamily="34" charset="0"/>
              </a:rPr>
              <a:t>will suddenly come to his temple.</a:t>
            </a:r>
          </a:p>
          <a:p>
            <a:pPr algn="l"/>
            <a:r>
              <a:rPr lang="en-US" sz="4000" dirty="0">
                <a:solidFill>
                  <a:schemeClr val="tx1"/>
                </a:solidFill>
                <a:latin typeface="Arial Rounded MT Bold" panose="020F0704030504030204" pitchFamily="34" charset="0"/>
              </a:rPr>
              <a:t>Yes, the </a:t>
            </a:r>
            <a:r>
              <a:rPr lang="en-US" sz="4000" u="sng" dirty="0">
                <a:solidFill>
                  <a:srgbClr val="FFFF66"/>
                </a:solidFill>
                <a:latin typeface="Arial Rounded MT Bold" panose="020F0704030504030204" pitchFamily="34" charset="0"/>
              </a:rPr>
              <a:t>messenger of the covenant</a:t>
            </a:r>
            <a:r>
              <a:rPr lang="en-US" sz="4000" dirty="0">
                <a:solidFill>
                  <a:schemeClr val="tx1"/>
                </a:solidFill>
                <a:latin typeface="Arial Rounded MT Bold" panose="020F0704030504030204" pitchFamily="34" charset="0"/>
              </a:rPr>
              <a:t>,</a:t>
            </a:r>
          </a:p>
          <a:p>
            <a:pPr algn="l"/>
            <a:r>
              <a:rPr lang="en-US" sz="4000" dirty="0">
                <a:solidFill>
                  <a:schemeClr val="tx1"/>
                </a:solidFill>
                <a:latin typeface="Arial Rounded MT Bold" panose="020F0704030504030204" pitchFamily="34" charset="0"/>
              </a:rPr>
              <a:t>in whom you take such delight —</a:t>
            </a:r>
          </a:p>
          <a:p>
            <a:pPr algn="l"/>
            <a:r>
              <a:rPr lang="en-US" sz="4000" dirty="0">
                <a:solidFill>
                  <a:schemeClr val="tx1"/>
                </a:solidFill>
                <a:latin typeface="Arial Rounded MT Bold" panose="020F0704030504030204" pitchFamily="34" charset="0"/>
              </a:rPr>
              <a:t>look! Here he comes,” says </a:t>
            </a:r>
            <a:r>
              <a:rPr lang="en-US" sz="4000" cap="small" dirty="0">
                <a:solidFill>
                  <a:schemeClr val="tx1"/>
                </a:solidFill>
                <a:latin typeface="Arial Rounded MT Bold" panose="020F0704030504030204" pitchFamily="34" charset="0"/>
              </a:rPr>
              <a:t>Adonai</a:t>
            </a:r>
            <a:r>
              <a:rPr lang="en-US" sz="4000" dirty="0">
                <a:solidFill>
                  <a:schemeClr val="tx1"/>
                </a:solidFill>
                <a:latin typeface="Arial Rounded MT Bold" panose="020F0704030504030204" pitchFamily="34" charset="0"/>
              </a:rPr>
              <a:t>-</a:t>
            </a:r>
            <a:r>
              <a:rPr lang="en-US" sz="4000" dirty="0" err="1">
                <a:solidFill>
                  <a:schemeClr val="tx1"/>
                </a:solidFill>
                <a:latin typeface="Arial Rounded MT Bold" panose="020F0704030504030204" pitchFamily="34" charset="0"/>
              </a:rPr>
              <a:t>Tzva’ot</a:t>
            </a:r>
            <a:r>
              <a:rPr lang="en-US" sz="4000" dirty="0">
                <a:solidFill>
                  <a:schemeClr val="tx1"/>
                </a:solidFill>
                <a:latin typeface="Arial Rounded MT Bold" panose="020F0704030504030204" pitchFamily="34" charset="0"/>
              </a:rPr>
              <a:t>.</a:t>
            </a:r>
          </a:p>
        </p:txBody>
      </p:sp>
    </p:spTree>
    <p:extLst>
      <p:ext uri="{BB962C8B-B14F-4D97-AF65-F5344CB8AC3E}">
        <p14:creationId xmlns:p14="http://schemas.microsoft.com/office/powerpoint/2010/main" val="12563720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ECEF46-2EB2-8BCB-CE84-743FF8F02208}"/>
            </a:ext>
          </a:extLst>
        </p:cNvPr>
        <p:cNvGrpSpPr/>
        <p:nvPr/>
      </p:nvGrpSpPr>
      <p:grpSpPr>
        <a:xfrm>
          <a:off x="0" y="0"/>
          <a:ext cx="0" cy="0"/>
          <a:chOff x="0" y="0"/>
          <a:chExt cx="0" cy="0"/>
        </a:xfrm>
      </p:grpSpPr>
      <p:sp>
        <p:nvSpPr>
          <p:cNvPr id="6146" name="Rectangle 2">
            <a:extLst>
              <a:ext uri="{FF2B5EF4-FFF2-40B4-BE49-F238E27FC236}">
                <a16:creationId xmlns:a16="http://schemas.microsoft.com/office/drawing/2014/main" id="{A05FA145-8229-A4BB-7FA2-9BE3C90292C0}"/>
              </a:ext>
            </a:extLst>
          </p:cNvPr>
          <p:cNvSpPr>
            <a:spLocks noGrp="1" noChangeArrowheads="1"/>
          </p:cNvSpPr>
          <p:nvPr>
            <p:ph type="subTitle" idx="1"/>
          </p:nvPr>
        </p:nvSpPr>
        <p:spPr>
          <a:xfrm>
            <a:off x="228600" y="209550"/>
            <a:ext cx="8686800" cy="4724400"/>
          </a:xfrm>
        </p:spPr>
        <p:txBody>
          <a:bodyPr anchor="t">
            <a:normAutofit/>
          </a:bodyPr>
          <a:lstStyle/>
          <a:p>
            <a:pPr algn="l" eaLnBrk="1" hangingPunct="1"/>
            <a:r>
              <a:rPr lang="en-US" altLang="en-US" sz="4000" dirty="0">
                <a:solidFill>
                  <a:schemeClr val="tx1"/>
                </a:solidFill>
                <a:latin typeface="Arial Rounded MT Bold" panose="020F0704030504030204" pitchFamily="34" charset="0"/>
              </a:rPr>
              <a:t>The covenant is expressed in the Torah teachings and commandments. </a:t>
            </a:r>
          </a:p>
          <a:p>
            <a:pPr algn="l" eaLnBrk="1" hangingPunct="1"/>
            <a:r>
              <a:rPr lang="en-US" altLang="en-US" sz="4000" u="sng" dirty="0">
                <a:solidFill>
                  <a:srgbClr val="FFFF66"/>
                </a:solidFill>
                <a:latin typeface="Arial Rounded MT Bold" panose="020F0704030504030204" pitchFamily="34" charset="0"/>
              </a:rPr>
              <a:t>Daughter of the Commandments</a:t>
            </a:r>
            <a:r>
              <a:rPr lang="en-US" altLang="en-US" sz="4000" dirty="0">
                <a:solidFill>
                  <a:srgbClr val="FFFF66"/>
                </a:solidFill>
                <a:latin typeface="Arial Rounded MT Bold" panose="020F0704030504030204" pitchFamily="34" charset="0"/>
              </a:rPr>
              <a:t> = </a:t>
            </a:r>
          </a:p>
          <a:p>
            <a:pPr algn="l"/>
            <a:r>
              <a:rPr lang="en-US" altLang="en-US" sz="4000" u="sng" dirty="0">
                <a:solidFill>
                  <a:srgbClr val="FFFF66"/>
                </a:solidFill>
                <a:latin typeface="Arial Rounded MT Bold" panose="020F0704030504030204" pitchFamily="34" charset="0"/>
              </a:rPr>
              <a:t>[Bat Mitzvah</a:t>
            </a:r>
            <a:r>
              <a:rPr lang="en-US" altLang="en-US" sz="4000" dirty="0">
                <a:solidFill>
                  <a:srgbClr val="FFFF66"/>
                </a:solidFill>
                <a:latin typeface="Arial Rounded MT Bold" panose="020F0704030504030204" pitchFamily="34" charset="0"/>
              </a:rPr>
              <a:t> </a:t>
            </a:r>
            <a:r>
              <a:rPr lang="he-IL" altLang="en-US" sz="4400" b="1" dirty="0">
                <a:solidFill>
                  <a:schemeClr val="tx1"/>
                </a:solidFill>
                <a:latin typeface="David" panose="020E0502060401010101" pitchFamily="34" charset="-79"/>
                <a:cs typeface="David" panose="020E0502060401010101" pitchFamily="34" charset="-79"/>
              </a:rPr>
              <a:t>בַּת מִצְוָה</a:t>
            </a:r>
            <a:r>
              <a:rPr lang="en-US" altLang="en-US" sz="4000" dirty="0">
                <a:solidFill>
                  <a:schemeClr val="tx1"/>
                </a:solidFill>
                <a:latin typeface="Arial Rounded MT Bold" panose="020F0704030504030204" pitchFamily="34" charset="0"/>
              </a:rPr>
              <a:t>]</a:t>
            </a:r>
          </a:p>
          <a:p>
            <a:pPr algn="l" eaLnBrk="1" hangingPunct="1"/>
            <a:r>
              <a:rPr lang="en-US" altLang="en-US" sz="4000" u="sng" dirty="0">
                <a:solidFill>
                  <a:srgbClr val="FFFF66"/>
                </a:solidFill>
                <a:latin typeface="Arial Rounded MT Bold" panose="020F0704030504030204" pitchFamily="34" charset="0"/>
              </a:rPr>
              <a:t>Daughter of the Covenant</a:t>
            </a:r>
          </a:p>
          <a:p>
            <a:pPr algn="l" eaLnBrk="1" hangingPunct="1"/>
            <a:endParaRPr lang="en-US" altLang="en-US" sz="4000" dirty="0">
              <a:latin typeface="Arial Rounded MT Bold" panose="020F0704030504030204" pitchFamily="34" charset="0"/>
            </a:endParaRPr>
          </a:p>
        </p:txBody>
      </p:sp>
    </p:spTree>
    <p:extLst>
      <p:ext uri="{BB962C8B-B14F-4D97-AF65-F5344CB8AC3E}">
        <p14:creationId xmlns:p14="http://schemas.microsoft.com/office/powerpoint/2010/main" val="21500141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9CD4BF-4546-E460-E028-6B44D0EC428E}"/>
            </a:ext>
          </a:extLst>
        </p:cNvPr>
        <p:cNvGrpSpPr/>
        <p:nvPr/>
      </p:nvGrpSpPr>
      <p:grpSpPr>
        <a:xfrm>
          <a:off x="0" y="0"/>
          <a:ext cx="0" cy="0"/>
          <a:chOff x="0" y="0"/>
          <a:chExt cx="0" cy="0"/>
        </a:xfrm>
      </p:grpSpPr>
      <p:sp>
        <p:nvSpPr>
          <p:cNvPr id="43010" name="Rectangle 2">
            <a:extLst>
              <a:ext uri="{FF2B5EF4-FFF2-40B4-BE49-F238E27FC236}">
                <a16:creationId xmlns:a16="http://schemas.microsoft.com/office/drawing/2014/main" id="{643F48F6-854D-A45A-75F3-E63B1188B8D0}"/>
              </a:ext>
            </a:extLst>
          </p:cNvPr>
          <p:cNvSpPr>
            <a:spLocks noGrp="1" noChangeArrowheads="1"/>
          </p:cNvSpPr>
          <p:nvPr>
            <p:ph type="subTitle" idx="1"/>
          </p:nvPr>
        </p:nvSpPr>
        <p:spPr>
          <a:xfrm>
            <a:off x="381000" y="361950"/>
            <a:ext cx="8382000" cy="4495800"/>
          </a:xfrm>
        </p:spPr>
        <p:txBody>
          <a:bodyPr anchor="t"/>
          <a:lstStyle/>
          <a:p>
            <a:pPr algn="l">
              <a:lnSpc>
                <a:spcPct val="90000"/>
              </a:lnSpc>
            </a:pPr>
            <a:r>
              <a:rPr lang="en-US" altLang="en-US" sz="4000" dirty="0">
                <a:solidFill>
                  <a:schemeClr val="tx1"/>
                </a:solidFill>
                <a:latin typeface="Arial Rounded MT Bold" panose="020F0704030504030204" pitchFamily="34" charset="0"/>
              </a:rPr>
              <a:t>God meets us at </a:t>
            </a:r>
            <a:r>
              <a:rPr lang="en-US" altLang="en-US" sz="4000" u="sng" dirty="0">
                <a:solidFill>
                  <a:srgbClr val="FFFF66"/>
                </a:solidFill>
                <a:latin typeface="Arial Rounded MT Bold" panose="020F0704030504030204" pitchFamily="34" charset="0"/>
              </a:rPr>
              <a:t>transition points</a:t>
            </a:r>
            <a:r>
              <a:rPr lang="en-US" altLang="en-US" sz="4000" dirty="0">
                <a:solidFill>
                  <a:schemeClr val="tx1"/>
                </a:solidFill>
                <a:latin typeface="Arial Rounded MT Bold" panose="020F0704030504030204" pitchFamily="34" charset="0"/>
              </a:rPr>
              <a:t>, </a:t>
            </a:r>
          </a:p>
        </p:txBody>
      </p:sp>
    </p:spTree>
    <p:extLst>
      <p:ext uri="{BB962C8B-B14F-4D97-AF65-F5344CB8AC3E}">
        <p14:creationId xmlns:p14="http://schemas.microsoft.com/office/powerpoint/2010/main" val="21630378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582001AF-00C4-EB0E-7877-30404C3C44FB}"/>
              </a:ext>
            </a:extLst>
          </p:cNvPr>
          <p:cNvSpPr>
            <a:spLocks noGrp="1" noChangeArrowheads="1"/>
          </p:cNvSpPr>
          <p:nvPr>
            <p:ph type="subTitle" idx="1"/>
          </p:nvPr>
        </p:nvSpPr>
        <p:spPr>
          <a:xfrm>
            <a:off x="381000" y="361950"/>
            <a:ext cx="8382000" cy="4495800"/>
          </a:xfrm>
        </p:spPr>
        <p:txBody>
          <a:bodyPr>
            <a:normAutofit lnSpcReduction="10000"/>
          </a:bodyPr>
          <a:lstStyle/>
          <a:p>
            <a:pPr marL="571500" indent="-571500" algn="r" rtl="1">
              <a:lnSpc>
                <a:spcPct val="90000"/>
              </a:lnSpc>
            </a:pPr>
            <a:endParaRPr lang="en-US" altLang="en-US" sz="4400" b="1" dirty="0">
              <a:latin typeface="David" panose="020E0502060401010101" pitchFamily="34" charset="-79"/>
              <a:cs typeface="David" panose="020E0502060401010101" pitchFamily="34" charset="-79"/>
            </a:endParaRPr>
          </a:p>
          <a:p>
            <a:pPr marL="571500" indent="-571500" algn="r" rtl="1">
              <a:lnSpc>
                <a:spcPct val="90000"/>
              </a:lnSpc>
            </a:pPr>
            <a:r>
              <a:rPr lang="he-IL" altLang="en-US" sz="4400" b="1" dirty="0">
                <a:solidFill>
                  <a:schemeClr val="tx1"/>
                </a:solidFill>
                <a:latin typeface="David" panose="020E0502060401010101" pitchFamily="34" charset="-79"/>
                <a:cs typeface="David" panose="020E0502060401010101" pitchFamily="34" charset="-79"/>
              </a:rPr>
              <a:t>בָּרוּךְ אַתָּה בְּבֹאֶךָ; וּבָרוּךְ אַתָּה בְּצֵאתֶךָ</a:t>
            </a:r>
            <a:endParaRPr lang="en-US" altLang="en-US" sz="4400" b="1" dirty="0">
              <a:solidFill>
                <a:schemeClr val="tx1"/>
              </a:solidFill>
              <a:latin typeface="David" panose="020E0502060401010101" pitchFamily="34" charset="-79"/>
              <a:cs typeface="David" panose="020E0502060401010101" pitchFamily="34" charset="-79"/>
            </a:endParaRPr>
          </a:p>
          <a:p>
            <a:pPr marL="571500" indent="-571500" algn="l">
              <a:lnSpc>
                <a:spcPct val="90000"/>
              </a:lnSpc>
            </a:pPr>
            <a:r>
              <a:rPr lang="en-US" altLang="en-US" sz="4000" i="1" dirty="0">
                <a:solidFill>
                  <a:schemeClr val="tx1"/>
                </a:solidFill>
                <a:latin typeface="Arial Rounded MT Bold" panose="020F0704030504030204" pitchFamily="34" charset="0"/>
              </a:rPr>
              <a:t>Barukh </a:t>
            </a:r>
            <a:r>
              <a:rPr lang="en-US" altLang="en-US" sz="4000" i="1" dirty="0" err="1">
                <a:solidFill>
                  <a:schemeClr val="tx1"/>
                </a:solidFill>
                <a:latin typeface="Arial Rounded MT Bold" panose="020F0704030504030204" pitchFamily="34" charset="0"/>
              </a:rPr>
              <a:t>atah</a:t>
            </a:r>
            <a:r>
              <a:rPr lang="en-US" altLang="en-US" sz="4000" i="1" dirty="0">
                <a:solidFill>
                  <a:schemeClr val="tx1"/>
                </a:solidFill>
                <a:latin typeface="Arial Rounded MT Bold" panose="020F0704030504030204" pitchFamily="34" charset="0"/>
              </a:rPr>
              <a:t> </a:t>
            </a:r>
            <a:r>
              <a:rPr lang="en-US" altLang="en-US" sz="4000" i="1" dirty="0" err="1">
                <a:solidFill>
                  <a:schemeClr val="tx1"/>
                </a:solidFill>
                <a:latin typeface="Arial Rounded MT Bold" panose="020F0704030504030204" pitchFamily="34" charset="0"/>
              </a:rPr>
              <a:t>b'voekha</a:t>
            </a:r>
            <a:r>
              <a:rPr lang="en-US" altLang="en-US" sz="4000" i="1" dirty="0">
                <a:solidFill>
                  <a:schemeClr val="tx1"/>
                </a:solidFill>
                <a:latin typeface="Arial Rounded MT Bold" panose="020F0704030504030204" pitchFamily="34" charset="0"/>
              </a:rPr>
              <a:t>, </a:t>
            </a:r>
            <a:r>
              <a:rPr lang="en-US" altLang="en-US" sz="4000" i="1" dirty="0" err="1">
                <a:solidFill>
                  <a:schemeClr val="tx1"/>
                </a:solidFill>
                <a:latin typeface="Arial Rounded MT Bold" panose="020F0704030504030204" pitchFamily="34" charset="0"/>
              </a:rPr>
              <a:t>barukh</a:t>
            </a:r>
            <a:r>
              <a:rPr lang="en-US" altLang="en-US" sz="4000" i="1" dirty="0">
                <a:solidFill>
                  <a:schemeClr val="tx1"/>
                </a:solidFill>
                <a:latin typeface="Arial Rounded MT Bold" panose="020F0704030504030204" pitchFamily="34" charset="0"/>
              </a:rPr>
              <a:t> </a:t>
            </a:r>
            <a:r>
              <a:rPr lang="en-US" altLang="en-US" sz="4000" i="1" dirty="0" err="1">
                <a:solidFill>
                  <a:schemeClr val="tx1"/>
                </a:solidFill>
                <a:latin typeface="Arial Rounded MT Bold" panose="020F0704030504030204" pitchFamily="34" charset="0"/>
              </a:rPr>
              <a:t>atah</a:t>
            </a:r>
            <a:r>
              <a:rPr lang="en-US" altLang="en-US" sz="4000" i="1" dirty="0">
                <a:solidFill>
                  <a:schemeClr val="tx1"/>
                </a:solidFill>
                <a:latin typeface="Arial Rounded MT Bold" panose="020F0704030504030204" pitchFamily="34" charset="0"/>
              </a:rPr>
              <a:t> </a:t>
            </a:r>
            <a:r>
              <a:rPr lang="en-US" altLang="en-US" sz="4000" i="1" dirty="0" err="1">
                <a:solidFill>
                  <a:schemeClr val="tx1"/>
                </a:solidFill>
                <a:latin typeface="Arial Rounded MT Bold" panose="020F0704030504030204" pitchFamily="34" charset="0"/>
              </a:rPr>
              <a:t>btseitkha</a:t>
            </a:r>
            <a:r>
              <a:rPr lang="en-US" altLang="en-US" sz="4000" i="1" dirty="0">
                <a:solidFill>
                  <a:schemeClr val="tx1"/>
                </a:solidFill>
                <a:latin typeface="Arial Rounded MT Bold" panose="020F0704030504030204" pitchFamily="34" charset="0"/>
              </a:rPr>
              <a:t> </a:t>
            </a:r>
          </a:p>
          <a:p>
            <a:pPr algn="l" defTabSz="114300">
              <a:lnSpc>
                <a:spcPct val="90000"/>
              </a:lnSpc>
            </a:pPr>
            <a:endParaRPr lang="en-US" altLang="en-US" sz="1800" baseline="30000" dirty="0">
              <a:solidFill>
                <a:schemeClr val="tx1"/>
              </a:solidFill>
              <a:latin typeface="Arial Rounded MT Bold" panose="020F0704030504030204" pitchFamily="34" charset="0"/>
            </a:endParaRPr>
          </a:p>
          <a:p>
            <a:pPr algn="l" defTabSz="114300">
              <a:lnSpc>
                <a:spcPct val="90000"/>
              </a:lnSpc>
            </a:pPr>
            <a:r>
              <a:rPr lang="en-US" altLang="en-US" sz="3600" baseline="30000" dirty="0">
                <a:solidFill>
                  <a:schemeClr val="tx1"/>
                </a:solidFill>
                <a:latin typeface="Arial Rounded MT Bold" panose="020F0704030504030204" pitchFamily="34" charset="0"/>
              </a:rPr>
              <a:t>Dt. 28.6</a:t>
            </a:r>
            <a:r>
              <a:rPr lang="en-US" altLang="en-US" sz="3600" dirty="0">
                <a:solidFill>
                  <a:schemeClr val="tx1"/>
                </a:solidFill>
                <a:latin typeface="Arial Rounded MT Bold" panose="020F0704030504030204" pitchFamily="34" charset="0"/>
              </a:rPr>
              <a:t>  </a:t>
            </a:r>
            <a:r>
              <a:rPr lang="en-US" altLang="en-US" sz="4000" dirty="0">
                <a:solidFill>
                  <a:schemeClr val="tx1"/>
                </a:solidFill>
                <a:latin typeface="Arial Rounded MT Bold" panose="020F0704030504030204" pitchFamily="34" charset="0"/>
              </a:rPr>
              <a:t>“A </a:t>
            </a:r>
            <a:r>
              <a:rPr lang="en-US" altLang="en-US" sz="4000" u="sng" dirty="0">
                <a:solidFill>
                  <a:srgbClr val="FFFF66"/>
                </a:solidFill>
                <a:latin typeface="Arial Rounded MT Bold" panose="020F0704030504030204" pitchFamily="34" charset="0"/>
              </a:rPr>
              <a:t>blessing</a:t>
            </a:r>
            <a:r>
              <a:rPr lang="en-US" altLang="en-US" sz="4000" dirty="0">
                <a:solidFill>
                  <a:schemeClr val="tx1"/>
                </a:solidFill>
                <a:latin typeface="Arial Rounded MT Bold" panose="020F0704030504030204" pitchFamily="34" charset="0"/>
              </a:rPr>
              <a:t> on you when you go out, and a blessing on you when you come in.”  </a:t>
            </a:r>
          </a:p>
          <a:p>
            <a:pPr marL="571500" indent="-571500" algn="l">
              <a:lnSpc>
                <a:spcPct val="90000"/>
              </a:lnSpc>
            </a:pPr>
            <a:endParaRPr lang="en-US" altLang="en-US" sz="1400" dirty="0"/>
          </a:p>
          <a:p>
            <a:pPr marL="571500" indent="-571500" algn="l">
              <a:lnSpc>
                <a:spcPct val="90000"/>
              </a:lnSpc>
            </a:pPr>
            <a:endParaRPr lang="en-US" altLang="en-US" sz="3000" dirty="0"/>
          </a:p>
        </p:txBody>
      </p:sp>
    </p:spTree>
    <p:extLst>
      <p:ext uri="{BB962C8B-B14F-4D97-AF65-F5344CB8AC3E}">
        <p14:creationId xmlns:p14="http://schemas.microsoft.com/office/powerpoint/2010/main" val="39932223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340900-97E5-7A83-DDA1-1B6356AC2FC1}"/>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D3040798-F0E4-D989-CBBA-EA509E73F2D6}"/>
              </a:ext>
            </a:extLst>
          </p:cNvPr>
          <p:cNvSpPr>
            <a:spLocks noGrp="1" noChangeArrowheads="1"/>
          </p:cNvSpPr>
          <p:nvPr>
            <p:ph type="subTitle" idx="1"/>
          </p:nvPr>
        </p:nvSpPr>
        <p:spPr>
          <a:xfrm>
            <a:off x="228600" y="209550"/>
            <a:ext cx="8686800" cy="4800600"/>
          </a:xfrm>
        </p:spPr>
        <p:txBody>
          <a:bodyPr anchor="t">
            <a:normAutofit fontScale="70000" lnSpcReduction="20000"/>
          </a:bodyPr>
          <a:lstStyle/>
          <a:p>
            <a:pPr marR="0" algn="l" rtl="0"/>
            <a:r>
              <a:rPr lang="en-US" sz="5700" dirty="0">
                <a:solidFill>
                  <a:schemeClr val="tx1"/>
                </a:solidFill>
                <a:latin typeface="Arial Rounded MT Bold" panose="020F0704030504030204" pitchFamily="34" charset="0"/>
              </a:rPr>
              <a:t>The fire is coming—not to destroy those who are His, but to refine them.</a:t>
            </a:r>
          </a:p>
          <a:p>
            <a:pPr marR="0" algn="l" rtl="0"/>
            <a:r>
              <a:rPr lang="en-US" sz="5700" dirty="0">
                <a:solidFill>
                  <a:schemeClr val="tx1"/>
                </a:solidFill>
                <a:latin typeface="Arial Rounded MT Bold" panose="020F0704030504030204" pitchFamily="34" charset="0"/>
              </a:rPr>
              <a:t>To burn away pride, selfishness, compromise.</a:t>
            </a:r>
          </a:p>
          <a:p>
            <a:pPr marR="0" algn="l" rtl="0"/>
            <a:r>
              <a:rPr lang="en-US" sz="5700" dirty="0">
                <a:solidFill>
                  <a:schemeClr val="tx1"/>
                </a:solidFill>
                <a:latin typeface="Arial Rounded MT Bold" panose="020F0704030504030204" pitchFamily="34" charset="0"/>
              </a:rPr>
              <a:t>To prepare a people who are ready to carry His light.</a:t>
            </a:r>
          </a:p>
          <a:p>
            <a:pPr marR="0" algn="l" rtl="0"/>
            <a:r>
              <a:rPr lang="en-US" sz="5700" dirty="0">
                <a:solidFill>
                  <a:schemeClr val="tx1"/>
                </a:solidFill>
                <a:latin typeface="Arial Rounded MT Bold" panose="020F0704030504030204" pitchFamily="34" charset="0"/>
              </a:rPr>
              <a:t>So today, we ask:</a:t>
            </a:r>
          </a:p>
          <a:p>
            <a:pPr marL="115888" marR="0" indent="-115888" algn="l" rtl="0">
              <a:buFont typeface="Arial" panose="020B0604020202020204" pitchFamily="34" charset="0"/>
              <a:buChar char="•"/>
            </a:pPr>
            <a:r>
              <a:rPr lang="en-US" sz="5700" dirty="0">
                <a:solidFill>
                  <a:schemeClr val="tx1"/>
                </a:solidFill>
                <a:latin typeface="Arial Rounded MT Bold" panose="020F0704030504030204" pitchFamily="34" charset="0"/>
              </a:rPr>
              <a:t>Are we the wheat—or are we still clinging to the chaff?</a:t>
            </a:r>
          </a:p>
          <a:p>
            <a:pPr marR="0" algn="l" rtl="0"/>
            <a:endParaRPr lang="en-US" sz="4000" dirty="0"/>
          </a:p>
        </p:txBody>
      </p:sp>
    </p:spTree>
    <p:extLst>
      <p:ext uri="{BB962C8B-B14F-4D97-AF65-F5344CB8AC3E}">
        <p14:creationId xmlns:p14="http://schemas.microsoft.com/office/powerpoint/2010/main" val="5762970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582001AF-00C4-EB0E-7877-30404C3C44FB}"/>
              </a:ext>
            </a:extLst>
          </p:cNvPr>
          <p:cNvSpPr>
            <a:spLocks noGrp="1" noChangeArrowheads="1"/>
          </p:cNvSpPr>
          <p:nvPr>
            <p:ph type="subTitle" idx="1"/>
          </p:nvPr>
        </p:nvSpPr>
        <p:spPr>
          <a:xfrm>
            <a:off x="381000" y="361950"/>
            <a:ext cx="8382000" cy="4495800"/>
          </a:xfrm>
        </p:spPr>
        <p:txBody>
          <a:bodyPr anchor="t">
            <a:normAutofit lnSpcReduction="10000"/>
          </a:bodyPr>
          <a:lstStyle/>
          <a:p>
            <a:pPr algn="l">
              <a:lnSpc>
                <a:spcPct val="90000"/>
              </a:lnSpc>
            </a:pPr>
            <a:r>
              <a:rPr lang="en-US" altLang="en-US" sz="4000" dirty="0">
                <a:solidFill>
                  <a:schemeClr val="tx1"/>
                </a:solidFill>
                <a:latin typeface="Arial Rounded MT Bold" panose="020F0704030504030204" pitchFamily="34" charset="0"/>
              </a:rPr>
              <a:t>God meets us at </a:t>
            </a:r>
            <a:r>
              <a:rPr lang="en-US" altLang="en-US" sz="4000" u="sng" dirty="0">
                <a:solidFill>
                  <a:srgbClr val="FFFF66"/>
                </a:solidFill>
                <a:latin typeface="Arial Rounded MT Bold" panose="020F0704030504030204" pitchFamily="34" charset="0"/>
              </a:rPr>
              <a:t>transition points</a:t>
            </a:r>
            <a:r>
              <a:rPr lang="en-US" altLang="en-US" sz="4000" dirty="0">
                <a:solidFill>
                  <a:schemeClr val="tx1"/>
                </a:solidFill>
                <a:latin typeface="Arial Rounded MT Bold" panose="020F0704030504030204" pitchFamily="34" charset="0"/>
              </a:rPr>
              <a:t>, so we have ceremonies.</a:t>
            </a:r>
          </a:p>
          <a:p>
            <a:pPr marL="228600" indent="-228600" algn="l">
              <a:lnSpc>
                <a:spcPct val="90000"/>
              </a:lnSpc>
              <a:buFont typeface="Arial" panose="020B0604020202020204" pitchFamily="34" charset="0"/>
              <a:buChar char="•"/>
            </a:pPr>
            <a:r>
              <a:rPr lang="en-US" altLang="en-US" sz="4000" dirty="0">
                <a:solidFill>
                  <a:schemeClr val="tx1"/>
                </a:solidFill>
                <a:latin typeface="Arial Rounded MT Bold" panose="020F0704030504030204" pitchFamily="34" charset="0"/>
              </a:rPr>
              <a:t>Birth: Brit Milah/circumcision or dedication [G-d has a ceremony]</a:t>
            </a:r>
          </a:p>
          <a:p>
            <a:pPr marL="228600" indent="-228600" algn="l">
              <a:lnSpc>
                <a:spcPct val="90000"/>
              </a:lnSpc>
              <a:buFont typeface="Arial" panose="020B0604020202020204" pitchFamily="34" charset="0"/>
              <a:buChar char="•"/>
            </a:pPr>
            <a:r>
              <a:rPr lang="en-US" altLang="en-US" sz="4000" dirty="0">
                <a:solidFill>
                  <a:schemeClr val="tx1"/>
                </a:solidFill>
                <a:latin typeface="Arial Rounded MT Bold" panose="020F0704030504030204" pitchFamily="34" charset="0"/>
              </a:rPr>
              <a:t>Puberty: Bar Bat Mitzvah</a:t>
            </a:r>
          </a:p>
          <a:p>
            <a:pPr marL="228600" indent="-228600" algn="l">
              <a:lnSpc>
                <a:spcPct val="90000"/>
              </a:lnSpc>
              <a:buFont typeface="Arial" panose="020B0604020202020204" pitchFamily="34" charset="0"/>
              <a:buChar char="•"/>
            </a:pPr>
            <a:r>
              <a:rPr lang="en-US" altLang="en-US" sz="4000" dirty="0">
                <a:solidFill>
                  <a:schemeClr val="tx1"/>
                </a:solidFill>
                <a:latin typeface="Arial Rounded MT Bold" panose="020F0704030504030204" pitchFamily="34" charset="0"/>
              </a:rPr>
              <a:t>Marriage: Ceremony</a:t>
            </a:r>
          </a:p>
          <a:p>
            <a:pPr marL="228600" indent="-228600" algn="l">
              <a:lnSpc>
                <a:spcPct val="90000"/>
              </a:lnSpc>
              <a:buFont typeface="Arial" panose="020B0604020202020204" pitchFamily="34" charset="0"/>
              <a:buChar char="•"/>
            </a:pPr>
            <a:r>
              <a:rPr lang="en-US" altLang="en-US" sz="4000" dirty="0">
                <a:solidFill>
                  <a:schemeClr val="tx1"/>
                </a:solidFill>
                <a:latin typeface="Arial Rounded MT Bold" panose="020F0704030504030204" pitchFamily="34" charset="0"/>
              </a:rPr>
              <a:t>Death: Funeral</a:t>
            </a:r>
          </a:p>
        </p:txBody>
      </p:sp>
    </p:spTree>
    <p:extLst>
      <p:ext uri="{BB962C8B-B14F-4D97-AF65-F5344CB8AC3E}">
        <p14:creationId xmlns:p14="http://schemas.microsoft.com/office/powerpoint/2010/main" val="21143153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3CA209-B66D-9E20-0A2E-F54FC48E9D19}"/>
            </a:ext>
          </a:extLst>
        </p:cNvPr>
        <p:cNvGrpSpPr/>
        <p:nvPr/>
      </p:nvGrpSpPr>
      <p:grpSpPr>
        <a:xfrm>
          <a:off x="0" y="0"/>
          <a:ext cx="0" cy="0"/>
          <a:chOff x="0" y="0"/>
          <a:chExt cx="0" cy="0"/>
        </a:xfrm>
      </p:grpSpPr>
      <p:sp>
        <p:nvSpPr>
          <p:cNvPr id="6146" name="Rectangle 2">
            <a:extLst>
              <a:ext uri="{FF2B5EF4-FFF2-40B4-BE49-F238E27FC236}">
                <a16:creationId xmlns:a16="http://schemas.microsoft.com/office/drawing/2014/main" id="{758A73FB-9DE1-767F-5873-A5A6DECA87CD}"/>
              </a:ext>
            </a:extLst>
          </p:cNvPr>
          <p:cNvSpPr>
            <a:spLocks noGrp="1" noChangeArrowheads="1"/>
          </p:cNvSpPr>
          <p:nvPr>
            <p:ph type="subTitle" idx="1"/>
          </p:nvPr>
        </p:nvSpPr>
        <p:spPr>
          <a:xfrm>
            <a:off x="381000" y="209550"/>
            <a:ext cx="8534400" cy="4724400"/>
          </a:xfrm>
        </p:spPr>
        <p:txBody>
          <a:bodyPr anchor="t">
            <a:normAutofit/>
          </a:bodyPr>
          <a:lstStyle/>
          <a:p>
            <a:pPr algn="l" eaLnBrk="1" hangingPunct="1"/>
            <a:r>
              <a:rPr lang="en-US" altLang="en-US" sz="4000" dirty="0">
                <a:solidFill>
                  <a:schemeClr val="tx1"/>
                </a:solidFill>
                <a:latin typeface="Arial Rounded MT Bold" panose="020F0704030504030204" pitchFamily="34" charset="0"/>
              </a:rPr>
              <a:t> </a:t>
            </a:r>
          </a:p>
        </p:txBody>
      </p:sp>
      <p:pic>
        <p:nvPicPr>
          <p:cNvPr id="3" name="Picture 2">
            <a:extLst>
              <a:ext uri="{FF2B5EF4-FFF2-40B4-BE49-F238E27FC236}">
                <a16:creationId xmlns:a16="http://schemas.microsoft.com/office/drawing/2014/main" id="{192A54D4-6CAE-542F-8274-2530B166A9EA}"/>
              </a:ext>
            </a:extLst>
          </p:cNvPr>
          <p:cNvPicPr>
            <a:picLocks noChangeAspect="1"/>
          </p:cNvPicPr>
          <p:nvPr/>
        </p:nvPicPr>
        <p:blipFill>
          <a:blip r:embed="rId3"/>
          <a:stretch>
            <a:fillRect/>
          </a:stretch>
        </p:blipFill>
        <p:spPr>
          <a:xfrm>
            <a:off x="685800" y="12690"/>
            <a:ext cx="7772399" cy="5118120"/>
          </a:xfrm>
          <a:prstGeom prst="rect">
            <a:avLst/>
          </a:prstGeom>
        </p:spPr>
      </p:pic>
    </p:spTree>
    <p:extLst>
      <p:ext uri="{BB962C8B-B14F-4D97-AF65-F5344CB8AC3E}">
        <p14:creationId xmlns:p14="http://schemas.microsoft.com/office/powerpoint/2010/main" val="34929008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0AB413-835B-B1B3-0E2C-BC8AC92BAE65}"/>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CB603D74-F9FA-5526-7172-1CA2863E2BC7}"/>
              </a:ext>
            </a:extLst>
          </p:cNvPr>
          <p:cNvSpPr>
            <a:spLocks noGrp="1" noChangeArrowheads="1"/>
          </p:cNvSpPr>
          <p:nvPr>
            <p:ph type="subTitle" idx="1"/>
          </p:nvPr>
        </p:nvSpPr>
        <p:spPr>
          <a:xfrm>
            <a:off x="228600" y="209550"/>
            <a:ext cx="8686800" cy="4800600"/>
          </a:xfrm>
        </p:spPr>
        <p:txBody>
          <a:bodyPr anchor="t">
            <a:normAutofit/>
          </a:bodyPr>
          <a:lstStyle/>
          <a:p>
            <a:pPr algn="ctr"/>
            <a:endParaRPr lang="en-US" sz="4000" dirty="0">
              <a:solidFill>
                <a:schemeClr val="tx1"/>
              </a:solidFill>
              <a:latin typeface="Arial Rounded MT Bold" panose="020F0704030504030204" pitchFamily="34" charset="0"/>
            </a:endParaRPr>
          </a:p>
          <a:p>
            <a:pPr algn="ctr"/>
            <a:r>
              <a:rPr lang="en-US" sz="4000" dirty="0">
                <a:solidFill>
                  <a:schemeClr val="tx1"/>
                </a:solidFill>
                <a:latin typeface="Arial Rounded MT Bold" panose="020F0704030504030204" pitchFamily="34" charset="0"/>
              </a:rPr>
              <a:t>The Bat Mitzvah blessing that will enact this reality</a:t>
            </a:r>
          </a:p>
        </p:txBody>
      </p:sp>
    </p:spTree>
    <p:extLst>
      <p:ext uri="{BB962C8B-B14F-4D97-AF65-F5344CB8AC3E}">
        <p14:creationId xmlns:p14="http://schemas.microsoft.com/office/powerpoint/2010/main" val="21655285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chor="t">
            <a:normAutofit/>
          </a:bodyPr>
          <a:lstStyle/>
          <a:p>
            <a:r>
              <a:rPr lang="he-IL" sz="4400" b="1" dirty="0">
                <a:solidFill>
                  <a:srgbClr val="FFFF66"/>
                </a:solidFill>
                <a:latin typeface="David" panose="020E0502060401010101" pitchFamily="34" charset="-79"/>
                <a:cs typeface="David" panose="020E0502060401010101" pitchFamily="34" charset="-79"/>
              </a:rPr>
              <a:t>בָּרוּךְ שֶׁפְּטָרַנִי מֵעָנְשׁוֹ שֶׁלָזֹאת .</a:t>
            </a:r>
            <a:endParaRPr lang="en-US" sz="4400" b="1" dirty="0">
              <a:solidFill>
                <a:srgbClr val="FFFF66"/>
              </a:solidFill>
              <a:latin typeface="David" panose="020E0502060401010101" pitchFamily="34" charset="-79"/>
              <a:cs typeface="David" panose="020E0502060401010101" pitchFamily="34" charset="-79"/>
            </a:endParaRPr>
          </a:p>
          <a:p>
            <a:r>
              <a:rPr lang="en-US" sz="4000" i="1" dirty="0">
                <a:solidFill>
                  <a:schemeClr val="tx1"/>
                </a:solidFill>
                <a:latin typeface="Arial Rounded MT Bold" panose="020F0704030504030204" pitchFamily="34" charset="0"/>
                <a:cs typeface="Vilna" pitchFamily="2" charset="-79"/>
              </a:rPr>
              <a:t>Ba-</a:t>
            </a:r>
            <a:r>
              <a:rPr lang="en-US" sz="4000" i="1" dirty="0" err="1">
                <a:solidFill>
                  <a:schemeClr val="tx1"/>
                </a:solidFill>
                <a:latin typeface="Arial Rounded MT Bold" panose="020F0704030504030204" pitchFamily="34" charset="0"/>
                <a:cs typeface="Vilna" pitchFamily="2" charset="-79"/>
              </a:rPr>
              <a:t>rukh</a:t>
            </a:r>
            <a:r>
              <a:rPr lang="en-US" sz="4000" i="1" dirty="0">
                <a:solidFill>
                  <a:schemeClr val="tx1"/>
                </a:solidFill>
                <a:latin typeface="Arial Rounded MT Bold" panose="020F0704030504030204" pitchFamily="34" charset="0"/>
                <a:cs typeface="Vilna" pitchFamily="2" charset="-79"/>
              </a:rPr>
              <a:t> </a:t>
            </a:r>
            <a:r>
              <a:rPr lang="en-US" sz="4000" i="1" dirty="0" err="1">
                <a:solidFill>
                  <a:schemeClr val="tx1"/>
                </a:solidFill>
                <a:latin typeface="Arial Rounded MT Bold" panose="020F0704030504030204" pitchFamily="34" charset="0"/>
                <a:cs typeface="Vilna" pitchFamily="2" charset="-79"/>
              </a:rPr>
              <a:t>sheh</a:t>
            </a:r>
            <a:r>
              <a:rPr lang="en-US" sz="4000" i="1" dirty="0">
                <a:solidFill>
                  <a:schemeClr val="tx1"/>
                </a:solidFill>
                <a:latin typeface="Arial Rounded MT Bold" panose="020F0704030504030204" pitchFamily="34" charset="0"/>
                <a:cs typeface="Vilna" pitchFamily="2" charset="-79"/>
              </a:rPr>
              <a:t>-</a:t>
            </a:r>
            <a:r>
              <a:rPr lang="en-US" sz="4000" i="1" dirty="0" err="1">
                <a:solidFill>
                  <a:schemeClr val="tx1"/>
                </a:solidFill>
                <a:latin typeface="Arial Rounded MT Bold" panose="020F0704030504030204" pitchFamily="34" charset="0"/>
                <a:cs typeface="Vilna" pitchFamily="2" charset="-79"/>
              </a:rPr>
              <a:t>p'ta</a:t>
            </a:r>
            <a:r>
              <a:rPr lang="en-US" sz="4000" i="1" dirty="0">
                <a:solidFill>
                  <a:schemeClr val="tx1"/>
                </a:solidFill>
                <a:latin typeface="Arial Rounded MT Bold" panose="020F0704030504030204" pitchFamily="34" charset="0"/>
                <a:cs typeface="Vilna" pitchFamily="2" charset="-79"/>
              </a:rPr>
              <a:t>-</a:t>
            </a:r>
            <a:r>
              <a:rPr lang="en-US" sz="4000" i="1" dirty="0" err="1">
                <a:solidFill>
                  <a:schemeClr val="tx1"/>
                </a:solidFill>
                <a:latin typeface="Arial Rounded MT Bold" panose="020F0704030504030204" pitchFamily="34" charset="0"/>
                <a:cs typeface="Vilna" pitchFamily="2" charset="-79"/>
              </a:rPr>
              <a:t>ra</a:t>
            </a:r>
            <a:r>
              <a:rPr lang="en-US" sz="4000" i="1" dirty="0">
                <a:solidFill>
                  <a:schemeClr val="tx1"/>
                </a:solidFill>
                <a:latin typeface="Arial Rounded MT Bold" panose="020F0704030504030204" pitchFamily="34" charset="0"/>
                <a:cs typeface="Vilna" pitchFamily="2" charset="-79"/>
              </a:rPr>
              <a:t>-nee</a:t>
            </a:r>
          </a:p>
          <a:p>
            <a:r>
              <a:rPr lang="en-US" sz="4000" i="1" dirty="0">
                <a:solidFill>
                  <a:schemeClr val="tx1"/>
                </a:solidFill>
                <a:latin typeface="Arial Rounded MT Bold" panose="020F0704030504030204" pitchFamily="34" charset="0"/>
                <a:cs typeface="Vilna" pitchFamily="2" charset="-79"/>
              </a:rPr>
              <a:t>may-an-</a:t>
            </a:r>
            <a:r>
              <a:rPr lang="en-US" sz="4000" i="1" dirty="0" err="1">
                <a:solidFill>
                  <a:schemeClr val="tx1"/>
                </a:solidFill>
                <a:latin typeface="Arial Rounded MT Bold" panose="020F0704030504030204" pitchFamily="34" charset="0"/>
                <a:cs typeface="Vilna" pitchFamily="2" charset="-79"/>
              </a:rPr>
              <a:t>sho</a:t>
            </a:r>
            <a:r>
              <a:rPr lang="en-US" sz="4000" i="1" dirty="0">
                <a:solidFill>
                  <a:schemeClr val="tx1"/>
                </a:solidFill>
                <a:latin typeface="Arial Rounded MT Bold" panose="020F0704030504030204" pitchFamily="34" charset="0"/>
                <a:cs typeface="Vilna" pitchFamily="2" charset="-79"/>
              </a:rPr>
              <a:t> </a:t>
            </a:r>
            <a:r>
              <a:rPr lang="en-US" sz="4000" i="1" dirty="0" err="1">
                <a:solidFill>
                  <a:schemeClr val="tx1"/>
                </a:solidFill>
                <a:latin typeface="Arial Rounded MT Bold" panose="020F0704030504030204" pitchFamily="34" charset="0"/>
                <a:cs typeface="Vilna" pitchFamily="2" charset="-79"/>
              </a:rPr>
              <a:t>sheh</a:t>
            </a:r>
            <a:r>
              <a:rPr lang="en-US" sz="4000" i="1" dirty="0">
                <a:solidFill>
                  <a:schemeClr val="tx1"/>
                </a:solidFill>
                <a:latin typeface="Arial Rounded MT Bold" panose="020F0704030504030204" pitchFamily="34" charset="0"/>
                <a:cs typeface="Vilna" pitchFamily="2" charset="-79"/>
              </a:rPr>
              <a:t>-</a:t>
            </a:r>
            <a:r>
              <a:rPr lang="en-US" sz="4000" i="1" dirty="0" err="1">
                <a:solidFill>
                  <a:schemeClr val="tx1"/>
                </a:solidFill>
                <a:latin typeface="Arial Rounded MT Bold" panose="020F0704030504030204" pitchFamily="34" charset="0"/>
                <a:cs typeface="Vilna" pitchFamily="2" charset="-79"/>
              </a:rPr>
              <a:t>lah</a:t>
            </a:r>
            <a:r>
              <a:rPr lang="en-US" sz="4000" i="1" dirty="0">
                <a:solidFill>
                  <a:schemeClr val="tx1"/>
                </a:solidFill>
                <a:latin typeface="Arial Rounded MT Bold" panose="020F0704030504030204" pitchFamily="34" charset="0"/>
                <a:cs typeface="Vilna" pitchFamily="2" charset="-79"/>
              </a:rPr>
              <a:t>-zot.</a:t>
            </a:r>
          </a:p>
          <a:p>
            <a:pPr algn="l"/>
            <a:r>
              <a:rPr lang="en-US" sz="4000" dirty="0">
                <a:solidFill>
                  <a:schemeClr val="tx1"/>
                </a:solidFill>
                <a:latin typeface="Arial Rounded MT Bold" panose="020F0704030504030204" pitchFamily="34" charset="0"/>
                <a:cs typeface="Vilna" pitchFamily="2" charset="-79"/>
              </a:rPr>
              <a:t>Blessed is He Who has released</a:t>
            </a:r>
          </a:p>
          <a:p>
            <a:pPr algn="l"/>
            <a:r>
              <a:rPr lang="en-US" sz="4000" dirty="0">
                <a:solidFill>
                  <a:schemeClr val="tx1"/>
                </a:solidFill>
                <a:latin typeface="Arial Rounded MT Bold" panose="020F0704030504030204" pitchFamily="34" charset="0"/>
                <a:cs typeface="Vilna" pitchFamily="2" charset="-79"/>
              </a:rPr>
              <a:t>me from full responsibility [lit. punishment] for the character and deeds of this one, [my daughter].</a:t>
            </a:r>
            <a:endParaRPr lang="en-US" sz="4000" dirty="0"/>
          </a:p>
        </p:txBody>
      </p:sp>
    </p:spTree>
    <p:extLst>
      <p:ext uri="{BB962C8B-B14F-4D97-AF65-F5344CB8AC3E}">
        <p14:creationId xmlns:p14="http://schemas.microsoft.com/office/powerpoint/2010/main" val="23090596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EBABFA-EEE2-252B-0998-F43BD3A50EE8}"/>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585ECFBC-EEA8-8A67-1B41-6F383CB75B9E}"/>
              </a:ext>
            </a:extLst>
          </p:cNvPr>
          <p:cNvSpPr>
            <a:spLocks noGrp="1" noChangeArrowheads="1"/>
          </p:cNvSpPr>
          <p:nvPr>
            <p:ph type="subTitle" idx="1"/>
          </p:nvPr>
        </p:nvSpPr>
        <p:spPr>
          <a:xfrm>
            <a:off x="228600" y="209550"/>
            <a:ext cx="8686800" cy="4800600"/>
          </a:xfrm>
        </p:spPr>
        <p:txBody>
          <a:bodyPr anchor="t">
            <a:normAutofit/>
          </a:bodyPr>
          <a:lstStyle/>
          <a:p>
            <a:pPr algn="l"/>
            <a:endParaRPr lang="en-US" sz="4000" dirty="0">
              <a:solidFill>
                <a:schemeClr val="tx1"/>
              </a:solidFill>
              <a:latin typeface="Arial Rounded MT Bold" panose="020F0704030504030204" pitchFamily="34" charset="0"/>
            </a:endParaRPr>
          </a:p>
        </p:txBody>
      </p:sp>
      <p:pic>
        <p:nvPicPr>
          <p:cNvPr id="3" name="Picture 2">
            <a:extLst>
              <a:ext uri="{FF2B5EF4-FFF2-40B4-BE49-F238E27FC236}">
                <a16:creationId xmlns:a16="http://schemas.microsoft.com/office/drawing/2014/main" id="{8CFB389C-64C3-FA0E-DF80-BCEC7BB82D6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1"/>
            <a:ext cx="9144000" cy="5142857"/>
          </a:xfrm>
          <a:prstGeom prst="rect">
            <a:avLst/>
          </a:prstGeom>
        </p:spPr>
      </p:pic>
    </p:spTree>
    <p:extLst>
      <p:ext uri="{BB962C8B-B14F-4D97-AF65-F5344CB8AC3E}">
        <p14:creationId xmlns:p14="http://schemas.microsoft.com/office/powerpoint/2010/main" val="36011750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F39249-7D3E-9173-678A-B0082618E3AE}"/>
            </a:ext>
          </a:extLst>
        </p:cNvPr>
        <p:cNvGrpSpPr/>
        <p:nvPr/>
      </p:nvGrpSpPr>
      <p:grpSpPr>
        <a:xfrm>
          <a:off x="0" y="0"/>
          <a:ext cx="0" cy="0"/>
          <a:chOff x="0" y="0"/>
          <a:chExt cx="0" cy="0"/>
        </a:xfrm>
      </p:grpSpPr>
      <p:sp>
        <p:nvSpPr>
          <p:cNvPr id="1249282" name="Rectangle 2">
            <a:extLst>
              <a:ext uri="{FF2B5EF4-FFF2-40B4-BE49-F238E27FC236}">
                <a16:creationId xmlns:a16="http://schemas.microsoft.com/office/drawing/2014/main" id="{425505E4-6582-A7F0-428A-8CDC0EB8C258}"/>
              </a:ext>
            </a:extLst>
          </p:cNvPr>
          <p:cNvSpPr>
            <a:spLocks noGrp="1" noChangeArrowheads="1"/>
          </p:cNvSpPr>
          <p:nvPr>
            <p:ph type="subTitle" idx="1"/>
          </p:nvPr>
        </p:nvSpPr>
        <p:spPr>
          <a:xfrm>
            <a:off x="304800" y="209550"/>
            <a:ext cx="8534399" cy="4724399"/>
          </a:xfrm>
        </p:spPr>
        <p:txBody>
          <a:bodyPr anchor="t">
            <a:normAutofit/>
          </a:bodyPr>
          <a:lstStyle/>
          <a:p>
            <a:pPr algn="l">
              <a:lnSpc>
                <a:spcPct val="90000"/>
              </a:lnSpc>
            </a:pPr>
            <a:endParaRPr lang="en-US" altLang="en-US" sz="4000" dirty="0">
              <a:solidFill>
                <a:schemeClr val="tx1"/>
              </a:solidFill>
              <a:latin typeface="Arial Rounded MT Bold" panose="020F0704030504030204" pitchFamily="34" charset="0"/>
            </a:endParaRPr>
          </a:p>
        </p:txBody>
      </p:sp>
      <p:pic>
        <p:nvPicPr>
          <p:cNvPr id="3" name="Picture 2">
            <a:extLst>
              <a:ext uri="{FF2B5EF4-FFF2-40B4-BE49-F238E27FC236}">
                <a16:creationId xmlns:a16="http://schemas.microsoft.com/office/drawing/2014/main" id="{3DE57F76-FEB9-DABF-84C3-52E449E85C8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1"/>
            <a:ext cx="9144000" cy="5142857"/>
          </a:xfrm>
          <a:prstGeom prst="rect">
            <a:avLst/>
          </a:prstGeom>
        </p:spPr>
      </p:pic>
      <p:sp>
        <p:nvSpPr>
          <p:cNvPr id="4" name="TextBox 3">
            <a:extLst>
              <a:ext uri="{FF2B5EF4-FFF2-40B4-BE49-F238E27FC236}">
                <a16:creationId xmlns:a16="http://schemas.microsoft.com/office/drawing/2014/main" id="{D2CD9BB8-C062-8E71-5770-9C79D6018EDF}"/>
              </a:ext>
            </a:extLst>
          </p:cNvPr>
          <p:cNvSpPr txBox="1"/>
          <p:nvPr/>
        </p:nvSpPr>
        <p:spPr>
          <a:xfrm>
            <a:off x="91830" y="133350"/>
            <a:ext cx="9136219" cy="3170099"/>
          </a:xfrm>
          <a:prstGeom prst="rect">
            <a:avLst/>
          </a:prstGeom>
          <a:noFill/>
        </p:spPr>
        <p:txBody>
          <a:bodyPr wrap="none" rtlCol="0">
            <a:spAutoFit/>
          </a:bodyPr>
          <a:lstStyle/>
          <a:p>
            <a:pPr algn="l"/>
            <a:r>
              <a:rPr lang="en-US" dirty="0">
                <a:solidFill>
                  <a:schemeClr val="tx1"/>
                </a:solidFill>
                <a:effectLst>
                  <a:outerShdw blurRad="38100" dist="38100" dir="2700000" algn="tl">
                    <a:srgbClr val="000000">
                      <a:alpha val="43137"/>
                    </a:srgbClr>
                  </a:outerShdw>
                </a:effectLst>
              </a:rPr>
              <a:t>Bat Mitzvah meaning</a:t>
            </a:r>
          </a:p>
          <a:p>
            <a:pPr marL="461963" indent="-461963" algn="l">
              <a:buFont typeface="+mj-lt"/>
              <a:buAutoNum type="arabicPeriod"/>
            </a:pPr>
            <a:r>
              <a:rPr lang="en-US" dirty="0">
                <a:solidFill>
                  <a:schemeClr val="tx1"/>
                </a:solidFill>
                <a:effectLst>
                  <a:outerShdw blurRad="38100" dist="38100" dir="2700000" algn="tl">
                    <a:srgbClr val="000000">
                      <a:alpha val="43137"/>
                    </a:srgbClr>
                  </a:outerShdw>
                </a:effectLst>
              </a:rPr>
              <a:t>Terminology: Torah and Covenant</a:t>
            </a:r>
          </a:p>
          <a:p>
            <a:pPr marL="461963" indent="-461963" algn="l">
              <a:buFont typeface="+mj-lt"/>
              <a:buAutoNum type="arabicPeriod"/>
            </a:pPr>
            <a:r>
              <a:rPr lang="en-US" u="sng" dirty="0">
                <a:solidFill>
                  <a:srgbClr val="FFFF66"/>
                </a:solidFill>
                <a:effectLst>
                  <a:outerShdw blurRad="38100" dist="38100" dir="2700000" algn="tl">
                    <a:srgbClr val="000000">
                      <a:alpha val="43137"/>
                    </a:srgbClr>
                  </a:outerShdw>
                </a:effectLst>
              </a:rPr>
              <a:t>Bat Mitzvah / covenant and growth</a:t>
            </a:r>
          </a:p>
          <a:p>
            <a:pPr marL="461963" indent="-461963" algn="l">
              <a:buFont typeface="+mj-lt"/>
              <a:buAutoNum type="arabicPeriod"/>
            </a:pPr>
            <a:r>
              <a:rPr lang="en-US" dirty="0">
                <a:solidFill>
                  <a:schemeClr val="tx1"/>
                </a:solidFill>
                <a:effectLst>
                  <a:outerShdw blurRad="38100" dist="38100" dir="2700000" algn="tl">
                    <a:srgbClr val="000000">
                      <a:alpha val="43137"/>
                    </a:srgbClr>
                  </a:outerShdw>
                </a:effectLst>
              </a:rPr>
              <a:t>Bat Mitzvah / covenant is </a:t>
            </a:r>
          </a:p>
          <a:p>
            <a:pPr algn="l"/>
            <a:r>
              <a:rPr lang="en-US" dirty="0">
                <a:solidFill>
                  <a:schemeClr val="tx1"/>
                </a:solidFill>
                <a:effectLst>
                  <a:outerShdw blurRad="38100" dist="38100" dir="2700000" algn="tl">
                    <a:srgbClr val="000000">
                      <a:alpha val="43137"/>
                    </a:srgbClr>
                  </a:outerShdw>
                </a:effectLst>
              </a:rPr>
              <a:t>    allegiance to Israel and Torah.</a:t>
            </a:r>
          </a:p>
        </p:txBody>
      </p:sp>
    </p:spTree>
    <p:extLst>
      <p:ext uri="{BB962C8B-B14F-4D97-AF65-F5344CB8AC3E}">
        <p14:creationId xmlns:p14="http://schemas.microsoft.com/office/powerpoint/2010/main" val="11958686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D736C0-110A-AA79-29D4-0D888AD604B0}"/>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9A703C5D-6EDA-051F-04B0-CBC13D4D4CCC}"/>
              </a:ext>
            </a:extLst>
          </p:cNvPr>
          <p:cNvSpPr>
            <a:spLocks noGrp="1" noChangeArrowheads="1"/>
          </p:cNvSpPr>
          <p:nvPr>
            <p:ph type="subTitle" idx="1"/>
          </p:nvPr>
        </p:nvSpPr>
        <p:spPr>
          <a:xfrm>
            <a:off x="228600" y="209550"/>
            <a:ext cx="8686800" cy="4800600"/>
          </a:xfrm>
        </p:spPr>
        <p:txBody>
          <a:bodyPr anchor="t">
            <a:normAutofit/>
          </a:bodyPr>
          <a:lstStyle/>
          <a:p>
            <a:pPr algn="l"/>
            <a:r>
              <a:rPr lang="en-US" sz="4000" dirty="0">
                <a:solidFill>
                  <a:schemeClr val="tx1"/>
                </a:solidFill>
                <a:latin typeface="Arial Rounded MT Bold" panose="020F0704030504030204" pitchFamily="34" charset="0"/>
              </a:rPr>
              <a:t>After Yeshua’s trip to the Jerusalem Temple with His mom and stepdad, at age 12, a sort of proto Bar Mitzvah, he stayed behind and was separated from his parents.</a:t>
            </a:r>
          </a:p>
        </p:txBody>
      </p:sp>
    </p:spTree>
    <p:extLst>
      <p:ext uri="{BB962C8B-B14F-4D97-AF65-F5344CB8AC3E}">
        <p14:creationId xmlns:p14="http://schemas.microsoft.com/office/powerpoint/2010/main" val="5042061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C4F0CF-B428-E573-1D51-817B4CCC32E0}"/>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2725F919-3F22-BDAB-3DC0-D3EEFE2166A9}"/>
              </a:ext>
            </a:extLst>
          </p:cNvPr>
          <p:cNvSpPr>
            <a:spLocks noGrp="1" noChangeArrowheads="1"/>
          </p:cNvSpPr>
          <p:nvPr>
            <p:ph type="subTitle" idx="1"/>
          </p:nvPr>
        </p:nvSpPr>
        <p:spPr>
          <a:xfrm>
            <a:off x="228600" y="209550"/>
            <a:ext cx="8686800" cy="4800600"/>
          </a:xfrm>
        </p:spPr>
        <p:txBody>
          <a:bodyPr anchor="t">
            <a:normAutofit/>
          </a:bodyPr>
          <a:lstStyle/>
          <a:p>
            <a:pPr algn="l"/>
            <a:r>
              <a:rPr lang="en-US" sz="4000" baseline="30000" dirty="0">
                <a:solidFill>
                  <a:schemeClr val="tx1"/>
                </a:solidFill>
                <a:latin typeface="Arial Rounded MT Bold" panose="020F0704030504030204" pitchFamily="34" charset="0"/>
              </a:rPr>
              <a:t>Lk 2.48</a:t>
            </a:r>
            <a:r>
              <a:rPr lang="en-US" sz="4000" dirty="0">
                <a:solidFill>
                  <a:schemeClr val="tx1"/>
                </a:solidFill>
                <a:latin typeface="Arial Rounded MT Bold" panose="020F0704030504030204" pitchFamily="34" charset="0"/>
              </a:rPr>
              <a:t> His mother said to Him, “Child, why did you do this to us? Look! Your [step]father and I were searching for You frantically!”</a:t>
            </a:r>
          </a:p>
        </p:txBody>
      </p:sp>
    </p:spTree>
    <p:extLst>
      <p:ext uri="{BB962C8B-B14F-4D97-AF65-F5344CB8AC3E}">
        <p14:creationId xmlns:p14="http://schemas.microsoft.com/office/powerpoint/2010/main" val="18830995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19396E-716B-908D-8F3B-13869EE81B4F}"/>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4BAAD684-2383-ECDB-6140-0D76F48FBFCD}"/>
              </a:ext>
            </a:extLst>
          </p:cNvPr>
          <p:cNvSpPr>
            <a:spLocks noGrp="1" noChangeArrowheads="1"/>
          </p:cNvSpPr>
          <p:nvPr>
            <p:ph type="subTitle" idx="1"/>
          </p:nvPr>
        </p:nvSpPr>
        <p:spPr>
          <a:xfrm>
            <a:off x="228600" y="209550"/>
            <a:ext cx="8686800" cy="4800600"/>
          </a:xfrm>
        </p:spPr>
        <p:txBody>
          <a:bodyPr anchor="t">
            <a:normAutofit/>
          </a:bodyPr>
          <a:lstStyle/>
          <a:p>
            <a:pPr algn="l"/>
            <a:r>
              <a:rPr lang="en-US" sz="4000" baseline="30000" dirty="0">
                <a:solidFill>
                  <a:schemeClr val="tx1"/>
                </a:solidFill>
                <a:latin typeface="Arial Rounded MT Bold" panose="020F0704030504030204" pitchFamily="34" charset="0"/>
              </a:rPr>
              <a:t>Luke 2.49-51 </a:t>
            </a:r>
            <a:r>
              <a:rPr lang="en-US" sz="4000" dirty="0">
                <a:solidFill>
                  <a:schemeClr val="tx1"/>
                </a:solidFill>
                <a:latin typeface="Arial Rounded MT Bold" panose="020F0704030504030204" pitchFamily="34" charset="0"/>
              </a:rPr>
              <a:t>He said to them,</a:t>
            </a:r>
            <a:r>
              <a:rPr lang="en-US" sz="2200" dirty="0">
                <a:solidFill>
                  <a:schemeClr val="tx1"/>
                </a:solidFill>
                <a:latin typeface="Arial Rounded MT Bold" panose="020F0704030504030204" pitchFamily="34" charset="0"/>
              </a:rPr>
              <a:t> </a:t>
            </a:r>
            <a:r>
              <a:rPr lang="en-US" sz="4000" dirty="0">
                <a:solidFill>
                  <a:schemeClr val="tx1"/>
                </a:solidFill>
                <a:latin typeface="Arial Rounded MT Bold" panose="020F0704030504030204" pitchFamily="34" charset="0"/>
              </a:rPr>
              <a:t>“Why were you searching for Me? Didn’t you know that I must be about the things of My Father?”  But they did not grasp the message He was telling them. </a:t>
            </a:r>
          </a:p>
        </p:txBody>
      </p:sp>
    </p:spTree>
    <p:extLst>
      <p:ext uri="{BB962C8B-B14F-4D97-AF65-F5344CB8AC3E}">
        <p14:creationId xmlns:p14="http://schemas.microsoft.com/office/powerpoint/2010/main" val="26943309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C1E449-6978-74F6-914A-8BABF517CF0B}"/>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BACB0E4C-051F-CDE3-74DD-4FDA3F8D9C06}"/>
              </a:ext>
            </a:extLst>
          </p:cNvPr>
          <p:cNvSpPr>
            <a:spLocks noGrp="1" noChangeArrowheads="1"/>
          </p:cNvSpPr>
          <p:nvPr>
            <p:ph type="subTitle" idx="1"/>
          </p:nvPr>
        </p:nvSpPr>
        <p:spPr>
          <a:xfrm>
            <a:off x="228600" y="209550"/>
            <a:ext cx="8686800" cy="4800600"/>
          </a:xfrm>
        </p:spPr>
        <p:txBody>
          <a:bodyPr anchor="t">
            <a:normAutofit/>
          </a:bodyPr>
          <a:lstStyle/>
          <a:p>
            <a:pPr algn="l"/>
            <a:r>
              <a:rPr lang="en-US" sz="4000" baseline="30000" dirty="0">
                <a:solidFill>
                  <a:schemeClr val="tx1"/>
                </a:solidFill>
                <a:latin typeface="Arial Rounded MT Bold" panose="020F0704030504030204" pitchFamily="34" charset="0"/>
              </a:rPr>
              <a:t>Luke 2.49-51  </a:t>
            </a:r>
            <a:r>
              <a:rPr lang="en-US" sz="4000" dirty="0">
                <a:solidFill>
                  <a:schemeClr val="tx1"/>
                </a:solidFill>
                <a:latin typeface="Arial Rounded MT Bold" panose="020F0704030504030204" pitchFamily="34" charset="0"/>
              </a:rPr>
              <a:t>Then He went down with them to </a:t>
            </a:r>
            <a:r>
              <a:rPr lang="en-US" sz="4000" dirty="0" err="1">
                <a:solidFill>
                  <a:schemeClr val="tx1"/>
                </a:solidFill>
                <a:latin typeface="Arial Rounded MT Bold" panose="020F0704030504030204" pitchFamily="34" charset="0"/>
              </a:rPr>
              <a:t>Natzeret</a:t>
            </a:r>
            <a:r>
              <a:rPr lang="en-US" sz="4000" dirty="0">
                <a:solidFill>
                  <a:schemeClr val="tx1"/>
                </a:solidFill>
                <a:latin typeface="Arial Rounded MT Bold" panose="020F0704030504030204" pitchFamily="34" charset="0"/>
              </a:rPr>
              <a:t> and was obedient to them. But His mother treasured all these words in her heart. </a:t>
            </a:r>
          </a:p>
        </p:txBody>
      </p:sp>
    </p:spTree>
    <p:extLst>
      <p:ext uri="{BB962C8B-B14F-4D97-AF65-F5344CB8AC3E}">
        <p14:creationId xmlns:p14="http://schemas.microsoft.com/office/powerpoint/2010/main" val="18091058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BDD6AB-42F2-41FB-E899-92411F8E6087}"/>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70A5CA1E-14DC-F9A7-AFD0-C42E88A095C3}"/>
              </a:ext>
            </a:extLst>
          </p:cNvPr>
          <p:cNvSpPr>
            <a:spLocks noGrp="1" noChangeArrowheads="1"/>
          </p:cNvSpPr>
          <p:nvPr>
            <p:ph type="subTitle" idx="1"/>
          </p:nvPr>
        </p:nvSpPr>
        <p:spPr>
          <a:xfrm>
            <a:off x="228600" y="209550"/>
            <a:ext cx="8686800" cy="4800600"/>
          </a:xfrm>
        </p:spPr>
        <p:txBody>
          <a:bodyPr anchor="t">
            <a:normAutofit/>
          </a:bodyPr>
          <a:lstStyle/>
          <a:p>
            <a:pPr marL="115888" marR="0" indent="-115888" algn="l" rtl="0">
              <a:buFont typeface="Arial" panose="020B0604020202020204" pitchFamily="34" charset="0"/>
              <a:buChar char="•"/>
            </a:pPr>
            <a:r>
              <a:rPr lang="en-US" sz="4000" dirty="0">
                <a:solidFill>
                  <a:schemeClr val="tx1"/>
                </a:solidFill>
                <a:latin typeface="Arial Rounded MT Bold" panose="020F0704030504030204" pitchFamily="34" charset="0"/>
              </a:rPr>
              <a:t>Have we submitted ourselves to the refining fire—or are we resisting it?</a:t>
            </a:r>
          </a:p>
          <a:p>
            <a:pPr marL="115888" marR="0" indent="-115888" algn="l" rtl="0">
              <a:buFont typeface="Arial" panose="020B0604020202020204" pitchFamily="34" charset="0"/>
              <a:buChar char="•"/>
            </a:pPr>
            <a:r>
              <a:rPr lang="en-US" sz="4000" dirty="0">
                <a:solidFill>
                  <a:schemeClr val="tx1"/>
                </a:solidFill>
                <a:latin typeface="Arial Rounded MT Bold" panose="020F0704030504030204" pitchFamily="34" charset="0"/>
              </a:rPr>
              <a:t>Are we willing to walk through our own baptism of obedience, even when it costs us something?</a:t>
            </a:r>
          </a:p>
          <a:p>
            <a:pPr marR="0" algn="l" rtl="0"/>
            <a:endParaRPr lang="en-US" sz="2800" dirty="0"/>
          </a:p>
        </p:txBody>
      </p:sp>
    </p:spTree>
    <p:extLst>
      <p:ext uri="{BB962C8B-B14F-4D97-AF65-F5344CB8AC3E}">
        <p14:creationId xmlns:p14="http://schemas.microsoft.com/office/powerpoint/2010/main" val="35082362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5BF882-626C-CD02-4AC2-F5E876B88CA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AADA15C8-2257-BE24-2BE2-3AD4B06B93A2}"/>
              </a:ext>
            </a:extLst>
          </p:cNvPr>
          <p:cNvSpPr>
            <a:spLocks noGrp="1" noChangeArrowheads="1"/>
          </p:cNvSpPr>
          <p:nvPr>
            <p:ph type="subTitle" idx="1"/>
          </p:nvPr>
        </p:nvSpPr>
        <p:spPr>
          <a:xfrm>
            <a:off x="228600" y="209550"/>
            <a:ext cx="8686800" cy="4800600"/>
          </a:xfrm>
        </p:spPr>
        <p:txBody>
          <a:bodyPr anchor="t">
            <a:normAutofit/>
          </a:bodyPr>
          <a:lstStyle/>
          <a:p>
            <a:pPr algn="l"/>
            <a:r>
              <a:rPr lang="en-US" sz="4000" baseline="30000" dirty="0">
                <a:solidFill>
                  <a:schemeClr val="tx1"/>
                </a:solidFill>
                <a:latin typeface="Arial Rounded MT Bold" panose="020F0704030504030204" pitchFamily="34" charset="0"/>
              </a:rPr>
              <a:t>Lk 2.52</a:t>
            </a:r>
            <a:r>
              <a:rPr lang="en-US" sz="4000" dirty="0">
                <a:solidFill>
                  <a:schemeClr val="tx1"/>
                </a:solidFill>
                <a:latin typeface="Arial Rounded MT Bold" panose="020F0704030504030204" pitchFamily="34" charset="0"/>
              </a:rPr>
              <a:t> And Yeshua grew both in wisdom and in stature, gaining favor both with other people and with God.</a:t>
            </a:r>
          </a:p>
        </p:txBody>
      </p:sp>
    </p:spTree>
    <p:extLst>
      <p:ext uri="{BB962C8B-B14F-4D97-AF65-F5344CB8AC3E}">
        <p14:creationId xmlns:p14="http://schemas.microsoft.com/office/powerpoint/2010/main" val="22113409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5A043E-9F56-BF6F-FA3E-6639D716A4F1}"/>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69A9034D-B280-3111-2445-52B97295BC2E}"/>
              </a:ext>
            </a:extLst>
          </p:cNvPr>
          <p:cNvSpPr>
            <a:spLocks noGrp="1" noChangeArrowheads="1"/>
          </p:cNvSpPr>
          <p:nvPr>
            <p:ph type="subTitle" idx="1"/>
          </p:nvPr>
        </p:nvSpPr>
        <p:spPr>
          <a:xfrm>
            <a:off x="228600" y="209550"/>
            <a:ext cx="8686800" cy="4800600"/>
          </a:xfrm>
        </p:spPr>
        <p:txBody>
          <a:bodyPr anchor="t">
            <a:normAutofit lnSpcReduction="10000"/>
          </a:bodyPr>
          <a:lstStyle/>
          <a:p>
            <a:pPr algn="l"/>
            <a:r>
              <a:rPr lang="en-US" sz="4000" baseline="30000" dirty="0">
                <a:solidFill>
                  <a:schemeClr val="tx1"/>
                </a:solidFill>
                <a:latin typeface="Arial Rounded MT Bold" panose="020F0704030504030204" pitchFamily="34" charset="0"/>
              </a:rPr>
              <a:t>Lk 2.52</a:t>
            </a:r>
            <a:r>
              <a:rPr lang="en-US" sz="4000" dirty="0">
                <a:solidFill>
                  <a:schemeClr val="tx1"/>
                </a:solidFill>
                <a:latin typeface="Arial Rounded MT Bold" panose="020F0704030504030204" pitchFamily="34" charset="0"/>
              </a:rPr>
              <a:t> And Yeshua grew both in</a:t>
            </a:r>
          </a:p>
          <a:p>
            <a:pPr marL="461963" indent="-461963" algn="l">
              <a:buFont typeface="+mj-lt"/>
              <a:buAutoNum type="arabicPeriod"/>
            </a:pPr>
            <a:r>
              <a:rPr lang="en-US" sz="4000" dirty="0">
                <a:solidFill>
                  <a:schemeClr val="tx1"/>
                </a:solidFill>
                <a:latin typeface="Arial Rounded MT Bold" panose="020F0704030504030204" pitchFamily="34" charset="0"/>
              </a:rPr>
              <a:t>wisdom</a:t>
            </a:r>
          </a:p>
          <a:p>
            <a:pPr marL="461963" indent="-461963" algn="l">
              <a:buFont typeface="+mj-lt"/>
              <a:buAutoNum type="arabicPeriod"/>
            </a:pPr>
            <a:r>
              <a:rPr lang="en-US" sz="4000" dirty="0">
                <a:solidFill>
                  <a:schemeClr val="tx1"/>
                </a:solidFill>
                <a:latin typeface="Arial Rounded MT Bold" panose="020F0704030504030204" pitchFamily="34" charset="0"/>
              </a:rPr>
              <a:t>and in stature, </a:t>
            </a:r>
          </a:p>
          <a:p>
            <a:pPr marL="461963" indent="-461963" algn="l">
              <a:buFont typeface="+mj-lt"/>
              <a:buAutoNum type="arabicPeriod"/>
            </a:pPr>
            <a:r>
              <a:rPr lang="en-US" sz="4000" dirty="0">
                <a:solidFill>
                  <a:schemeClr val="tx1"/>
                </a:solidFill>
                <a:latin typeface="Arial Rounded MT Bold" panose="020F0704030504030204" pitchFamily="34" charset="0"/>
              </a:rPr>
              <a:t>gaining favor both with other people </a:t>
            </a:r>
          </a:p>
          <a:p>
            <a:pPr marL="461963" indent="-461963" algn="l">
              <a:buFont typeface="+mj-lt"/>
              <a:buAutoNum type="arabicPeriod"/>
            </a:pPr>
            <a:r>
              <a:rPr lang="en-US" sz="4000" dirty="0">
                <a:solidFill>
                  <a:schemeClr val="tx1"/>
                </a:solidFill>
                <a:latin typeface="Arial Rounded MT Bold" panose="020F0704030504030204" pitchFamily="34" charset="0"/>
              </a:rPr>
              <a:t>And [favor] with God.</a:t>
            </a:r>
          </a:p>
          <a:p>
            <a:pPr algn="l"/>
            <a:r>
              <a:rPr lang="en-US" sz="4000" dirty="0">
                <a:solidFill>
                  <a:schemeClr val="tx1"/>
                </a:solidFill>
                <a:latin typeface="Arial Rounded MT Bold" panose="020F0704030504030204" pitchFamily="34" charset="0"/>
              </a:rPr>
              <a:t>He grew intellectually, physically, socially, and spiritually.</a:t>
            </a:r>
          </a:p>
        </p:txBody>
      </p:sp>
    </p:spTree>
    <p:extLst>
      <p:ext uri="{BB962C8B-B14F-4D97-AF65-F5344CB8AC3E}">
        <p14:creationId xmlns:p14="http://schemas.microsoft.com/office/powerpoint/2010/main" val="26314400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A0B772-6ED7-6029-5D1E-69BA2A00CD76}"/>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2E573AF8-73BC-7E9A-59DE-8F56CBB17ED5}"/>
              </a:ext>
            </a:extLst>
          </p:cNvPr>
          <p:cNvSpPr>
            <a:spLocks noGrp="1" noChangeArrowheads="1"/>
          </p:cNvSpPr>
          <p:nvPr>
            <p:ph type="subTitle" idx="1"/>
          </p:nvPr>
        </p:nvSpPr>
        <p:spPr>
          <a:xfrm>
            <a:off x="228600" y="209550"/>
            <a:ext cx="8686800" cy="4800600"/>
          </a:xfrm>
        </p:spPr>
        <p:txBody>
          <a:bodyPr anchor="t">
            <a:normAutofit/>
          </a:bodyPr>
          <a:lstStyle/>
          <a:p>
            <a:pPr algn="l"/>
            <a:endParaRPr lang="en-US" sz="4000" dirty="0">
              <a:solidFill>
                <a:schemeClr val="tx1"/>
              </a:solidFill>
              <a:latin typeface="Arial Rounded MT Bold" panose="020F0704030504030204" pitchFamily="34" charset="0"/>
            </a:endParaRPr>
          </a:p>
        </p:txBody>
      </p:sp>
      <p:pic>
        <p:nvPicPr>
          <p:cNvPr id="3" name="Picture 2">
            <a:extLst>
              <a:ext uri="{FF2B5EF4-FFF2-40B4-BE49-F238E27FC236}">
                <a16:creationId xmlns:a16="http://schemas.microsoft.com/office/drawing/2014/main" id="{BF769E7C-EFFC-0F2A-E6E6-953349B4CFB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1"/>
            <a:ext cx="9144000" cy="5142857"/>
          </a:xfrm>
          <a:prstGeom prst="rect">
            <a:avLst/>
          </a:prstGeom>
        </p:spPr>
      </p:pic>
    </p:spTree>
    <p:extLst>
      <p:ext uri="{BB962C8B-B14F-4D97-AF65-F5344CB8AC3E}">
        <p14:creationId xmlns:p14="http://schemas.microsoft.com/office/powerpoint/2010/main" val="23115060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6A22E4-57D4-2599-2A6F-D1EC9824BEA6}"/>
            </a:ext>
          </a:extLst>
        </p:cNvPr>
        <p:cNvGrpSpPr/>
        <p:nvPr/>
      </p:nvGrpSpPr>
      <p:grpSpPr>
        <a:xfrm>
          <a:off x="0" y="0"/>
          <a:ext cx="0" cy="0"/>
          <a:chOff x="0" y="0"/>
          <a:chExt cx="0" cy="0"/>
        </a:xfrm>
      </p:grpSpPr>
      <p:sp>
        <p:nvSpPr>
          <p:cNvPr id="1249282" name="Rectangle 2">
            <a:extLst>
              <a:ext uri="{FF2B5EF4-FFF2-40B4-BE49-F238E27FC236}">
                <a16:creationId xmlns:a16="http://schemas.microsoft.com/office/drawing/2014/main" id="{17F3DA39-1073-21BA-151A-B9C156E84461}"/>
              </a:ext>
            </a:extLst>
          </p:cNvPr>
          <p:cNvSpPr>
            <a:spLocks noGrp="1" noChangeArrowheads="1"/>
          </p:cNvSpPr>
          <p:nvPr>
            <p:ph type="subTitle" idx="1"/>
          </p:nvPr>
        </p:nvSpPr>
        <p:spPr>
          <a:xfrm>
            <a:off x="304800" y="209550"/>
            <a:ext cx="8534399" cy="4724399"/>
          </a:xfrm>
        </p:spPr>
        <p:txBody>
          <a:bodyPr anchor="t">
            <a:normAutofit/>
          </a:bodyPr>
          <a:lstStyle/>
          <a:p>
            <a:pPr algn="l">
              <a:lnSpc>
                <a:spcPct val="90000"/>
              </a:lnSpc>
            </a:pPr>
            <a:endParaRPr lang="en-US" altLang="en-US" sz="4000" dirty="0">
              <a:solidFill>
                <a:schemeClr val="tx1"/>
              </a:solidFill>
              <a:latin typeface="Arial Rounded MT Bold" panose="020F0704030504030204" pitchFamily="34" charset="0"/>
            </a:endParaRPr>
          </a:p>
        </p:txBody>
      </p:sp>
      <p:pic>
        <p:nvPicPr>
          <p:cNvPr id="3" name="Picture 2">
            <a:extLst>
              <a:ext uri="{FF2B5EF4-FFF2-40B4-BE49-F238E27FC236}">
                <a16:creationId xmlns:a16="http://schemas.microsoft.com/office/drawing/2014/main" id="{703A45DF-816E-D668-94C9-6250D51C4E6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1"/>
            <a:ext cx="9144000" cy="5142857"/>
          </a:xfrm>
          <a:prstGeom prst="rect">
            <a:avLst/>
          </a:prstGeom>
        </p:spPr>
      </p:pic>
      <p:sp>
        <p:nvSpPr>
          <p:cNvPr id="4" name="TextBox 3">
            <a:extLst>
              <a:ext uri="{FF2B5EF4-FFF2-40B4-BE49-F238E27FC236}">
                <a16:creationId xmlns:a16="http://schemas.microsoft.com/office/drawing/2014/main" id="{21C38DB9-6D8F-395F-51CC-FC611A51F19D}"/>
              </a:ext>
            </a:extLst>
          </p:cNvPr>
          <p:cNvSpPr txBox="1"/>
          <p:nvPr/>
        </p:nvSpPr>
        <p:spPr>
          <a:xfrm>
            <a:off x="91830" y="133350"/>
            <a:ext cx="9136219" cy="3170099"/>
          </a:xfrm>
          <a:prstGeom prst="rect">
            <a:avLst/>
          </a:prstGeom>
          <a:noFill/>
        </p:spPr>
        <p:txBody>
          <a:bodyPr wrap="none" rtlCol="0">
            <a:spAutoFit/>
          </a:bodyPr>
          <a:lstStyle/>
          <a:p>
            <a:pPr algn="l"/>
            <a:r>
              <a:rPr lang="en-US" dirty="0">
                <a:solidFill>
                  <a:schemeClr val="tx1"/>
                </a:solidFill>
                <a:effectLst>
                  <a:outerShdw blurRad="38100" dist="38100" dir="2700000" algn="tl">
                    <a:srgbClr val="000000">
                      <a:alpha val="43137"/>
                    </a:srgbClr>
                  </a:outerShdw>
                </a:effectLst>
              </a:rPr>
              <a:t>Bat Mitzvah meaning</a:t>
            </a:r>
          </a:p>
          <a:p>
            <a:pPr marL="461963" indent="-461963" algn="l">
              <a:buFont typeface="+mj-lt"/>
              <a:buAutoNum type="arabicPeriod"/>
            </a:pPr>
            <a:r>
              <a:rPr lang="en-US" dirty="0">
                <a:solidFill>
                  <a:schemeClr val="tx1"/>
                </a:solidFill>
                <a:effectLst>
                  <a:outerShdw blurRad="38100" dist="38100" dir="2700000" algn="tl">
                    <a:srgbClr val="000000">
                      <a:alpha val="43137"/>
                    </a:srgbClr>
                  </a:outerShdw>
                </a:effectLst>
              </a:rPr>
              <a:t>Terminology: Torah and Covenant</a:t>
            </a:r>
          </a:p>
          <a:p>
            <a:pPr marL="461963" indent="-461963" algn="l">
              <a:buFont typeface="+mj-lt"/>
              <a:buAutoNum type="arabicPeriod"/>
            </a:pPr>
            <a:r>
              <a:rPr lang="en-US" dirty="0">
                <a:solidFill>
                  <a:schemeClr val="tx1"/>
                </a:solidFill>
                <a:effectLst>
                  <a:outerShdw blurRad="38100" dist="38100" dir="2700000" algn="tl">
                    <a:srgbClr val="000000">
                      <a:alpha val="43137"/>
                    </a:srgbClr>
                  </a:outerShdw>
                </a:effectLst>
              </a:rPr>
              <a:t>Bat Mitzvah / covenant and growth</a:t>
            </a:r>
          </a:p>
          <a:p>
            <a:pPr marL="461963" indent="-461963" algn="l">
              <a:buFont typeface="+mj-lt"/>
              <a:buAutoNum type="arabicPeriod"/>
            </a:pPr>
            <a:r>
              <a:rPr lang="en-US" u="sng" dirty="0">
                <a:solidFill>
                  <a:srgbClr val="FFFF66"/>
                </a:solidFill>
                <a:effectLst>
                  <a:outerShdw blurRad="38100" dist="38100" dir="2700000" algn="tl">
                    <a:srgbClr val="000000">
                      <a:alpha val="43137"/>
                    </a:srgbClr>
                  </a:outerShdw>
                </a:effectLst>
              </a:rPr>
              <a:t>Bat Mitzvah / covenant is </a:t>
            </a:r>
          </a:p>
          <a:p>
            <a:pPr algn="l">
              <a:tabLst>
                <a:tab pos="5197475" algn="l"/>
              </a:tabLst>
            </a:pPr>
            <a:r>
              <a:rPr lang="en-US" dirty="0">
                <a:solidFill>
                  <a:srgbClr val="FFFF66"/>
                </a:solidFill>
                <a:effectLst>
                  <a:outerShdw blurRad="38100" dist="38100" dir="2700000" algn="tl">
                    <a:srgbClr val="000000">
                      <a:alpha val="43137"/>
                    </a:srgbClr>
                  </a:outerShdw>
                </a:effectLst>
              </a:rPr>
              <a:t>    </a:t>
            </a:r>
            <a:r>
              <a:rPr lang="en-US" u="sng" dirty="0">
                <a:solidFill>
                  <a:srgbClr val="FFFF66"/>
                </a:solidFill>
                <a:effectLst>
                  <a:outerShdw blurRad="38100" dist="38100" dir="2700000" algn="tl">
                    <a:srgbClr val="000000">
                      <a:alpha val="43137"/>
                    </a:srgbClr>
                  </a:outerShdw>
                </a:effectLst>
              </a:rPr>
              <a:t>allegiance to Israel and Torah.</a:t>
            </a:r>
          </a:p>
        </p:txBody>
      </p:sp>
    </p:spTree>
    <p:extLst>
      <p:ext uri="{BB962C8B-B14F-4D97-AF65-F5344CB8AC3E}">
        <p14:creationId xmlns:p14="http://schemas.microsoft.com/office/powerpoint/2010/main" val="34748622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5C114C-27FD-C00F-1044-C2716482A091}"/>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4A9D4310-EF7F-DCB5-B819-D503E58BE67A}"/>
              </a:ext>
            </a:extLst>
          </p:cNvPr>
          <p:cNvSpPr>
            <a:spLocks noGrp="1" noChangeArrowheads="1"/>
          </p:cNvSpPr>
          <p:nvPr>
            <p:ph type="subTitle" idx="1"/>
          </p:nvPr>
        </p:nvSpPr>
        <p:spPr>
          <a:xfrm>
            <a:off x="228600" y="209550"/>
            <a:ext cx="8686800" cy="4800600"/>
          </a:xfrm>
        </p:spPr>
        <p:txBody>
          <a:bodyPr anchor="t">
            <a:normAutofit/>
          </a:bodyPr>
          <a:lstStyle/>
          <a:p>
            <a:pPr algn="l"/>
            <a:r>
              <a:rPr lang="en-US" sz="4000" b="0" i="0" baseline="30000" dirty="0">
                <a:solidFill>
                  <a:schemeClr val="tx1"/>
                </a:solidFill>
                <a:effectLst/>
                <a:latin typeface="Arial Rounded MT Bold" panose="020F0704030504030204" pitchFamily="34" charset="0"/>
              </a:rPr>
              <a:t>Rut 1.16 </a:t>
            </a:r>
            <a:r>
              <a:rPr lang="en-US" sz="4000" b="0" i="0" dirty="0">
                <a:solidFill>
                  <a:schemeClr val="tx1"/>
                </a:solidFill>
                <a:effectLst/>
                <a:latin typeface="Arial Rounded MT Bold" panose="020F0704030504030204" pitchFamily="34" charset="0"/>
              </a:rPr>
              <a:t>But Ruth said, “Don’t press me to leave you and stop following you; for wherever you go, I will go; and wherever you stay, I will stay. </a:t>
            </a:r>
            <a:r>
              <a:rPr lang="en-US" sz="4000" b="0" i="0" u="sng" dirty="0">
                <a:solidFill>
                  <a:srgbClr val="FFFF66"/>
                </a:solidFill>
                <a:effectLst/>
                <a:latin typeface="Arial Rounded MT Bold" panose="020F0704030504030204" pitchFamily="34" charset="0"/>
              </a:rPr>
              <a:t>Your people will be my people and your God will be my God</a:t>
            </a:r>
            <a:r>
              <a:rPr lang="en-US" sz="4000" b="0" i="0" dirty="0">
                <a:solidFill>
                  <a:schemeClr val="tx1"/>
                </a:solidFill>
                <a:effectLst/>
                <a:latin typeface="Arial Rounded MT Bold" panose="020F0704030504030204" pitchFamily="34" charset="0"/>
              </a:rPr>
              <a:t>. </a:t>
            </a:r>
            <a:r>
              <a:rPr lang="en-US" sz="4000" b="1" i="0" baseline="30000" dirty="0">
                <a:solidFill>
                  <a:schemeClr val="tx1"/>
                </a:solidFill>
                <a:effectLst/>
                <a:latin typeface="Arial Rounded MT Bold" panose="020F0704030504030204" pitchFamily="34" charset="0"/>
              </a:rPr>
              <a:t> </a:t>
            </a:r>
            <a:r>
              <a:rPr lang="en-US" sz="4000" b="0" i="0" dirty="0">
                <a:solidFill>
                  <a:schemeClr val="tx1"/>
                </a:solidFill>
                <a:effectLst/>
                <a:latin typeface="Arial Rounded MT Bold" panose="020F0704030504030204" pitchFamily="34" charset="0"/>
              </a:rPr>
              <a:t>Where you die, I will die; and there I will be buried.</a:t>
            </a:r>
            <a:endParaRPr lang="en-US" sz="4800" dirty="0">
              <a:solidFill>
                <a:schemeClr val="tx1"/>
              </a:solidFill>
              <a:latin typeface="Arial Rounded MT Bold" panose="020F0704030504030204" pitchFamily="34" charset="0"/>
            </a:endParaRPr>
          </a:p>
        </p:txBody>
      </p:sp>
    </p:spTree>
    <p:extLst>
      <p:ext uri="{BB962C8B-B14F-4D97-AF65-F5344CB8AC3E}">
        <p14:creationId xmlns:p14="http://schemas.microsoft.com/office/powerpoint/2010/main" val="20596541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601297-8302-B6F6-7354-02924EDDB8BC}"/>
            </a:ext>
          </a:extLst>
        </p:cNvPr>
        <p:cNvGrpSpPr/>
        <p:nvPr/>
      </p:nvGrpSpPr>
      <p:grpSpPr>
        <a:xfrm>
          <a:off x="0" y="0"/>
          <a:ext cx="0" cy="0"/>
          <a:chOff x="0" y="0"/>
          <a:chExt cx="0" cy="0"/>
        </a:xfrm>
      </p:grpSpPr>
      <p:sp>
        <p:nvSpPr>
          <p:cNvPr id="6146" name="Rectangle 2">
            <a:extLst>
              <a:ext uri="{FF2B5EF4-FFF2-40B4-BE49-F238E27FC236}">
                <a16:creationId xmlns:a16="http://schemas.microsoft.com/office/drawing/2014/main" id="{F66BDF78-F955-CAE7-E343-B9C869313DAB}"/>
              </a:ext>
            </a:extLst>
          </p:cNvPr>
          <p:cNvSpPr>
            <a:spLocks noGrp="1" noChangeArrowheads="1"/>
          </p:cNvSpPr>
          <p:nvPr>
            <p:ph type="subTitle" idx="1"/>
          </p:nvPr>
        </p:nvSpPr>
        <p:spPr>
          <a:xfrm>
            <a:off x="381000" y="209550"/>
            <a:ext cx="8534400" cy="4724400"/>
          </a:xfrm>
        </p:spPr>
        <p:txBody>
          <a:bodyPr anchor="t">
            <a:normAutofit/>
          </a:bodyPr>
          <a:lstStyle/>
          <a:p>
            <a:pPr algn="l" eaLnBrk="1" hangingPunct="1"/>
            <a:r>
              <a:rPr lang="en-US" altLang="en-US" sz="4000" dirty="0">
                <a:solidFill>
                  <a:schemeClr val="tx1"/>
                </a:solidFill>
                <a:latin typeface="Arial Rounded MT Bold" panose="020F0704030504030204" pitchFamily="34" charset="0"/>
              </a:rPr>
              <a:t>It is possible to love Jewish things, and not love the Jewish people.</a:t>
            </a:r>
          </a:p>
        </p:txBody>
      </p:sp>
    </p:spTree>
    <p:extLst>
      <p:ext uri="{BB962C8B-B14F-4D97-AF65-F5344CB8AC3E}">
        <p14:creationId xmlns:p14="http://schemas.microsoft.com/office/powerpoint/2010/main" val="23437585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5F1324-D8C8-977B-0901-4DCAC1C70B6A}"/>
            </a:ext>
          </a:extLst>
        </p:cNvPr>
        <p:cNvGrpSpPr/>
        <p:nvPr/>
      </p:nvGrpSpPr>
      <p:grpSpPr>
        <a:xfrm>
          <a:off x="0" y="0"/>
          <a:ext cx="0" cy="0"/>
          <a:chOff x="0" y="0"/>
          <a:chExt cx="0" cy="0"/>
        </a:xfrm>
      </p:grpSpPr>
      <p:sp>
        <p:nvSpPr>
          <p:cNvPr id="6146" name="Rectangle 2">
            <a:extLst>
              <a:ext uri="{FF2B5EF4-FFF2-40B4-BE49-F238E27FC236}">
                <a16:creationId xmlns:a16="http://schemas.microsoft.com/office/drawing/2014/main" id="{D38440C6-C055-3DFD-FD92-58ABE0AC971A}"/>
              </a:ext>
            </a:extLst>
          </p:cNvPr>
          <p:cNvSpPr>
            <a:spLocks noGrp="1" noChangeArrowheads="1"/>
          </p:cNvSpPr>
          <p:nvPr>
            <p:ph type="subTitle" idx="1"/>
          </p:nvPr>
        </p:nvSpPr>
        <p:spPr>
          <a:xfrm>
            <a:off x="381000" y="209550"/>
            <a:ext cx="8534400" cy="4724400"/>
          </a:xfrm>
        </p:spPr>
        <p:txBody>
          <a:bodyPr anchor="t">
            <a:normAutofit/>
          </a:bodyPr>
          <a:lstStyle/>
          <a:p>
            <a:pPr algn="l" eaLnBrk="1" hangingPunct="1"/>
            <a:r>
              <a:rPr lang="en-US" altLang="en-US" sz="4000" dirty="0">
                <a:solidFill>
                  <a:schemeClr val="tx1"/>
                </a:solidFill>
                <a:latin typeface="Arial Rounded MT Bold" panose="020F0704030504030204" pitchFamily="34" charset="0"/>
              </a:rPr>
              <a:t>It is possible to love Jewish things, and not love the Jewish people.</a:t>
            </a:r>
          </a:p>
          <a:p>
            <a:pPr algn="l" eaLnBrk="1" hangingPunct="1"/>
            <a:r>
              <a:rPr lang="en-US" altLang="en-US" sz="4000" dirty="0">
                <a:solidFill>
                  <a:schemeClr val="tx1"/>
                </a:solidFill>
                <a:latin typeface="Arial Rounded MT Bold" panose="020F0704030504030204" pitchFamily="34" charset="0"/>
              </a:rPr>
              <a:t>“How odd of G-d to choose the Jews,</a:t>
            </a:r>
          </a:p>
        </p:txBody>
      </p:sp>
    </p:spTree>
    <p:extLst>
      <p:ext uri="{BB962C8B-B14F-4D97-AF65-F5344CB8AC3E}">
        <p14:creationId xmlns:p14="http://schemas.microsoft.com/office/powerpoint/2010/main" val="42285896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BA74C2-2B72-3980-CC1B-08B2B24C6A19}"/>
            </a:ext>
          </a:extLst>
        </p:cNvPr>
        <p:cNvGrpSpPr/>
        <p:nvPr/>
      </p:nvGrpSpPr>
      <p:grpSpPr>
        <a:xfrm>
          <a:off x="0" y="0"/>
          <a:ext cx="0" cy="0"/>
          <a:chOff x="0" y="0"/>
          <a:chExt cx="0" cy="0"/>
        </a:xfrm>
      </p:grpSpPr>
      <p:sp>
        <p:nvSpPr>
          <p:cNvPr id="6146" name="Rectangle 2">
            <a:extLst>
              <a:ext uri="{FF2B5EF4-FFF2-40B4-BE49-F238E27FC236}">
                <a16:creationId xmlns:a16="http://schemas.microsoft.com/office/drawing/2014/main" id="{0106B9D3-BB73-3F8B-5952-11CF87BE2192}"/>
              </a:ext>
            </a:extLst>
          </p:cNvPr>
          <p:cNvSpPr>
            <a:spLocks noGrp="1" noChangeArrowheads="1"/>
          </p:cNvSpPr>
          <p:nvPr>
            <p:ph type="subTitle" idx="1"/>
          </p:nvPr>
        </p:nvSpPr>
        <p:spPr>
          <a:xfrm>
            <a:off x="381000" y="209550"/>
            <a:ext cx="8534400" cy="4724400"/>
          </a:xfrm>
        </p:spPr>
        <p:txBody>
          <a:bodyPr anchor="t">
            <a:normAutofit/>
          </a:bodyPr>
          <a:lstStyle/>
          <a:p>
            <a:pPr algn="l" eaLnBrk="1" hangingPunct="1"/>
            <a:r>
              <a:rPr lang="en-US" altLang="en-US" sz="4000" dirty="0">
                <a:solidFill>
                  <a:schemeClr val="tx1"/>
                </a:solidFill>
                <a:latin typeface="Arial Rounded MT Bold" panose="020F0704030504030204" pitchFamily="34" charset="0"/>
              </a:rPr>
              <a:t>It is possible to love Jewish things, and not love the Jewish people.</a:t>
            </a:r>
          </a:p>
          <a:p>
            <a:pPr algn="l" eaLnBrk="1" hangingPunct="1"/>
            <a:r>
              <a:rPr lang="en-US" altLang="en-US" sz="4000" dirty="0">
                <a:solidFill>
                  <a:schemeClr val="tx1"/>
                </a:solidFill>
                <a:latin typeface="Arial Rounded MT Bold" panose="020F0704030504030204" pitchFamily="34" charset="0"/>
              </a:rPr>
              <a:t>“How odd of G-d to choose the Jews,</a:t>
            </a:r>
          </a:p>
          <a:p>
            <a:pPr algn="l" eaLnBrk="1" hangingPunct="1"/>
            <a:r>
              <a:rPr lang="en-US" altLang="en-US" sz="4000" dirty="0">
                <a:solidFill>
                  <a:schemeClr val="tx1"/>
                </a:solidFill>
                <a:latin typeface="Arial Rounded MT Bold" panose="020F0704030504030204" pitchFamily="34" charset="0"/>
              </a:rPr>
              <a:t>But not so odd as those who choose the Jewish G-d, and hate the Jews.”</a:t>
            </a:r>
          </a:p>
        </p:txBody>
      </p:sp>
    </p:spTree>
    <p:extLst>
      <p:ext uri="{BB962C8B-B14F-4D97-AF65-F5344CB8AC3E}">
        <p14:creationId xmlns:p14="http://schemas.microsoft.com/office/powerpoint/2010/main" val="11782608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1990B7-24CD-978F-22E9-D6D83EFAACC8}"/>
            </a:ext>
          </a:extLst>
        </p:cNvPr>
        <p:cNvGrpSpPr/>
        <p:nvPr/>
      </p:nvGrpSpPr>
      <p:grpSpPr>
        <a:xfrm>
          <a:off x="0" y="0"/>
          <a:ext cx="0" cy="0"/>
          <a:chOff x="0" y="0"/>
          <a:chExt cx="0" cy="0"/>
        </a:xfrm>
      </p:grpSpPr>
      <p:sp>
        <p:nvSpPr>
          <p:cNvPr id="6146" name="Rectangle 2">
            <a:extLst>
              <a:ext uri="{FF2B5EF4-FFF2-40B4-BE49-F238E27FC236}">
                <a16:creationId xmlns:a16="http://schemas.microsoft.com/office/drawing/2014/main" id="{E76E6FC4-1667-08E3-29B3-87042AD2A06F}"/>
              </a:ext>
            </a:extLst>
          </p:cNvPr>
          <p:cNvSpPr>
            <a:spLocks noGrp="1" noChangeArrowheads="1"/>
          </p:cNvSpPr>
          <p:nvPr>
            <p:ph type="subTitle" idx="1"/>
          </p:nvPr>
        </p:nvSpPr>
        <p:spPr>
          <a:xfrm>
            <a:off x="381000" y="209550"/>
            <a:ext cx="8534400" cy="4724400"/>
          </a:xfrm>
        </p:spPr>
        <p:txBody>
          <a:bodyPr anchor="t">
            <a:normAutofit/>
          </a:bodyPr>
          <a:lstStyle/>
          <a:p>
            <a:pPr algn="l" eaLnBrk="1" hangingPunct="1"/>
            <a:r>
              <a:rPr lang="en-US" altLang="en-US" sz="4000" dirty="0">
                <a:solidFill>
                  <a:schemeClr val="tx1"/>
                </a:solidFill>
                <a:latin typeface="Arial Rounded MT Bold" panose="020F0704030504030204" pitchFamily="34" charset="0"/>
              </a:rPr>
              <a:t> </a:t>
            </a:r>
          </a:p>
        </p:txBody>
      </p:sp>
      <p:pic>
        <p:nvPicPr>
          <p:cNvPr id="3" name="Picture 2">
            <a:extLst>
              <a:ext uri="{FF2B5EF4-FFF2-40B4-BE49-F238E27FC236}">
                <a16:creationId xmlns:a16="http://schemas.microsoft.com/office/drawing/2014/main" id="{B566496B-F11D-D6E2-4C21-508DEB1C40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1835" y="0"/>
            <a:ext cx="4420329" cy="5143500"/>
          </a:xfrm>
          <a:prstGeom prst="rect">
            <a:avLst/>
          </a:prstGeom>
        </p:spPr>
      </p:pic>
    </p:spTree>
    <p:extLst>
      <p:ext uri="{BB962C8B-B14F-4D97-AF65-F5344CB8AC3E}">
        <p14:creationId xmlns:p14="http://schemas.microsoft.com/office/powerpoint/2010/main" val="383402062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C92388-01BE-E9C2-2F5C-226096A4D127}"/>
            </a:ext>
          </a:extLst>
        </p:cNvPr>
        <p:cNvGrpSpPr/>
        <p:nvPr/>
      </p:nvGrpSpPr>
      <p:grpSpPr>
        <a:xfrm>
          <a:off x="0" y="0"/>
          <a:ext cx="0" cy="0"/>
          <a:chOff x="0" y="0"/>
          <a:chExt cx="0" cy="0"/>
        </a:xfrm>
      </p:grpSpPr>
      <p:sp>
        <p:nvSpPr>
          <p:cNvPr id="6146" name="Rectangle 2">
            <a:extLst>
              <a:ext uri="{FF2B5EF4-FFF2-40B4-BE49-F238E27FC236}">
                <a16:creationId xmlns:a16="http://schemas.microsoft.com/office/drawing/2014/main" id="{A04A4B90-D2B8-5F03-F190-30FA154DBC0F}"/>
              </a:ext>
            </a:extLst>
          </p:cNvPr>
          <p:cNvSpPr>
            <a:spLocks noGrp="1" noChangeArrowheads="1"/>
          </p:cNvSpPr>
          <p:nvPr>
            <p:ph type="subTitle" idx="1"/>
          </p:nvPr>
        </p:nvSpPr>
        <p:spPr>
          <a:xfrm>
            <a:off x="381000" y="209550"/>
            <a:ext cx="8534400" cy="4724400"/>
          </a:xfrm>
        </p:spPr>
        <p:txBody>
          <a:bodyPr anchor="t">
            <a:normAutofit/>
          </a:bodyPr>
          <a:lstStyle/>
          <a:p>
            <a:pPr algn="ctr" eaLnBrk="1" hangingPunct="1"/>
            <a:endParaRPr lang="en-US" altLang="en-US" sz="4000" dirty="0">
              <a:solidFill>
                <a:schemeClr val="tx1"/>
              </a:solidFill>
              <a:latin typeface="Arial Rounded MT Bold" panose="020F0704030504030204" pitchFamily="34" charset="0"/>
            </a:endParaRPr>
          </a:p>
          <a:p>
            <a:pPr algn="ctr" eaLnBrk="1" hangingPunct="1"/>
            <a:r>
              <a:rPr lang="en-US" altLang="en-US" sz="4000" dirty="0">
                <a:solidFill>
                  <a:schemeClr val="tx1"/>
                </a:solidFill>
                <a:latin typeface="Arial Rounded MT Bold" panose="020F0704030504030204" pitchFamily="34" charset="0"/>
              </a:rPr>
              <a:t>Summary of the </a:t>
            </a:r>
          </a:p>
          <a:p>
            <a:pPr algn="ctr" eaLnBrk="1" hangingPunct="1"/>
            <a:r>
              <a:rPr lang="en-US" altLang="en-US" sz="4000" dirty="0">
                <a:solidFill>
                  <a:schemeClr val="tx1"/>
                </a:solidFill>
                <a:latin typeface="Arial Rounded MT Bold" panose="020F0704030504030204" pitchFamily="34" charset="0"/>
              </a:rPr>
              <a:t>Hebrew roots movement</a:t>
            </a:r>
          </a:p>
        </p:txBody>
      </p:sp>
    </p:spTree>
    <p:extLst>
      <p:ext uri="{BB962C8B-B14F-4D97-AF65-F5344CB8AC3E}">
        <p14:creationId xmlns:p14="http://schemas.microsoft.com/office/powerpoint/2010/main" val="31674762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67A879-C46B-5D9B-670E-2BEC0AEFA47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CB20844B-E15B-455F-1093-A4316824E257}"/>
              </a:ext>
            </a:extLst>
          </p:cNvPr>
          <p:cNvSpPr>
            <a:spLocks noGrp="1" noChangeArrowheads="1"/>
          </p:cNvSpPr>
          <p:nvPr>
            <p:ph type="subTitle" idx="1"/>
          </p:nvPr>
        </p:nvSpPr>
        <p:spPr>
          <a:xfrm>
            <a:off x="228600" y="209550"/>
            <a:ext cx="8686800" cy="4800600"/>
          </a:xfrm>
        </p:spPr>
        <p:txBody>
          <a:bodyPr anchor="t">
            <a:normAutofit/>
          </a:bodyPr>
          <a:lstStyle/>
          <a:p>
            <a:pPr marR="0" algn="l" rtl="0"/>
            <a:r>
              <a:rPr lang="en-US" sz="4000" dirty="0">
                <a:solidFill>
                  <a:schemeClr val="tx1"/>
                </a:solidFill>
                <a:latin typeface="Arial Rounded MT Bold" panose="020F0704030504030204" pitchFamily="34" charset="0"/>
              </a:rPr>
              <a:t>Let us not be afraid of the fire. Let us welcome it.  </a:t>
            </a:r>
          </a:p>
          <a:p>
            <a:pPr marR="0" algn="l" rtl="0"/>
            <a:r>
              <a:rPr lang="en-US" sz="4000" dirty="0">
                <a:solidFill>
                  <a:schemeClr val="tx1"/>
                </a:solidFill>
                <a:latin typeface="Arial Rounded MT Bold" panose="020F0704030504030204" pitchFamily="34" charset="0"/>
              </a:rPr>
              <a:t>Because in the hands of a loving God, fire does not destroy—it purifies.</a:t>
            </a:r>
          </a:p>
          <a:p>
            <a:pPr marR="0" algn="l" rtl="0"/>
            <a:endParaRPr lang="en-US" sz="2800" dirty="0"/>
          </a:p>
        </p:txBody>
      </p:sp>
    </p:spTree>
    <p:extLst>
      <p:ext uri="{BB962C8B-B14F-4D97-AF65-F5344CB8AC3E}">
        <p14:creationId xmlns:p14="http://schemas.microsoft.com/office/powerpoint/2010/main" val="394962371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AB3221-C20B-E0B1-E55D-C7162241E083}"/>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73CB606E-C33C-5372-A31B-09E9D11626AD}"/>
              </a:ext>
            </a:extLst>
          </p:cNvPr>
          <p:cNvSpPr>
            <a:spLocks noGrp="1" noChangeArrowheads="1"/>
          </p:cNvSpPr>
          <p:nvPr>
            <p:ph type="subTitle" idx="1"/>
          </p:nvPr>
        </p:nvSpPr>
        <p:spPr>
          <a:xfrm>
            <a:off x="228600" y="209550"/>
            <a:ext cx="8686800" cy="4800600"/>
          </a:xfrm>
        </p:spPr>
        <p:txBody>
          <a:bodyPr anchor="t">
            <a:normAutofit lnSpcReduction="10000"/>
          </a:bodyPr>
          <a:lstStyle/>
          <a:p>
            <a:pPr marL="461963" indent="-461963" algn="l">
              <a:buFont typeface="+mj-lt"/>
              <a:buAutoNum type="arabicPeriod"/>
            </a:pPr>
            <a:r>
              <a:rPr lang="en-US" sz="4000" dirty="0">
                <a:solidFill>
                  <a:schemeClr val="tx1"/>
                </a:solidFill>
                <a:latin typeface="Arial Rounded MT Bold" panose="020F0704030504030204" pitchFamily="34" charset="0"/>
              </a:rPr>
              <a:t>One-Law Rigidity – dogmatism around the idea that non-Jews </a:t>
            </a:r>
            <a:r>
              <a:rPr lang="en-US" sz="4000" u="sng" dirty="0">
                <a:solidFill>
                  <a:srgbClr val="FFFF66"/>
                </a:solidFill>
                <a:latin typeface="Arial Rounded MT Bold" panose="020F0704030504030204" pitchFamily="34" charset="0"/>
              </a:rPr>
              <a:t>must</a:t>
            </a:r>
            <a:r>
              <a:rPr lang="en-US" sz="4000" dirty="0">
                <a:solidFill>
                  <a:schemeClr val="tx1"/>
                </a:solidFill>
                <a:latin typeface="Arial Rounded MT Bold" panose="020F0704030504030204" pitchFamily="34" charset="0"/>
              </a:rPr>
              <a:t> follow the Torah in the same way that Jews do</a:t>
            </a:r>
          </a:p>
          <a:p>
            <a:pPr marL="461963" indent="-461963" algn="l">
              <a:buFont typeface="+mj-lt"/>
              <a:buAutoNum type="arabicPeriod"/>
            </a:pPr>
            <a:r>
              <a:rPr lang="en-US" sz="4000" dirty="0">
                <a:solidFill>
                  <a:schemeClr val="tx1"/>
                </a:solidFill>
                <a:latin typeface="Arial Rounded MT Bold" panose="020F0704030504030204" pitchFamily="34" charset="0"/>
              </a:rPr>
              <a:t>Two-House identity – which claims </a:t>
            </a:r>
            <a:r>
              <a:rPr lang="en-US" sz="4000" u="sng" dirty="0">
                <a:solidFill>
                  <a:srgbClr val="FFFF66"/>
                </a:solidFill>
                <a:latin typeface="Arial Rounded MT Bold" panose="020F0704030504030204" pitchFamily="34" charset="0"/>
              </a:rPr>
              <a:t>many or most non-Jews </a:t>
            </a:r>
            <a:r>
              <a:rPr lang="en-US" sz="4000" dirty="0">
                <a:solidFill>
                  <a:schemeClr val="tx1"/>
                </a:solidFill>
                <a:latin typeface="Arial Rounded MT Bold" panose="020F0704030504030204" pitchFamily="34" charset="0"/>
              </a:rPr>
              <a:t>in the Messianic movement are </a:t>
            </a:r>
            <a:r>
              <a:rPr lang="en-US" sz="4000" u="sng" dirty="0">
                <a:solidFill>
                  <a:srgbClr val="FFFF66"/>
                </a:solidFill>
                <a:latin typeface="Arial Rounded MT Bold" panose="020F0704030504030204" pitchFamily="34" charset="0"/>
              </a:rPr>
              <a:t>actually descendants of the lost 10 tribes of Israel</a:t>
            </a:r>
          </a:p>
        </p:txBody>
      </p:sp>
    </p:spTree>
    <p:extLst>
      <p:ext uri="{BB962C8B-B14F-4D97-AF65-F5344CB8AC3E}">
        <p14:creationId xmlns:p14="http://schemas.microsoft.com/office/powerpoint/2010/main" val="188543985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C690ED-3697-DA2C-C22E-BB25F786123F}"/>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222F186A-A91F-E978-407C-E57838B7388B}"/>
              </a:ext>
            </a:extLst>
          </p:cNvPr>
          <p:cNvSpPr>
            <a:spLocks noGrp="1" noChangeArrowheads="1"/>
          </p:cNvSpPr>
          <p:nvPr>
            <p:ph type="subTitle" idx="1"/>
          </p:nvPr>
        </p:nvSpPr>
        <p:spPr>
          <a:xfrm>
            <a:off x="228600" y="209550"/>
            <a:ext cx="8686800" cy="4800600"/>
          </a:xfrm>
        </p:spPr>
        <p:txBody>
          <a:bodyPr anchor="t">
            <a:normAutofit/>
          </a:bodyPr>
          <a:lstStyle/>
          <a:p>
            <a:pPr marL="288925" indent="-288925" algn="l">
              <a:buFont typeface="+mj-lt"/>
              <a:buAutoNum type="arabicPeriod" startAt="3"/>
            </a:pPr>
            <a:r>
              <a:rPr lang="en-US" sz="4000" dirty="0">
                <a:solidFill>
                  <a:schemeClr val="tx1"/>
                </a:solidFill>
                <a:latin typeface="Arial Rounded MT Bold" panose="020F0704030504030204" pitchFamily="34" charset="0"/>
              </a:rPr>
              <a:t>Sacred Name Only-ism – the idea that you must pronounce God’s divine name, </a:t>
            </a:r>
            <a:r>
              <a:rPr lang="he-IL" sz="4800" b="1" dirty="0">
                <a:solidFill>
                  <a:schemeClr val="tx1"/>
                </a:solidFill>
                <a:latin typeface="David" panose="020E0502060401010101" pitchFamily="34" charset="-79"/>
                <a:cs typeface="David" panose="020E0502060401010101" pitchFamily="34" charset="-79"/>
              </a:rPr>
              <a:t>יהוה</a:t>
            </a:r>
            <a:r>
              <a:rPr lang="en-US" sz="4000" dirty="0">
                <a:solidFill>
                  <a:schemeClr val="tx1"/>
                </a:solidFill>
                <a:latin typeface="Arial Rounded MT Bold" panose="020F0704030504030204" pitchFamily="34" charset="0"/>
              </a:rPr>
              <a:t> YHVH and that you must never use circumlocutions like “Lord”, “God”, or even “</a:t>
            </a:r>
            <a:r>
              <a:rPr lang="en-US" sz="4000" cap="small" dirty="0">
                <a:solidFill>
                  <a:schemeClr val="tx1"/>
                </a:solidFill>
                <a:latin typeface="Arial Rounded MT Bold" panose="020F0704030504030204" pitchFamily="34" charset="0"/>
              </a:rPr>
              <a:t>Adoni</a:t>
            </a:r>
            <a:r>
              <a:rPr lang="en-US" sz="4000" dirty="0">
                <a:solidFill>
                  <a:schemeClr val="tx1"/>
                </a:solidFill>
                <a:latin typeface="Arial Rounded MT Bold" panose="020F0704030504030204" pitchFamily="34" charset="0"/>
              </a:rPr>
              <a:t>” or “Elohim.”</a:t>
            </a:r>
          </a:p>
        </p:txBody>
      </p:sp>
    </p:spTree>
    <p:extLst>
      <p:ext uri="{BB962C8B-B14F-4D97-AF65-F5344CB8AC3E}">
        <p14:creationId xmlns:p14="http://schemas.microsoft.com/office/powerpoint/2010/main" val="187711894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A70A67-19C2-BD57-FD34-ACBA4F831A91}"/>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74EF73A6-1085-CE5F-28E1-EFF6F8934C0F}"/>
              </a:ext>
            </a:extLst>
          </p:cNvPr>
          <p:cNvSpPr>
            <a:spLocks noGrp="1" noChangeArrowheads="1"/>
          </p:cNvSpPr>
          <p:nvPr>
            <p:ph type="subTitle" idx="1"/>
          </p:nvPr>
        </p:nvSpPr>
        <p:spPr>
          <a:xfrm>
            <a:off x="228600" y="209550"/>
            <a:ext cx="8686800" cy="4800600"/>
          </a:xfrm>
        </p:spPr>
        <p:txBody>
          <a:bodyPr anchor="t">
            <a:normAutofit/>
          </a:bodyPr>
          <a:lstStyle/>
          <a:p>
            <a:pPr marL="461963" indent="-461963" algn="l">
              <a:buFont typeface="+mj-lt"/>
              <a:buAutoNum type="arabicPeriod" startAt="4"/>
            </a:pPr>
            <a:r>
              <a:rPr lang="en-US" sz="4000" dirty="0">
                <a:solidFill>
                  <a:schemeClr val="tx1"/>
                </a:solidFill>
                <a:latin typeface="Arial Rounded MT Bold" panose="020F0704030504030204" pitchFamily="34" charset="0"/>
              </a:rPr>
              <a:t>Divergent Calendars – Calendars that differ from the modern Jewish (Hillel II) calendar, resulting in dates of the Feasts differing from mainstream date</a:t>
            </a:r>
          </a:p>
        </p:txBody>
      </p:sp>
    </p:spTree>
    <p:extLst>
      <p:ext uri="{BB962C8B-B14F-4D97-AF65-F5344CB8AC3E}">
        <p14:creationId xmlns:p14="http://schemas.microsoft.com/office/powerpoint/2010/main" val="348119578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18C40D-3E50-368B-7ABE-AB28EA3B04DF}"/>
            </a:ext>
          </a:extLst>
        </p:cNvPr>
        <p:cNvGrpSpPr/>
        <p:nvPr/>
      </p:nvGrpSpPr>
      <p:grpSpPr>
        <a:xfrm>
          <a:off x="0" y="0"/>
          <a:ext cx="0" cy="0"/>
          <a:chOff x="0" y="0"/>
          <a:chExt cx="0" cy="0"/>
        </a:xfrm>
      </p:grpSpPr>
      <p:sp>
        <p:nvSpPr>
          <p:cNvPr id="6146" name="Rectangle 2">
            <a:extLst>
              <a:ext uri="{FF2B5EF4-FFF2-40B4-BE49-F238E27FC236}">
                <a16:creationId xmlns:a16="http://schemas.microsoft.com/office/drawing/2014/main" id="{E0D56031-01CC-4AA9-3AC9-7C13B3E91BAA}"/>
              </a:ext>
            </a:extLst>
          </p:cNvPr>
          <p:cNvSpPr>
            <a:spLocks noGrp="1" noChangeArrowheads="1"/>
          </p:cNvSpPr>
          <p:nvPr>
            <p:ph type="subTitle" idx="1"/>
          </p:nvPr>
        </p:nvSpPr>
        <p:spPr>
          <a:xfrm>
            <a:off x="381000" y="209550"/>
            <a:ext cx="8534400" cy="4724400"/>
          </a:xfrm>
        </p:spPr>
        <p:txBody>
          <a:bodyPr anchor="t">
            <a:normAutofit/>
          </a:bodyPr>
          <a:lstStyle/>
          <a:p>
            <a:pPr algn="l" eaLnBrk="1" hangingPunct="1"/>
            <a:r>
              <a:rPr lang="en-US" altLang="en-US" sz="4000" dirty="0">
                <a:solidFill>
                  <a:schemeClr val="tx1"/>
                </a:solidFill>
                <a:latin typeface="Arial Rounded MT Bold" panose="020F0704030504030204" pitchFamily="34" charset="0"/>
              </a:rPr>
              <a:t>Bat Mitzvah is entering into covenant loyalty with G-d in Messiah as manifest in the scriptures of Israel, the people, and the land,</a:t>
            </a:r>
          </a:p>
          <a:p>
            <a:pPr algn="l" eaLnBrk="1" hangingPunct="1"/>
            <a:r>
              <a:rPr lang="en-US" altLang="en-US" sz="4000" dirty="0">
                <a:solidFill>
                  <a:schemeClr val="tx1"/>
                </a:solidFill>
                <a:latin typeface="Arial Rounded MT Bold" panose="020F0704030504030204" pitchFamily="34" charset="0"/>
              </a:rPr>
              <a:t>Whether you are Jewish or grafted in of the Nations.</a:t>
            </a:r>
          </a:p>
        </p:txBody>
      </p:sp>
    </p:spTree>
    <p:extLst>
      <p:ext uri="{BB962C8B-B14F-4D97-AF65-F5344CB8AC3E}">
        <p14:creationId xmlns:p14="http://schemas.microsoft.com/office/powerpoint/2010/main" val="322942941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9DE57C2A-562D-684B-8290-F81B4E02EEC5}"/>
              </a:ext>
            </a:extLst>
          </p:cNvPr>
          <p:cNvSpPr>
            <a:spLocks noGrp="1" noChangeArrowheads="1"/>
          </p:cNvSpPr>
          <p:nvPr>
            <p:ph type="subTitle" idx="1"/>
          </p:nvPr>
        </p:nvSpPr>
        <p:spPr>
          <a:xfrm>
            <a:off x="381000" y="209550"/>
            <a:ext cx="8534400" cy="4724400"/>
          </a:xfrm>
        </p:spPr>
        <p:txBody>
          <a:bodyPr anchor="t">
            <a:normAutofit/>
          </a:bodyPr>
          <a:lstStyle/>
          <a:p>
            <a:pPr algn="l" eaLnBrk="1" hangingPunct="1"/>
            <a:r>
              <a:rPr lang="en-US" altLang="en-US" sz="4000" dirty="0">
                <a:solidFill>
                  <a:schemeClr val="tx1"/>
                </a:solidFill>
                <a:latin typeface="Arial Rounded MT Bold" panose="020F0704030504030204" pitchFamily="34" charset="0"/>
              </a:rPr>
              <a:t>So, it’s a big step, entering into covenantal identity.</a:t>
            </a:r>
          </a:p>
        </p:txBody>
      </p:sp>
    </p:spTree>
    <p:extLst>
      <p:ext uri="{BB962C8B-B14F-4D97-AF65-F5344CB8AC3E}">
        <p14:creationId xmlns:p14="http://schemas.microsoft.com/office/powerpoint/2010/main" val="160369872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793EF4-42F5-4564-D680-B9E3F23C615E}"/>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4E441B51-09B8-8E23-F92F-53E0549A0107}"/>
              </a:ext>
            </a:extLst>
          </p:cNvPr>
          <p:cNvSpPr>
            <a:spLocks noGrp="1" noChangeArrowheads="1"/>
          </p:cNvSpPr>
          <p:nvPr>
            <p:ph type="subTitle" idx="1"/>
          </p:nvPr>
        </p:nvSpPr>
        <p:spPr>
          <a:xfrm>
            <a:off x="228600" y="209550"/>
            <a:ext cx="8686800" cy="4800600"/>
          </a:xfrm>
        </p:spPr>
        <p:txBody>
          <a:bodyPr>
            <a:normAutofit/>
          </a:bodyPr>
          <a:lstStyle/>
          <a:p>
            <a:pPr algn="l"/>
            <a:r>
              <a:rPr lang="en-US" sz="4000" dirty="0"/>
              <a:t> </a:t>
            </a:r>
          </a:p>
        </p:txBody>
      </p:sp>
      <p:pic>
        <p:nvPicPr>
          <p:cNvPr id="2" name="Online Media 1" title="Gal Gadot Receives ADL International Leadership Award | Never Is Now 2025">
            <a:hlinkClick r:id="" action="ppaction://media"/>
            <a:extLst>
              <a:ext uri="{FF2B5EF4-FFF2-40B4-BE49-F238E27FC236}">
                <a16:creationId xmlns:a16="http://schemas.microsoft.com/office/drawing/2014/main" id="{CA66E71C-947C-4A20-3BFC-250665CEFD29}"/>
              </a:ext>
            </a:extLst>
          </p:cNvPr>
          <p:cNvPicPr>
            <a:picLocks noRot="1" noChangeAspect="1"/>
          </p:cNvPicPr>
          <p:nvPr>
            <a:videoFile r:link="rId1"/>
          </p:nvPr>
        </p:nvPicPr>
        <p:blipFill>
          <a:blip r:embed="rId4"/>
          <a:stretch>
            <a:fillRect/>
          </a:stretch>
        </p:blipFill>
        <p:spPr>
          <a:xfrm>
            <a:off x="15875" y="0"/>
            <a:ext cx="9110663" cy="5143500"/>
          </a:xfrm>
          <a:prstGeom prst="rect">
            <a:avLst/>
          </a:prstGeom>
        </p:spPr>
      </p:pic>
      <p:sp>
        <p:nvSpPr>
          <p:cNvPr id="4" name="TextBox 3">
            <a:extLst>
              <a:ext uri="{FF2B5EF4-FFF2-40B4-BE49-F238E27FC236}">
                <a16:creationId xmlns:a16="http://schemas.microsoft.com/office/drawing/2014/main" id="{2F37757D-196C-C708-AB1C-D6B55DFCA22B}"/>
              </a:ext>
            </a:extLst>
          </p:cNvPr>
          <p:cNvSpPr txBox="1"/>
          <p:nvPr/>
        </p:nvSpPr>
        <p:spPr>
          <a:xfrm>
            <a:off x="914400" y="5143500"/>
            <a:ext cx="4620126" cy="707886"/>
          </a:xfrm>
          <a:prstGeom prst="rect">
            <a:avLst/>
          </a:prstGeom>
          <a:noFill/>
        </p:spPr>
        <p:txBody>
          <a:bodyPr wrap="square">
            <a:spAutoFit/>
          </a:bodyPr>
          <a:lstStyle/>
          <a:p>
            <a:endParaRPr lang="en-US" dirty="0"/>
          </a:p>
        </p:txBody>
      </p:sp>
    </p:spTree>
    <p:extLst>
      <p:ext uri="{BB962C8B-B14F-4D97-AF65-F5344CB8AC3E}">
        <p14:creationId xmlns:p14="http://schemas.microsoft.com/office/powerpoint/2010/main" val="2484501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1E13E6-9D8E-3C76-8C20-DFC63242A3B9}"/>
            </a:ext>
          </a:extLst>
        </p:cNvPr>
        <p:cNvGrpSpPr/>
        <p:nvPr/>
      </p:nvGrpSpPr>
      <p:grpSpPr>
        <a:xfrm>
          <a:off x="0" y="0"/>
          <a:ext cx="0" cy="0"/>
          <a:chOff x="0" y="0"/>
          <a:chExt cx="0" cy="0"/>
        </a:xfrm>
      </p:grpSpPr>
      <p:sp>
        <p:nvSpPr>
          <p:cNvPr id="6146" name="Rectangle 2">
            <a:extLst>
              <a:ext uri="{FF2B5EF4-FFF2-40B4-BE49-F238E27FC236}">
                <a16:creationId xmlns:a16="http://schemas.microsoft.com/office/drawing/2014/main" id="{358B7AEB-3AF1-AE84-90B9-68EEE9BB8727}"/>
              </a:ext>
            </a:extLst>
          </p:cNvPr>
          <p:cNvSpPr>
            <a:spLocks noGrp="1" noChangeArrowheads="1"/>
          </p:cNvSpPr>
          <p:nvPr>
            <p:ph type="subTitle" idx="1"/>
          </p:nvPr>
        </p:nvSpPr>
        <p:spPr>
          <a:xfrm>
            <a:off x="381000" y="209550"/>
            <a:ext cx="8534400" cy="4724400"/>
          </a:xfrm>
        </p:spPr>
        <p:txBody>
          <a:bodyPr anchor="t">
            <a:normAutofit fontScale="92500" lnSpcReduction="10000"/>
          </a:bodyPr>
          <a:lstStyle/>
          <a:p>
            <a:pPr algn="l" eaLnBrk="1" hangingPunct="1"/>
            <a:r>
              <a:rPr lang="en-US" altLang="en-US" sz="4000" dirty="0">
                <a:solidFill>
                  <a:schemeClr val="tx1"/>
                </a:solidFill>
                <a:latin typeface="Arial Rounded MT Bold" panose="020F0704030504030204" pitchFamily="34" charset="0"/>
              </a:rPr>
              <a:t>So you, our current Bat Mitzvah, and ALL our youth, have entered or will enter, into covenant loyalty with G-d in Messiah, as manifest in the scriptures of Israel, the people, and the land,</a:t>
            </a:r>
          </a:p>
          <a:p>
            <a:pPr algn="l" eaLnBrk="1" hangingPunct="1"/>
            <a:r>
              <a:rPr lang="en-US" altLang="en-US" sz="4000" dirty="0">
                <a:solidFill>
                  <a:schemeClr val="tx1"/>
                </a:solidFill>
                <a:latin typeface="Arial Rounded MT Bold" panose="020F0704030504030204" pitchFamily="34" charset="0"/>
              </a:rPr>
              <a:t>whether you are Jewish or grafted in of the Nations, by merit of His Blood and the power of His Ruakh fire!</a:t>
            </a:r>
          </a:p>
        </p:txBody>
      </p:sp>
    </p:spTree>
    <p:extLst>
      <p:ext uri="{BB962C8B-B14F-4D97-AF65-F5344CB8AC3E}">
        <p14:creationId xmlns:p14="http://schemas.microsoft.com/office/powerpoint/2010/main" val="80101410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721411-B588-A5C9-F785-5D02B7C6474A}"/>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3E0841D5-84E2-5131-DED1-69DF7DB62E36}"/>
              </a:ext>
            </a:extLst>
          </p:cNvPr>
          <p:cNvSpPr>
            <a:spLocks noGrp="1" noChangeArrowheads="1"/>
          </p:cNvSpPr>
          <p:nvPr>
            <p:ph type="subTitle" idx="1"/>
          </p:nvPr>
        </p:nvSpPr>
        <p:spPr>
          <a:xfrm>
            <a:off x="228600" y="209550"/>
            <a:ext cx="8686800" cy="4800600"/>
          </a:xfrm>
        </p:spPr>
        <p:txBody>
          <a:bodyPr anchor="t">
            <a:normAutofit/>
          </a:bodyPr>
          <a:lstStyle/>
          <a:p>
            <a:pPr algn="l"/>
            <a:endParaRPr lang="en-US" sz="4000" dirty="0">
              <a:solidFill>
                <a:schemeClr val="tx1"/>
              </a:solidFill>
              <a:latin typeface="Arial Rounded MT Bold" panose="020F0704030504030204" pitchFamily="34" charset="0"/>
            </a:endParaRPr>
          </a:p>
        </p:txBody>
      </p:sp>
      <p:pic>
        <p:nvPicPr>
          <p:cNvPr id="3" name="Picture 2">
            <a:extLst>
              <a:ext uri="{FF2B5EF4-FFF2-40B4-BE49-F238E27FC236}">
                <a16:creationId xmlns:a16="http://schemas.microsoft.com/office/drawing/2014/main" id="{14F81A87-1FDF-1710-490E-56924642763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1"/>
            <a:ext cx="9144000" cy="5142857"/>
          </a:xfrm>
          <a:prstGeom prst="rect">
            <a:avLst/>
          </a:prstGeom>
        </p:spPr>
      </p:pic>
    </p:spTree>
    <p:extLst>
      <p:ext uri="{BB962C8B-B14F-4D97-AF65-F5344CB8AC3E}">
        <p14:creationId xmlns:p14="http://schemas.microsoft.com/office/powerpoint/2010/main" val="108698913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130237-93ED-2822-DA90-4140AA106695}"/>
            </a:ext>
          </a:extLst>
        </p:cNvPr>
        <p:cNvGrpSpPr/>
        <p:nvPr/>
      </p:nvGrpSpPr>
      <p:grpSpPr>
        <a:xfrm>
          <a:off x="0" y="0"/>
          <a:ext cx="0" cy="0"/>
          <a:chOff x="0" y="0"/>
          <a:chExt cx="0" cy="0"/>
        </a:xfrm>
      </p:grpSpPr>
      <p:sp>
        <p:nvSpPr>
          <p:cNvPr id="1249282" name="Rectangle 2">
            <a:extLst>
              <a:ext uri="{FF2B5EF4-FFF2-40B4-BE49-F238E27FC236}">
                <a16:creationId xmlns:a16="http://schemas.microsoft.com/office/drawing/2014/main" id="{EA0023E9-62E9-3545-E3EA-4333D151F2BB}"/>
              </a:ext>
            </a:extLst>
          </p:cNvPr>
          <p:cNvSpPr>
            <a:spLocks noGrp="1" noChangeArrowheads="1"/>
          </p:cNvSpPr>
          <p:nvPr>
            <p:ph type="subTitle" idx="1"/>
          </p:nvPr>
        </p:nvSpPr>
        <p:spPr>
          <a:xfrm>
            <a:off x="304800" y="209550"/>
            <a:ext cx="8534399" cy="4724399"/>
          </a:xfrm>
        </p:spPr>
        <p:txBody>
          <a:bodyPr anchor="t">
            <a:normAutofit/>
          </a:bodyPr>
          <a:lstStyle/>
          <a:p>
            <a:pPr algn="l">
              <a:lnSpc>
                <a:spcPct val="90000"/>
              </a:lnSpc>
            </a:pPr>
            <a:endParaRPr lang="en-US" altLang="en-US" sz="4000" dirty="0">
              <a:solidFill>
                <a:schemeClr val="tx1"/>
              </a:solidFill>
              <a:latin typeface="Arial Rounded MT Bold" panose="020F0704030504030204" pitchFamily="34" charset="0"/>
            </a:endParaRPr>
          </a:p>
        </p:txBody>
      </p:sp>
      <p:pic>
        <p:nvPicPr>
          <p:cNvPr id="3" name="Picture 2">
            <a:extLst>
              <a:ext uri="{FF2B5EF4-FFF2-40B4-BE49-F238E27FC236}">
                <a16:creationId xmlns:a16="http://schemas.microsoft.com/office/drawing/2014/main" id="{795689D7-7B1E-B71F-AC6E-117C72542B0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1"/>
            <a:ext cx="9144000" cy="5142857"/>
          </a:xfrm>
          <a:prstGeom prst="rect">
            <a:avLst/>
          </a:prstGeom>
        </p:spPr>
      </p:pic>
      <p:sp>
        <p:nvSpPr>
          <p:cNvPr id="4" name="TextBox 3">
            <a:extLst>
              <a:ext uri="{FF2B5EF4-FFF2-40B4-BE49-F238E27FC236}">
                <a16:creationId xmlns:a16="http://schemas.microsoft.com/office/drawing/2014/main" id="{AE21F06F-8547-02ED-5CED-F0BC40A82BC4}"/>
              </a:ext>
            </a:extLst>
          </p:cNvPr>
          <p:cNvSpPr txBox="1"/>
          <p:nvPr/>
        </p:nvSpPr>
        <p:spPr>
          <a:xfrm>
            <a:off x="91830" y="133350"/>
            <a:ext cx="9136219" cy="3170099"/>
          </a:xfrm>
          <a:prstGeom prst="rect">
            <a:avLst/>
          </a:prstGeom>
          <a:noFill/>
        </p:spPr>
        <p:txBody>
          <a:bodyPr wrap="none" rtlCol="0">
            <a:spAutoFit/>
          </a:bodyPr>
          <a:lstStyle/>
          <a:p>
            <a:pPr algn="l"/>
            <a:r>
              <a:rPr lang="en-US" dirty="0">
                <a:solidFill>
                  <a:schemeClr val="tx1"/>
                </a:solidFill>
                <a:effectLst>
                  <a:outerShdw blurRad="38100" dist="38100" dir="2700000" algn="tl">
                    <a:srgbClr val="000000">
                      <a:alpha val="43137"/>
                    </a:srgbClr>
                  </a:outerShdw>
                </a:effectLst>
              </a:rPr>
              <a:t>Bat Mitzvah meaning</a:t>
            </a:r>
          </a:p>
          <a:p>
            <a:pPr marL="461963" indent="-461963" algn="l">
              <a:buFont typeface="+mj-lt"/>
              <a:buAutoNum type="arabicPeriod"/>
            </a:pPr>
            <a:r>
              <a:rPr lang="en-US" dirty="0">
                <a:solidFill>
                  <a:schemeClr val="tx1"/>
                </a:solidFill>
                <a:effectLst>
                  <a:outerShdw blurRad="38100" dist="38100" dir="2700000" algn="tl">
                    <a:srgbClr val="000000">
                      <a:alpha val="43137"/>
                    </a:srgbClr>
                  </a:outerShdw>
                </a:effectLst>
              </a:rPr>
              <a:t>Terminology: Torah and Covenant</a:t>
            </a:r>
          </a:p>
          <a:p>
            <a:pPr marL="461963" indent="-461963" algn="l">
              <a:buFont typeface="+mj-lt"/>
              <a:buAutoNum type="arabicPeriod"/>
            </a:pPr>
            <a:r>
              <a:rPr lang="en-US" dirty="0">
                <a:solidFill>
                  <a:schemeClr val="tx1"/>
                </a:solidFill>
                <a:effectLst>
                  <a:outerShdw blurRad="38100" dist="38100" dir="2700000" algn="tl">
                    <a:srgbClr val="000000">
                      <a:alpha val="43137"/>
                    </a:srgbClr>
                  </a:outerShdw>
                </a:effectLst>
              </a:rPr>
              <a:t>Bat Mitzvah / covenant and growth</a:t>
            </a:r>
          </a:p>
          <a:p>
            <a:pPr marL="461963" indent="-461963" algn="l">
              <a:buFont typeface="+mj-lt"/>
              <a:buAutoNum type="arabicPeriod"/>
            </a:pPr>
            <a:r>
              <a:rPr lang="en-US" dirty="0">
                <a:solidFill>
                  <a:schemeClr val="tx1"/>
                </a:solidFill>
                <a:effectLst>
                  <a:outerShdw blurRad="38100" dist="38100" dir="2700000" algn="tl">
                    <a:srgbClr val="000000">
                      <a:alpha val="43137"/>
                    </a:srgbClr>
                  </a:outerShdw>
                </a:effectLst>
              </a:rPr>
              <a:t>Bat Mitzvah / covenant is </a:t>
            </a:r>
          </a:p>
          <a:p>
            <a:pPr algn="l"/>
            <a:r>
              <a:rPr lang="en-US" dirty="0">
                <a:solidFill>
                  <a:schemeClr val="tx1"/>
                </a:solidFill>
                <a:effectLst>
                  <a:outerShdw blurRad="38100" dist="38100" dir="2700000" algn="tl">
                    <a:srgbClr val="000000">
                      <a:alpha val="43137"/>
                    </a:srgbClr>
                  </a:outerShdw>
                </a:effectLst>
              </a:rPr>
              <a:t>    allegiance to Israel and Torah.</a:t>
            </a:r>
          </a:p>
        </p:txBody>
      </p:sp>
    </p:spTree>
    <p:extLst>
      <p:ext uri="{BB962C8B-B14F-4D97-AF65-F5344CB8AC3E}">
        <p14:creationId xmlns:p14="http://schemas.microsoft.com/office/powerpoint/2010/main" val="315617683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5796E5-2BE9-B2D9-FF48-4AED3B723903}"/>
            </a:ext>
          </a:extLst>
        </p:cNvPr>
        <p:cNvGrpSpPr/>
        <p:nvPr/>
      </p:nvGrpSpPr>
      <p:grpSpPr>
        <a:xfrm>
          <a:off x="0" y="0"/>
          <a:ext cx="0" cy="0"/>
          <a:chOff x="0" y="0"/>
          <a:chExt cx="0" cy="0"/>
        </a:xfrm>
      </p:grpSpPr>
      <p:sp>
        <p:nvSpPr>
          <p:cNvPr id="6146" name="Rectangle 2">
            <a:extLst>
              <a:ext uri="{FF2B5EF4-FFF2-40B4-BE49-F238E27FC236}">
                <a16:creationId xmlns:a16="http://schemas.microsoft.com/office/drawing/2014/main" id="{AC8B7CED-7895-2383-29A9-3C811A981230}"/>
              </a:ext>
            </a:extLst>
          </p:cNvPr>
          <p:cNvSpPr>
            <a:spLocks noGrp="1" noChangeArrowheads="1"/>
          </p:cNvSpPr>
          <p:nvPr>
            <p:ph type="subTitle" idx="1"/>
          </p:nvPr>
        </p:nvSpPr>
        <p:spPr>
          <a:xfrm>
            <a:off x="381000" y="209550"/>
            <a:ext cx="8534400" cy="4724400"/>
          </a:xfrm>
        </p:spPr>
        <p:txBody>
          <a:bodyPr anchor="t">
            <a:normAutofit/>
          </a:bodyPr>
          <a:lstStyle/>
          <a:p>
            <a:pPr algn="l" eaLnBrk="1" hangingPunct="1"/>
            <a:endParaRPr lang="en-US" altLang="en-US" sz="4000" dirty="0">
              <a:solidFill>
                <a:schemeClr val="tx1"/>
              </a:solidFill>
              <a:latin typeface="Arial Rounded MT Bold" panose="020F0704030504030204" pitchFamily="34" charset="0"/>
            </a:endParaRPr>
          </a:p>
        </p:txBody>
      </p:sp>
    </p:spTree>
    <p:extLst>
      <p:ext uri="{BB962C8B-B14F-4D97-AF65-F5344CB8AC3E}">
        <p14:creationId xmlns:p14="http://schemas.microsoft.com/office/powerpoint/2010/main" val="29207241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6F614A-5E07-9720-675E-32250229CF00}"/>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F33DD706-0276-9C15-EE8A-3050FA1B7B4E}"/>
              </a:ext>
            </a:extLst>
          </p:cNvPr>
          <p:cNvSpPr>
            <a:spLocks noGrp="1" noChangeArrowheads="1"/>
          </p:cNvSpPr>
          <p:nvPr>
            <p:ph type="subTitle" idx="1"/>
          </p:nvPr>
        </p:nvSpPr>
        <p:spPr>
          <a:xfrm>
            <a:off x="228600" y="209550"/>
            <a:ext cx="8686800" cy="4800600"/>
          </a:xfrm>
        </p:spPr>
        <p:txBody>
          <a:bodyPr anchor="t">
            <a:normAutofit/>
          </a:bodyPr>
          <a:lstStyle/>
          <a:p>
            <a:pPr algn="l"/>
            <a:endParaRPr lang="en-US" sz="4000" dirty="0">
              <a:solidFill>
                <a:schemeClr val="tx1"/>
              </a:solidFill>
              <a:latin typeface="Arial Rounded MT Bold" panose="020F0704030504030204" pitchFamily="34" charset="0"/>
            </a:endParaRPr>
          </a:p>
        </p:txBody>
      </p:sp>
      <p:pic>
        <p:nvPicPr>
          <p:cNvPr id="3" name="Picture 2">
            <a:extLst>
              <a:ext uri="{FF2B5EF4-FFF2-40B4-BE49-F238E27FC236}">
                <a16:creationId xmlns:a16="http://schemas.microsoft.com/office/drawing/2014/main" id="{EA2A2804-0D7E-F034-7720-6DA030DB77A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1"/>
            <a:ext cx="9144000" cy="5142857"/>
          </a:xfrm>
          <a:prstGeom prst="rect">
            <a:avLst/>
          </a:prstGeom>
        </p:spPr>
      </p:pic>
    </p:spTree>
    <p:extLst>
      <p:ext uri="{BB962C8B-B14F-4D97-AF65-F5344CB8AC3E}">
        <p14:creationId xmlns:p14="http://schemas.microsoft.com/office/powerpoint/2010/main" val="30738159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BEBF48-577C-91F1-7CA2-B620F60457BC}"/>
            </a:ext>
          </a:extLst>
        </p:cNvPr>
        <p:cNvGrpSpPr/>
        <p:nvPr/>
      </p:nvGrpSpPr>
      <p:grpSpPr>
        <a:xfrm>
          <a:off x="0" y="0"/>
          <a:ext cx="0" cy="0"/>
          <a:chOff x="0" y="0"/>
          <a:chExt cx="0" cy="0"/>
        </a:xfrm>
      </p:grpSpPr>
      <p:sp>
        <p:nvSpPr>
          <p:cNvPr id="1249282" name="Rectangle 2">
            <a:extLst>
              <a:ext uri="{FF2B5EF4-FFF2-40B4-BE49-F238E27FC236}">
                <a16:creationId xmlns:a16="http://schemas.microsoft.com/office/drawing/2014/main" id="{9047C5E5-AAD1-60CD-4D3D-EF81A114621C}"/>
              </a:ext>
            </a:extLst>
          </p:cNvPr>
          <p:cNvSpPr>
            <a:spLocks noGrp="1" noChangeArrowheads="1"/>
          </p:cNvSpPr>
          <p:nvPr>
            <p:ph type="subTitle" idx="1"/>
          </p:nvPr>
        </p:nvSpPr>
        <p:spPr>
          <a:xfrm>
            <a:off x="304800" y="209550"/>
            <a:ext cx="8534399" cy="4724399"/>
          </a:xfrm>
        </p:spPr>
        <p:txBody>
          <a:bodyPr anchor="t">
            <a:normAutofit/>
          </a:bodyPr>
          <a:lstStyle/>
          <a:p>
            <a:pPr algn="l">
              <a:lnSpc>
                <a:spcPct val="90000"/>
              </a:lnSpc>
            </a:pPr>
            <a:endParaRPr lang="en-US" altLang="en-US" sz="4000" dirty="0">
              <a:solidFill>
                <a:schemeClr val="tx1"/>
              </a:solidFill>
              <a:latin typeface="Arial Rounded MT Bold" panose="020F0704030504030204" pitchFamily="34" charset="0"/>
            </a:endParaRPr>
          </a:p>
        </p:txBody>
      </p:sp>
      <p:pic>
        <p:nvPicPr>
          <p:cNvPr id="3" name="Picture 2">
            <a:extLst>
              <a:ext uri="{FF2B5EF4-FFF2-40B4-BE49-F238E27FC236}">
                <a16:creationId xmlns:a16="http://schemas.microsoft.com/office/drawing/2014/main" id="{18BA75E9-EA1F-ED15-CE5A-0041C4EC67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1"/>
            <a:ext cx="9144000" cy="5142857"/>
          </a:xfrm>
          <a:prstGeom prst="rect">
            <a:avLst/>
          </a:prstGeom>
        </p:spPr>
      </p:pic>
      <p:sp>
        <p:nvSpPr>
          <p:cNvPr id="4" name="TextBox 3">
            <a:extLst>
              <a:ext uri="{FF2B5EF4-FFF2-40B4-BE49-F238E27FC236}">
                <a16:creationId xmlns:a16="http://schemas.microsoft.com/office/drawing/2014/main" id="{77999E2C-D0DF-3474-1CC2-F84ADA37A09E}"/>
              </a:ext>
            </a:extLst>
          </p:cNvPr>
          <p:cNvSpPr txBox="1"/>
          <p:nvPr/>
        </p:nvSpPr>
        <p:spPr>
          <a:xfrm>
            <a:off x="91830" y="133350"/>
            <a:ext cx="9136219" cy="3170099"/>
          </a:xfrm>
          <a:prstGeom prst="rect">
            <a:avLst/>
          </a:prstGeom>
          <a:noFill/>
        </p:spPr>
        <p:txBody>
          <a:bodyPr wrap="none" rtlCol="0">
            <a:spAutoFit/>
          </a:bodyPr>
          <a:lstStyle/>
          <a:p>
            <a:pPr algn="l"/>
            <a:r>
              <a:rPr lang="en-US" dirty="0">
                <a:solidFill>
                  <a:schemeClr val="tx1"/>
                </a:solidFill>
                <a:effectLst>
                  <a:outerShdw blurRad="38100" dist="38100" dir="2700000" algn="tl">
                    <a:srgbClr val="000000">
                      <a:alpha val="43137"/>
                    </a:srgbClr>
                  </a:outerShdw>
                </a:effectLst>
              </a:rPr>
              <a:t>Bat Mitzvah meaning</a:t>
            </a:r>
          </a:p>
          <a:p>
            <a:pPr marL="461963" indent="-461963" algn="l">
              <a:buFont typeface="+mj-lt"/>
              <a:buAutoNum type="arabicPeriod"/>
            </a:pPr>
            <a:r>
              <a:rPr lang="en-US" dirty="0">
                <a:solidFill>
                  <a:schemeClr val="tx1"/>
                </a:solidFill>
                <a:effectLst>
                  <a:outerShdw blurRad="38100" dist="38100" dir="2700000" algn="tl">
                    <a:srgbClr val="000000">
                      <a:alpha val="43137"/>
                    </a:srgbClr>
                  </a:outerShdw>
                </a:effectLst>
              </a:rPr>
              <a:t>Terminology: Torah and Covenant</a:t>
            </a:r>
          </a:p>
          <a:p>
            <a:pPr marL="461963" indent="-461963" algn="l">
              <a:buFont typeface="+mj-lt"/>
              <a:buAutoNum type="arabicPeriod"/>
            </a:pPr>
            <a:r>
              <a:rPr lang="en-US" dirty="0">
                <a:solidFill>
                  <a:schemeClr val="tx1"/>
                </a:solidFill>
                <a:effectLst>
                  <a:outerShdw blurRad="38100" dist="38100" dir="2700000" algn="tl">
                    <a:srgbClr val="000000">
                      <a:alpha val="43137"/>
                    </a:srgbClr>
                  </a:outerShdw>
                </a:effectLst>
              </a:rPr>
              <a:t>Bat Mitzvah / covenant and growth</a:t>
            </a:r>
          </a:p>
          <a:p>
            <a:pPr marL="461963" indent="-461963" algn="l">
              <a:buFont typeface="+mj-lt"/>
              <a:buAutoNum type="arabicPeriod"/>
            </a:pPr>
            <a:r>
              <a:rPr lang="en-US" dirty="0">
                <a:solidFill>
                  <a:schemeClr val="tx1"/>
                </a:solidFill>
                <a:effectLst>
                  <a:outerShdw blurRad="38100" dist="38100" dir="2700000" algn="tl">
                    <a:srgbClr val="000000">
                      <a:alpha val="43137"/>
                    </a:srgbClr>
                  </a:outerShdw>
                </a:effectLst>
              </a:rPr>
              <a:t>Bat Mitzvah / covenant is </a:t>
            </a:r>
          </a:p>
          <a:p>
            <a:pPr algn="l"/>
            <a:r>
              <a:rPr lang="en-US" dirty="0">
                <a:solidFill>
                  <a:schemeClr val="tx1"/>
                </a:solidFill>
                <a:effectLst>
                  <a:outerShdw blurRad="38100" dist="38100" dir="2700000" algn="tl">
                    <a:srgbClr val="000000">
                      <a:alpha val="43137"/>
                    </a:srgbClr>
                  </a:outerShdw>
                </a:effectLst>
              </a:rPr>
              <a:t>    allegiance to Israel and Torah.</a:t>
            </a:r>
          </a:p>
        </p:txBody>
      </p:sp>
    </p:spTree>
    <p:extLst>
      <p:ext uri="{BB962C8B-B14F-4D97-AF65-F5344CB8AC3E}">
        <p14:creationId xmlns:p14="http://schemas.microsoft.com/office/powerpoint/2010/main" val="6420030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96EE5F-29BF-BD63-EC9A-1B4270200AD7}"/>
            </a:ext>
          </a:extLst>
        </p:cNvPr>
        <p:cNvGrpSpPr/>
        <p:nvPr/>
      </p:nvGrpSpPr>
      <p:grpSpPr>
        <a:xfrm>
          <a:off x="0" y="0"/>
          <a:ext cx="0" cy="0"/>
          <a:chOff x="0" y="0"/>
          <a:chExt cx="0" cy="0"/>
        </a:xfrm>
      </p:grpSpPr>
      <p:sp>
        <p:nvSpPr>
          <p:cNvPr id="1249282" name="Rectangle 2">
            <a:extLst>
              <a:ext uri="{FF2B5EF4-FFF2-40B4-BE49-F238E27FC236}">
                <a16:creationId xmlns:a16="http://schemas.microsoft.com/office/drawing/2014/main" id="{32751BE0-1D4B-579F-5CE0-51DB58B98B4F}"/>
              </a:ext>
            </a:extLst>
          </p:cNvPr>
          <p:cNvSpPr>
            <a:spLocks noGrp="1" noChangeArrowheads="1"/>
          </p:cNvSpPr>
          <p:nvPr>
            <p:ph type="subTitle" idx="1"/>
          </p:nvPr>
        </p:nvSpPr>
        <p:spPr>
          <a:xfrm>
            <a:off x="304800" y="209550"/>
            <a:ext cx="8534399" cy="4724399"/>
          </a:xfrm>
        </p:spPr>
        <p:txBody>
          <a:bodyPr anchor="t">
            <a:normAutofit/>
          </a:bodyPr>
          <a:lstStyle/>
          <a:p>
            <a:pPr algn="l">
              <a:lnSpc>
                <a:spcPct val="90000"/>
              </a:lnSpc>
            </a:pPr>
            <a:endParaRPr lang="en-US" altLang="en-US" sz="4000" dirty="0">
              <a:solidFill>
                <a:schemeClr val="tx1"/>
              </a:solidFill>
              <a:latin typeface="Arial Rounded MT Bold" panose="020F0704030504030204" pitchFamily="34" charset="0"/>
            </a:endParaRPr>
          </a:p>
        </p:txBody>
      </p:sp>
      <p:pic>
        <p:nvPicPr>
          <p:cNvPr id="3" name="Picture 2">
            <a:extLst>
              <a:ext uri="{FF2B5EF4-FFF2-40B4-BE49-F238E27FC236}">
                <a16:creationId xmlns:a16="http://schemas.microsoft.com/office/drawing/2014/main" id="{CFF4280C-3186-FDF1-76B4-120F8A1DDD5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1"/>
            <a:ext cx="9144000" cy="5142857"/>
          </a:xfrm>
          <a:prstGeom prst="rect">
            <a:avLst/>
          </a:prstGeom>
        </p:spPr>
      </p:pic>
      <p:sp>
        <p:nvSpPr>
          <p:cNvPr id="4" name="TextBox 3">
            <a:extLst>
              <a:ext uri="{FF2B5EF4-FFF2-40B4-BE49-F238E27FC236}">
                <a16:creationId xmlns:a16="http://schemas.microsoft.com/office/drawing/2014/main" id="{AB651CBB-7EA3-0CCB-D624-DE37864684B1}"/>
              </a:ext>
            </a:extLst>
          </p:cNvPr>
          <p:cNvSpPr txBox="1"/>
          <p:nvPr/>
        </p:nvSpPr>
        <p:spPr>
          <a:xfrm>
            <a:off x="91830" y="133350"/>
            <a:ext cx="9136219" cy="3170099"/>
          </a:xfrm>
          <a:prstGeom prst="rect">
            <a:avLst/>
          </a:prstGeom>
          <a:noFill/>
        </p:spPr>
        <p:txBody>
          <a:bodyPr wrap="none" rtlCol="0">
            <a:spAutoFit/>
          </a:bodyPr>
          <a:lstStyle/>
          <a:p>
            <a:pPr algn="l"/>
            <a:r>
              <a:rPr lang="en-US" dirty="0">
                <a:solidFill>
                  <a:schemeClr val="tx1"/>
                </a:solidFill>
                <a:effectLst>
                  <a:outerShdw blurRad="38100" dist="38100" dir="2700000" algn="tl">
                    <a:srgbClr val="000000">
                      <a:alpha val="43137"/>
                    </a:srgbClr>
                  </a:outerShdw>
                </a:effectLst>
              </a:rPr>
              <a:t>Bat Mitzvah meaning</a:t>
            </a:r>
          </a:p>
          <a:p>
            <a:pPr marL="461963" indent="-461963" algn="l">
              <a:buFont typeface="+mj-lt"/>
              <a:buAutoNum type="arabicPeriod"/>
            </a:pPr>
            <a:r>
              <a:rPr lang="en-US" u="sng" dirty="0">
                <a:solidFill>
                  <a:srgbClr val="FFFF66"/>
                </a:solidFill>
                <a:effectLst>
                  <a:outerShdw blurRad="38100" dist="38100" dir="2700000" algn="tl">
                    <a:srgbClr val="000000">
                      <a:alpha val="43137"/>
                    </a:srgbClr>
                  </a:outerShdw>
                </a:effectLst>
              </a:rPr>
              <a:t>Terminology: Torah and Covenant</a:t>
            </a:r>
          </a:p>
          <a:p>
            <a:pPr marL="461963" indent="-461963" algn="l">
              <a:buFont typeface="+mj-lt"/>
              <a:buAutoNum type="arabicPeriod"/>
            </a:pPr>
            <a:r>
              <a:rPr lang="en-US" dirty="0">
                <a:solidFill>
                  <a:schemeClr val="tx1"/>
                </a:solidFill>
                <a:effectLst>
                  <a:outerShdw blurRad="38100" dist="38100" dir="2700000" algn="tl">
                    <a:srgbClr val="000000">
                      <a:alpha val="43137"/>
                    </a:srgbClr>
                  </a:outerShdw>
                </a:effectLst>
              </a:rPr>
              <a:t>Bat Mitzvah / covenant and growth</a:t>
            </a:r>
          </a:p>
          <a:p>
            <a:pPr marL="461963" indent="-461963" algn="l">
              <a:buFont typeface="+mj-lt"/>
              <a:buAutoNum type="arabicPeriod"/>
            </a:pPr>
            <a:r>
              <a:rPr lang="en-US" dirty="0">
                <a:solidFill>
                  <a:schemeClr val="tx1"/>
                </a:solidFill>
                <a:effectLst>
                  <a:outerShdw blurRad="38100" dist="38100" dir="2700000" algn="tl">
                    <a:srgbClr val="000000">
                      <a:alpha val="43137"/>
                    </a:srgbClr>
                  </a:outerShdw>
                </a:effectLst>
              </a:rPr>
              <a:t>Bat Mitzvah / covenant is </a:t>
            </a:r>
          </a:p>
          <a:p>
            <a:pPr algn="l"/>
            <a:r>
              <a:rPr lang="en-US" dirty="0">
                <a:solidFill>
                  <a:schemeClr val="tx1"/>
                </a:solidFill>
                <a:effectLst>
                  <a:outerShdw blurRad="38100" dist="38100" dir="2700000" algn="tl">
                    <a:srgbClr val="000000">
                      <a:alpha val="43137"/>
                    </a:srgbClr>
                  </a:outerShdw>
                </a:effectLst>
              </a:rPr>
              <a:t>    allegiance to Israel and Torah.</a:t>
            </a:r>
          </a:p>
        </p:txBody>
      </p:sp>
    </p:spTree>
    <p:extLst>
      <p:ext uri="{BB962C8B-B14F-4D97-AF65-F5344CB8AC3E}">
        <p14:creationId xmlns:p14="http://schemas.microsoft.com/office/powerpoint/2010/main" val="3163674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120525CA-E2BF-F24C-12DE-FB98CDA54200}"/>
              </a:ext>
            </a:extLst>
          </p:cNvPr>
          <p:cNvSpPr>
            <a:spLocks noGrp="1" noChangeArrowheads="1"/>
          </p:cNvSpPr>
          <p:nvPr>
            <p:ph type="subTitle" idx="1"/>
          </p:nvPr>
        </p:nvSpPr>
        <p:spPr>
          <a:xfrm>
            <a:off x="609600" y="209550"/>
            <a:ext cx="8001000" cy="4572000"/>
          </a:xfrm>
        </p:spPr>
        <p:txBody>
          <a:bodyPr/>
          <a:lstStyle/>
          <a:p>
            <a:pPr algn="ctr" eaLnBrk="1" hangingPunct="1"/>
            <a:r>
              <a:rPr lang="en-US" altLang="en-US" sz="4000" dirty="0">
                <a:solidFill>
                  <a:schemeClr val="tx1"/>
                </a:solidFill>
                <a:latin typeface="Arial Rounded MT Bold" panose="020F0704030504030204" pitchFamily="34" charset="0"/>
              </a:rPr>
              <a:t>What is a Bat Mitzvah?</a:t>
            </a:r>
          </a:p>
          <a:p>
            <a:pPr algn="ctr" rtl="1" eaLnBrk="1" hangingPunct="1"/>
            <a:r>
              <a:rPr lang="he-IL" altLang="en-US" sz="4800" b="1" dirty="0">
                <a:solidFill>
                  <a:schemeClr val="tx1"/>
                </a:solidFill>
                <a:latin typeface="David" panose="020E0502060401010101" pitchFamily="34" charset="-79"/>
                <a:cs typeface="David" panose="020E0502060401010101" pitchFamily="34" charset="-79"/>
              </a:rPr>
              <a:t>בַּת מִצְוָה</a:t>
            </a:r>
            <a:r>
              <a:rPr lang="en-US" altLang="en-US" sz="4800" b="1" dirty="0">
                <a:solidFill>
                  <a:schemeClr val="tx1"/>
                </a:solidFill>
                <a:latin typeface="David" panose="020E0502060401010101" pitchFamily="34" charset="-79"/>
                <a:cs typeface="David" panose="020E0502060401010101" pitchFamily="34" charset="-79"/>
              </a:rPr>
              <a:t> </a:t>
            </a:r>
          </a:p>
          <a:p>
            <a:pPr rtl="1" eaLnBrk="1" hangingPunct="1"/>
            <a:r>
              <a:rPr lang="he-IL" altLang="en-US" sz="4800" b="1" dirty="0">
                <a:solidFill>
                  <a:srgbClr val="FFFF66"/>
                </a:solidFill>
                <a:latin typeface="David" panose="020E0502060401010101" pitchFamily="34" charset="-79"/>
                <a:cs typeface="David" panose="020E0502060401010101" pitchFamily="34" charset="-79"/>
              </a:rPr>
              <a:t>בַּת</a:t>
            </a:r>
            <a:r>
              <a:rPr lang="en-US" altLang="en-US" sz="4050" dirty="0">
                <a:cs typeface="Vilna" pitchFamily="2" charset="-79"/>
              </a:rPr>
              <a:t>  </a:t>
            </a:r>
            <a:r>
              <a:rPr lang="en-US" altLang="en-US" sz="4000" dirty="0">
                <a:solidFill>
                  <a:schemeClr val="tx1"/>
                </a:solidFill>
                <a:latin typeface="Arial Rounded MT Bold" panose="020F0704030504030204" pitchFamily="34" charset="0"/>
                <a:cs typeface="Vilna" pitchFamily="2" charset="-79"/>
              </a:rPr>
              <a:t>daughter</a:t>
            </a:r>
            <a:r>
              <a:rPr lang="en-US" altLang="en-US" sz="4050" dirty="0">
                <a:cs typeface="Vilna" pitchFamily="2" charset="-79"/>
              </a:rPr>
              <a:t>  </a:t>
            </a:r>
          </a:p>
          <a:p>
            <a:pPr algn="r" rtl="1" eaLnBrk="1" hangingPunct="1"/>
            <a:r>
              <a:rPr lang="he-IL" altLang="en-US" sz="4800" b="1" dirty="0">
                <a:solidFill>
                  <a:srgbClr val="FFFF66"/>
                </a:solidFill>
                <a:latin typeface="David" panose="020E0502060401010101" pitchFamily="34" charset="-79"/>
                <a:cs typeface="David" panose="020E0502060401010101" pitchFamily="34" charset="-79"/>
              </a:rPr>
              <a:t>מִצְוָה</a:t>
            </a:r>
            <a:r>
              <a:rPr lang="en-US" altLang="en-US" sz="4800" b="1" dirty="0">
                <a:latin typeface="David" panose="020E0502060401010101" pitchFamily="34" charset="-79"/>
                <a:cs typeface="David" panose="020E0502060401010101" pitchFamily="34" charset="-79"/>
              </a:rPr>
              <a:t> </a:t>
            </a:r>
            <a:r>
              <a:rPr lang="en-US" altLang="en-US" sz="4000" dirty="0">
                <a:solidFill>
                  <a:schemeClr val="tx1"/>
                </a:solidFill>
                <a:latin typeface="Arial Rounded MT Bold" panose="020F0704030504030204" pitchFamily="34" charset="0"/>
              </a:rPr>
              <a:t>(religion) commandment, precept; decree, edict; good</a:t>
            </a:r>
            <a:r>
              <a:rPr lang="en-US" altLang="en-US" sz="4000" dirty="0">
                <a:cs typeface="Vilna" pitchFamily="2" charset="-79"/>
              </a:rPr>
              <a:t> </a:t>
            </a:r>
            <a:r>
              <a:rPr lang="en-US" altLang="en-US" sz="4000" dirty="0">
                <a:solidFill>
                  <a:schemeClr val="tx1"/>
                </a:solidFill>
                <a:latin typeface="Arial Rounded MT Bold" panose="020F0704030504030204" pitchFamily="34" charset="0"/>
              </a:rPr>
              <a:t>deed, act of kindness</a:t>
            </a:r>
          </a:p>
          <a:p>
            <a:pPr algn="l" eaLnBrk="1" hangingPunct="1"/>
            <a:endParaRPr lang="en-US" altLang="en-US" sz="30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9DE57C2A-562D-684B-8290-F81B4E02EEC5}"/>
              </a:ext>
            </a:extLst>
          </p:cNvPr>
          <p:cNvSpPr>
            <a:spLocks noGrp="1" noChangeArrowheads="1"/>
          </p:cNvSpPr>
          <p:nvPr>
            <p:ph type="subTitle" idx="1"/>
          </p:nvPr>
        </p:nvSpPr>
        <p:spPr>
          <a:xfrm>
            <a:off x="381000" y="209550"/>
            <a:ext cx="8534400" cy="4724400"/>
          </a:xfrm>
        </p:spPr>
        <p:txBody>
          <a:bodyPr>
            <a:normAutofit fontScale="92500"/>
          </a:bodyPr>
          <a:lstStyle/>
          <a:p>
            <a:pPr algn="l" eaLnBrk="1" hangingPunct="1"/>
            <a:r>
              <a:rPr lang="en-US" altLang="en-US" sz="4000" baseline="30000" dirty="0" err="1"/>
              <a:t>Yermiyahu</a:t>
            </a:r>
            <a:r>
              <a:rPr lang="en-US" altLang="en-US" sz="4000" baseline="30000" dirty="0"/>
              <a:t> 31.31-33 </a:t>
            </a:r>
            <a:r>
              <a:rPr lang="en-US" altLang="en-US" sz="4000" dirty="0">
                <a:latin typeface="Arial Rounded MT Bold" panose="020F0704030504030204" pitchFamily="34" charset="0"/>
              </a:rPr>
              <a:t>“</a:t>
            </a:r>
            <a:r>
              <a:rPr lang="en-US" altLang="en-US" sz="4000" dirty="0">
                <a:solidFill>
                  <a:schemeClr val="tx1"/>
                </a:solidFill>
                <a:latin typeface="Arial Rounded MT Bold" panose="020F0704030504030204" pitchFamily="34" charset="0"/>
              </a:rPr>
              <a:t>Listen! the days are coming,” says </a:t>
            </a:r>
            <a:r>
              <a:rPr lang="en-US" altLang="en-US" sz="4000" cap="small" dirty="0">
                <a:solidFill>
                  <a:schemeClr val="tx1"/>
                </a:solidFill>
                <a:latin typeface="Arial Rounded MT Bold" panose="020F0704030504030204" pitchFamily="34" charset="0"/>
              </a:rPr>
              <a:t>Adoni</a:t>
            </a:r>
            <a:r>
              <a:rPr lang="en-US" altLang="en-US" sz="4000" dirty="0">
                <a:solidFill>
                  <a:schemeClr val="tx1"/>
                </a:solidFill>
                <a:latin typeface="Arial Rounded MT Bold" panose="020F0704030504030204" pitchFamily="34" charset="0"/>
              </a:rPr>
              <a:t>, “when I will make a new </a:t>
            </a:r>
            <a:r>
              <a:rPr lang="en-US" altLang="en-US" sz="4000" u="sng" dirty="0">
                <a:solidFill>
                  <a:srgbClr val="FFFF66"/>
                </a:solidFill>
                <a:latin typeface="Arial Rounded MT Bold" panose="020F0704030504030204" pitchFamily="34" charset="0"/>
              </a:rPr>
              <a:t>covenant</a:t>
            </a:r>
            <a:r>
              <a:rPr lang="en-US" altLang="en-US" sz="4000" dirty="0">
                <a:solidFill>
                  <a:schemeClr val="tx1"/>
                </a:solidFill>
                <a:latin typeface="Arial Rounded MT Bold" panose="020F0704030504030204" pitchFamily="34" charset="0"/>
              </a:rPr>
              <a:t> with the house of Isra’el and with the house of </a:t>
            </a:r>
            <a:r>
              <a:rPr lang="en-US" altLang="en-US" sz="4000" dirty="0" err="1">
                <a:solidFill>
                  <a:schemeClr val="tx1"/>
                </a:solidFill>
                <a:latin typeface="Arial Rounded MT Bold" panose="020F0704030504030204" pitchFamily="34" charset="0"/>
              </a:rPr>
              <a:t>Y’hudah</a:t>
            </a:r>
            <a:r>
              <a:rPr lang="en-US" altLang="en-US" sz="4000" dirty="0">
                <a:solidFill>
                  <a:schemeClr val="tx1"/>
                </a:solidFill>
                <a:latin typeface="Arial Rounded MT Bold" panose="020F0704030504030204" pitchFamily="34" charset="0"/>
              </a:rPr>
              <a:t>…“For this is the </a:t>
            </a:r>
            <a:r>
              <a:rPr lang="en-US" altLang="en-US" sz="4000" u="sng" dirty="0">
                <a:solidFill>
                  <a:srgbClr val="FFFF66"/>
                </a:solidFill>
                <a:latin typeface="Arial Rounded MT Bold" panose="020F0704030504030204" pitchFamily="34" charset="0"/>
              </a:rPr>
              <a:t>covenant</a:t>
            </a:r>
            <a:r>
              <a:rPr lang="en-US" altLang="en-US" sz="4000" dirty="0">
                <a:latin typeface="Arial Rounded MT Bold" panose="020F0704030504030204" pitchFamily="34" charset="0"/>
              </a:rPr>
              <a:t> </a:t>
            </a:r>
            <a:r>
              <a:rPr lang="en-US" altLang="en-US" sz="4000" dirty="0">
                <a:solidFill>
                  <a:schemeClr val="tx1"/>
                </a:solidFill>
                <a:latin typeface="Arial Rounded MT Bold" panose="020F0704030504030204" pitchFamily="34" charset="0"/>
              </a:rPr>
              <a:t>I will make with the house of Isra’el after those days,” says </a:t>
            </a:r>
            <a:r>
              <a:rPr lang="en-US" altLang="en-US" sz="4000" cap="small" dirty="0">
                <a:solidFill>
                  <a:schemeClr val="tx1"/>
                </a:solidFill>
                <a:latin typeface="Arial Rounded MT Bold" panose="020F0704030504030204" pitchFamily="34" charset="0"/>
              </a:rPr>
              <a:t>Adoni</a:t>
            </a:r>
            <a:r>
              <a:rPr lang="en-US" altLang="en-US" sz="4000" dirty="0">
                <a:solidFill>
                  <a:schemeClr val="tx1"/>
                </a:solidFill>
                <a:latin typeface="Arial Rounded MT Bold" panose="020F0704030504030204" pitchFamily="34" charset="0"/>
              </a:rPr>
              <a:t>: “I will </a:t>
            </a:r>
            <a:r>
              <a:rPr lang="en-US" altLang="en-US" sz="4000" u="sng" dirty="0">
                <a:solidFill>
                  <a:srgbClr val="FFFF66"/>
                </a:solidFill>
                <a:latin typeface="Arial Rounded MT Bold" panose="020F0704030504030204" pitchFamily="34" charset="0"/>
              </a:rPr>
              <a:t>put my Torah within them </a:t>
            </a:r>
            <a:r>
              <a:rPr lang="en-US" altLang="en-US" sz="4000" dirty="0">
                <a:solidFill>
                  <a:schemeClr val="tx1"/>
                </a:solidFill>
                <a:latin typeface="Arial Rounded MT Bold" panose="020F0704030504030204" pitchFamily="34" charset="0"/>
              </a:rPr>
              <a:t>and write it on their hearts; </a:t>
            </a:r>
          </a:p>
        </p:txBody>
      </p:sp>
    </p:spTree>
    <p:extLst>
      <p:ext uri="{BB962C8B-B14F-4D97-AF65-F5344CB8AC3E}">
        <p14:creationId xmlns:p14="http://schemas.microsoft.com/office/powerpoint/2010/main" val="3394545168"/>
      </p:ext>
    </p:extLst>
  </p:cSld>
  <p:clrMapOvr>
    <a:masterClrMapping/>
  </p:clrMapOvr>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Template>
  <TotalTime>247894</TotalTime>
  <Words>2523</Words>
  <Application>Microsoft Office PowerPoint</Application>
  <PresentationFormat>On-screen Show (16:9)</PresentationFormat>
  <Paragraphs>290</Paragraphs>
  <Slides>49</Slides>
  <Notes>49</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49</vt:i4>
      </vt:variant>
    </vt:vector>
  </HeadingPairs>
  <TitlesOfParts>
    <vt:vector size="55" baseType="lpstr">
      <vt:lpstr>Arial</vt:lpstr>
      <vt:lpstr>Arial Rounded MT Bold</vt:lpstr>
      <vt:lpstr>Corbel</vt:lpstr>
      <vt:lpstr>David</vt:lpstr>
      <vt:lpstr>Vilna</vt:lpstr>
      <vt:lpstr>Depth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Or HaOlam Messianic Congregation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Shmuel Wolkenfeld</dc:creator>
  <cp:lastModifiedBy>Shmuel שמואל Wolkenfeld</cp:lastModifiedBy>
  <cp:revision>5483</cp:revision>
  <dcterms:created xsi:type="dcterms:W3CDTF">2006-04-21T19:34:43Z</dcterms:created>
  <dcterms:modified xsi:type="dcterms:W3CDTF">2025-04-26T13:53:35Z</dcterms:modified>
</cp:coreProperties>
</file>