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8"/>
  </p:notesMasterIdLst>
  <p:handoutMasterIdLst>
    <p:handoutMasterId r:id="rId29"/>
  </p:handoutMasterIdLst>
  <p:sldIdLst>
    <p:sldId id="551" r:id="rId2"/>
    <p:sldId id="544" r:id="rId3"/>
    <p:sldId id="506" r:id="rId4"/>
    <p:sldId id="549" r:id="rId5"/>
    <p:sldId id="547" r:id="rId6"/>
    <p:sldId id="507" r:id="rId7"/>
    <p:sldId id="535" r:id="rId8"/>
    <p:sldId id="550" r:id="rId9"/>
    <p:sldId id="508" r:id="rId10"/>
    <p:sldId id="526" r:id="rId11"/>
    <p:sldId id="527" r:id="rId12"/>
    <p:sldId id="528" r:id="rId13"/>
    <p:sldId id="521" r:id="rId14"/>
    <p:sldId id="522" r:id="rId15"/>
    <p:sldId id="523" r:id="rId16"/>
    <p:sldId id="524" r:id="rId17"/>
    <p:sldId id="525" r:id="rId18"/>
    <p:sldId id="509" r:id="rId19"/>
    <p:sldId id="530" r:id="rId20"/>
    <p:sldId id="531" r:id="rId21"/>
    <p:sldId id="540" r:id="rId22"/>
    <p:sldId id="536" r:id="rId23"/>
    <p:sldId id="546" r:id="rId24"/>
    <p:sldId id="548" r:id="rId25"/>
    <p:sldId id="539" r:id="rId26"/>
    <p:sldId id="541" r:id="rId27"/>
  </p:sldIdLst>
  <p:sldSz cx="12192000" cy="6858000"/>
  <p:notesSz cx="6858000" cy="9144000"/>
  <p:defaultTextStyle>
    <a:defPPr>
      <a:defRPr lang="en-US"/>
    </a:defPPr>
    <a:lvl1pPr algn="l" rtl="0" fontAlgn="base">
      <a:spcBef>
        <a:spcPct val="0"/>
      </a:spcBef>
      <a:spcAft>
        <a:spcPct val="0"/>
      </a:spcAft>
      <a:defRPr sz="4000" kern="1200">
        <a:solidFill>
          <a:schemeClr val="bg1"/>
        </a:solidFill>
        <a:latin typeface="Arial Rounded MT Bold" panose="020F0704030504030204" pitchFamily="34" charset="0"/>
        <a:ea typeface="+mn-ea"/>
        <a:cs typeface="Arial" panose="020B0604020202020204" pitchFamily="34" charset="0"/>
      </a:defRPr>
    </a:lvl1pPr>
    <a:lvl2pPr marL="457200" algn="l" rtl="0" fontAlgn="base">
      <a:spcBef>
        <a:spcPct val="0"/>
      </a:spcBef>
      <a:spcAft>
        <a:spcPct val="0"/>
      </a:spcAft>
      <a:defRPr sz="4000" kern="1200">
        <a:solidFill>
          <a:schemeClr val="bg1"/>
        </a:solidFill>
        <a:latin typeface="Arial Rounded MT Bold" panose="020F0704030504030204" pitchFamily="34" charset="0"/>
        <a:ea typeface="+mn-ea"/>
        <a:cs typeface="Arial" panose="020B0604020202020204" pitchFamily="34" charset="0"/>
      </a:defRPr>
    </a:lvl2pPr>
    <a:lvl3pPr marL="914400" algn="l" rtl="0" fontAlgn="base">
      <a:spcBef>
        <a:spcPct val="0"/>
      </a:spcBef>
      <a:spcAft>
        <a:spcPct val="0"/>
      </a:spcAft>
      <a:defRPr sz="4000" kern="1200">
        <a:solidFill>
          <a:schemeClr val="bg1"/>
        </a:solidFill>
        <a:latin typeface="Arial Rounded MT Bold" panose="020F0704030504030204" pitchFamily="34" charset="0"/>
        <a:ea typeface="+mn-ea"/>
        <a:cs typeface="Arial" panose="020B0604020202020204" pitchFamily="34" charset="0"/>
      </a:defRPr>
    </a:lvl3pPr>
    <a:lvl4pPr marL="1371600" algn="l" rtl="0" fontAlgn="base">
      <a:spcBef>
        <a:spcPct val="0"/>
      </a:spcBef>
      <a:spcAft>
        <a:spcPct val="0"/>
      </a:spcAft>
      <a:defRPr sz="4000" kern="1200">
        <a:solidFill>
          <a:schemeClr val="bg1"/>
        </a:solidFill>
        <a:latin typeface="Arial Rounded MT Bold" panose="020F0704030504030204" pitchFamily="34" charset="0"/>
        <a:ea typeface="+mn-ea"/>
        <a:cs typeface="Arial" panose="020B0604020202020204" pitchFamily="34" charset="0"/>
      </a:defRPr>
    </a:lvl4pPr>
    <a:lvl5pPr marL="1828800" algn="l" rtl="0" fontAlgn="base">
      <a:spcBef>
        <a:spcPct val="0"/>
      </a:spcBef>
      <a:spcAft>
        <a:spcPct val="0"/>
      </a:spcAft>
      <a:defRPr sz="4000" kern="1200">
        <a:solidFill>
          <a:schemeClr val="bg1"/>
        </a:solidFill>
        <a:latin typeface="Arial Rounded MT Bold" panose="020F0704030504030204" pitchFamily="34" charset="0"/>
        <a:ea typeface="+mn-ea"/>
        <a:cs typeface="Arial" panose="020B0604020202020204" pitchFamily="34" charset="0"/>
      </a:defRPr>
    </a:lvl5pPr>
    <a:lvl6pPr marL="2286000" algn="l" defTabSz="914400" rtl="0" eaLnBrk="1" latinLnBrk="0" hangingPunct="1">
      <a:defRPr sz="4000" kern="1200">
        <a:solidFill>
          <a:schemeClr val="bg1"/>
        </a:solidFill>
        <a:latin typeface="Arial Rounded MT Bold" panose="020F0704030504030204" pitchFamily="34" charset="0"/>
        <a:ea typeface="+mn-ea"/>
        <a:cs typeface="Arial" panose="020B0604020202020204" pitchFamily="34" charset="0"/>
      </a:defRPr>
    </a:lvl6pPr>
    <a:lvl7pPr marL="2743200" algn="l" defTabSz="914400" rtl="0" eaLnBrk="1" latinLnBrk="0" hangingPunct="1">
      <a:defRPr sz="4000" kern="1200">
        <a:solidFill>
          <a:schemeClr val="bg1"/>
        </a:solidFill>
        <a:latin typeface="Arial Rounded MT Bold" panose="020F0704030504030204" pitchFamily="34" charset="0"/>
        <a:ea typeface="+mn-ea"/>
        <a:cs typeface="Arial" panose="020B0604020202020204" pitchFamily="34" charset="0"/>
      </a:defRPr>
    </a:lvl7pPr>
    <a:lvl8pPr marL="3200400" algn="l" defTabSz="914400" rtl="0" eaLnBrk="1" latinLnBrk="0" hangingPunct="1">
      <a:defRPr sz="4000" kern="1200">
        <a:solidFill>
          <a:schemeClr val="bg1"/>
        </a:solidFill>
        <a:latin typeface="Arial Rounded MT Bold" panose="020F0704030504030204" pitchFamily="34" charset="0"/>
        <a:ea typeface="+mn-ea"/>
        <a:cs typeface="Arial" panose="020B0604020202020204" pitchFamily="34" charset="0"/>
      </a:defRPr>
    </a:lvl8pPr>
    <a:lvl9pPr marL="3657600" algn="l" defTabSz="914400" rtl="0" eaLnBrk="1" latinLnBrk="0" hangingPunct="1">
      <a:defRPr sz="4000" kern="1200">
        <a:solidFill>
          <a:schemeClr val="bg1"/>
        </a:solidFill>
        <a:latin typeface="Arial Rounded MT Bold" panose="020F07040305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7316" autoAdjust="0"/>
    <p:restoredTop sz="93827" autoAdjust="0"/>
  </p:normalViewPr>
  <p:slideViewPr>
    <p:cSldViewPr>
      <p:cViewPr varScale="1">
        <p:scale>
          <a:sx n="67" d="100"/>
          <a:sy n="67" d="100"/>
        </p:scale>
        <p:origin x="90" y="7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D7A780B-F1A4-F504-38E8-A678759F59D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Arial" pitchFamily="34" charset="0"/>
              </a:defRPr>
            </a:lvl1pPr>
          </a:lstStyle>
          <a:p>
            <a:pPr>
              <a:defRPr/>
            </a:pPr>
            <a:r>
              <a:rPr lang="en-US" altLang="en-US"/>
              <a:t>Firstborn Aharon Thompson </a:t>
            </a:r>
          </a:p>
        </p:txBody>
      </p:sp>
      <p:sp>
        <p:nvSpPr>
          <p:cNvPr id="29699" name="Rectangle 3">
            <a:extLst>
              <a:ext uri="{FF2B5EF4-FFF2-40B4-BE49-F238E27FC236}">
                <a16:creationId xmlns:a16="http://schemas.microsoft.com/office/drawing/2014/main" id="{39F16275-E56C-9807-1E2C-B7521FD855EE}"/>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Arial" pitchFamily="34" charset="0"/>
              </a:defRPr>
            </a:lvl1pPr>
          </a:lstStyle>
          <a:p>
            <a:pPr>
              <a:defRPr/>
            </a:pPr>
            <a:r>
              <a:rPr lang="en-US" altLang="en-US"/>
              <a:t>May 31 2025 5785</a:t>
            </a:r>
          </a:p>
        </p:txBody>
      </p:sp>
      <p:sp>
        <p:nvSpPr>
          <p:cNvPr id="29700" name="Rectangle 4">
            <a:extLst>
              <a:ext uri="{FF2B5EF4-FFF2-40B4-BE49-F238E27FC236}">
                <a16:creationId xmlns:a16="http://schemas.microsoft.com/office/drawing/2014/main" id="{55A9B446-1622-A134-711A-1B659EA62394}"/>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chemeClr val="tx1"/>
                </a:solidFill>
                <a:latin typeface="Arial" pitchFamily="34" charset="0"/>
              </a:defRPr>
            </a:lvl1pPr>
          </a:lstStyle>
          <a:p>
            <a:pPr>
              <a:defRPr/>
            </a:pPr>
            <a:endParaRPr lang="en-US" altLang="en-US"/>
          </a:p>
        </p:txBody>
      </p:sp>
      <p:sp>
        <p:nvSpPr>
          <p:cNvPr id="29701" name="Rectangle 5">
            <a:extLst>
              <a:ext uri="{FF2B5EF4-FFF2-40B4-BE49-F238E27FC236}">
                <a16:creationId xmlns:a16="http://schemas.microsoft.com/office/drawing/2014/main" id="{B60DB04B-4786-5930-5A66-C2F4ABC52A01}"/>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74942AD7-37F1-4221-961D-65DD2A11BE7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F6CDEA8-0496-42B1-8A72-5D6A06FADAC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Arial" pitchFamily="34" charset="0"/>
              </a:defRPr>
            </a:lvl1pPr>
          </a:lstStyle>
          <a:p>
            <a:pPr>
              <a:defRPr/>
            </a:pPr>
            <a:r>
              <a:rPr lang="en-US" altLang="en-US"/>
              <a:t>Firstborn Aharon Thompson </a:t>
            </a:r>
          </a:p>
        </p:txBody>
      </p:sp>
      <p:sp>
        <p:nvSpPr>
          <p:cNvPr id="5123" name="Rectangle 3">
            <a:extLst>
              <a:ext uri="{FF2B5EF4-FFF2-40B4-BE49-F238E27FC236}">
                <a16:creationId xmlns:a16="http://schemas.microsoft.com/office/drawing/2014/main" id="{D62049AA-EB1D-3C68-138E-19E3EAD2118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anose="020B0604020202020204" pitchFamily="34" charset="0"/>
              </a:defRPr>
            </a:lvl1pPr>
          </a:lstStyle>
          <a:p>
            <a:r>
              <a:rPr lang="en-US" altLang="en-US"/>
              <a:t>May 31 2025 5785</a:t>
            </a:r>
          </a:p>
        </p:txBody>
      </p:sp>
      <p:sp>
        <p:nvSpPr>
          <p:cNvPr id="25604" name="Rectangle 4">
            <a:extLst>
              <a:ext uri="{FF2B5EF4-FFF2-40B4-BE49-F238E27FC236}">
                <a16:creationId xmlns:a16="http://schemas.microsoft.com/office/drawing/2014/main" id="{63506FA1-1B53-9582-4908-6AA6F7F4B4CF}"/>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D5560CDE-4715-9CB3-E64D-F1CE7A759EB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DAB0F4CC-024D-E34A-6651-62974BEFB6C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chemeClr val="tx1"/>
                </a:solidFill>
                <a:latin typeface="Arial" pitchFamily="34" charset="0"/>
              </a:defRPr>
            </a:lvl1pPr>
          </a:lstStyle>
          <a:p>
            <a:pPr>
              <a:defRPr/>
            </a:pPr>
            <a:endParaRPr lang="en-US" altLang="en-US"/>
          </a:p>
        </p:txBody>
      </p:sp>
      <p:sp>
        <p:nvSpPr>
          <p:cNvPr id="5127" name="Rectangle 7">
            <a:extLst>
              <a:ext uri="{FF2B5EF4-FFF2-40B4-BE49-F238E27FC236}">
                <a16:creationId xmlns:a16="http://schemas.microsoft.com/office/drawing/2014/main" id="{498E13D9-5880-1BF1-8A44-99A119AADD5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EF0CFE9C-2A9B-4298-9318-67871FDEA97F}"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2000" kern="1200">
        <a:solidFill>
          <a:schemeClr val="tx1"/>
        </a:solidFill>
        <a:latin typeface="Arial Rounded MT Bold" charset="0"/>
        <a:ea typeface="Arial" charset="0"/>
        <a:cs typeface="Arial" charset="0"/>
      </a:defRPr>
    </a:lvl1pPr>
    <a:lvl2pPr marL="457200" algn="l" rtl="0" eaLnBrk="0" fontAlgn="base" hangingPunct="0">
      <a:spcBef>
        <a:spcPct val="30000"/>
      </a:spcBef>
      <a:spcAft>
        <a:spcPct val="0"/>
      </a:spcAft>
      <a:defRPr sz="2000" kern="1200">
        <a:solidFill>
          <a:schemeClr val="tx1"/>
        </a:solidFill>
        <a:latin typeface="Arial Rounded MT Bold" pitchFamily="34" charset="0"/>
        <a:ea typeface="Arial" charset="0"/>
        <a:cs typeface="Arial" charset="0"/>
      </a:defRPr>
    </a:lvl2pPr>
    <a:lvl3pPr marL="914400" algn="l" rtl="0" eaLnBrk="0" fontAlgn="base" hangingPunct="0">
      <a:spcBef>
        <a:spcPct val="30000"/>
      </a:spcBef>
      <a:spcAft>
        <a:spcPct val="0"/>
      </a:spcAft>
      <a:defRPr sz="2000" kern="1200">
        <a:solidFill>
          <a:schemeClr val="tx1"/>
        </a:solidFill>
        <a:latin typeface="Arial Rounded MT Bold" pitchFamily="34"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E358A-2C64-6487-2826-0D1822FF92DB}"/>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04421C7A-9BE9-CF27-8580-266DDD4FF82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28675" name="Rectangle 3">
            <a:extLst>
              <a:ext uri="{FF2B5EF4-FFF2-40B4-BE49-F238E27FC236}">
                <a16:creationId xmlns:a16="http://schemas.microsoft.com/office/drawing/2014/main" id="{E29FCEAF-C170-C50F-79B1-55975F3E4C7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28676" name="Rectangle 7">
            <a:extLst>
              <a:ext uri="{FF2B5EF4-FFF2-40B4-BE49-F238E27FC236}">
                <a16:creationId xmlns:a16="http://schemas.microsoft.com/office/drawing/2014/main" id="{9B875100-0773-D080-3D84-37FC0F0467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7BFE4B2B-81B8-4E9C-B357-368FE82DAB21}" type="slidenum">
              <a:rPr lang="en-US" altLang="en-US" sz="1200">
                <a:solidFill>
                  <a:schemeClr val="tx1"/>
                </a:solidFill>
                <a:latin typeface="Arial" panose="020B0604020202020204" pitchFamily="34" charset="0"/>
              </a:rPr>
              <a:pPr eaLnBrk="1" hangingPunct="1"/>
              <a:t>1</a:t>
            </a:fld>
            <a:endParaRPr lang="en-US" altLang="en-US" sz="1200">
              <a:solidFill>
                <a:schemeClr val="tx1"/>
              </a:solidFill>
              <a:latin typeface="Arial" panose="020B0604020202020204" pitchFamily="34" charset="0"/>
            </a:endParaRPr>
          </a:p>
        </p:txBody>
      </p:sp>
      <p:sp>
        <p:nvSpPr>
          <p:cNvPr id="28677" name="Rectangle 2">
            <a:extLst>
              <a:ext uri="{FF2B5EF4-FFF2-40B4-BE49-F238E27FC236}">
                <a16:creationId xmlns:a16="http://schemas.microsoft.com/office/drawing/2014/main" id="{4EC83CD5-6E82-FCD1-2093-C4966A37F75F}"/>
              </a:ext>
            </a:extLst>
          </p:cNvPr>
          <p:cNvSpPr>
            <a:spLocks noGrp="1" noRot="1" noChangeAspect="1" noChangeArrowheads="1" noTextEdit="1"/>
          </p:cNvSpPr>
          <p:nvPr>
            <p:ph type="sldImg"/>
          </p:nvPr>
        </p:nvSpPr>
        <p:spPr>
          <a:xfrm>
            <a:off x="225425" y="381000"/>
            <a:ext cx="6635750" cy="3733800"/>
          </a:xfrm>
          <a:ln/>
        </p:spPr>
      </p:sp>
      <p:sp>
        <p:nvSpPr>
          <p:cNvPr id="28678" name="Rectangle 3">
            <a:extLst>
              <a:ext uri="{FF2B5EF4-FFF2-40B4-BE49-F238E27FC236}">
                <a16:creationId xmlns:a16="http://schemas.microsoft.com/office/drawing/2014/main" id="{E46AFDA8-D92C-6D3B-B1D2-860D5A033655}"/>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096379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047FE52-E50A-A1C4-E06D-BA1F900FE93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33795" name="Rectangle 3">
            <a:extLst>
              <a:ext uri="{FF2B5EF4-FFF2-40B4-BE49-F238E27FC236}">
                <a16:creationId xmlns:a16="http://schemas.microsoft.com/office/drawing/2014/main" id="{A9629D38-89E3-7DCD-7BF5-13FE1EC8311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33796" name="Rectangle 7">
            <a:extLst>
              <a:ext uri="{FF2B5EF4-FFF2-40B4-BE49-F238E27FC236}">
                <a16:creationId xmlns:a16="http://schemas.microsoft.com/office/drawing/2014/main" id="{91D40FD5-C76F-3571-EAB9-D2A93FCF0D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28C4479B-D6BD-4B41-8969-F4AD2C604C05}" type="slidenum">
              <a:rPr lang="en-US" altLang="en-US" sz="1200">
                <a:solidFill>
                  <a:schemeClr val="tx1"/>
                </a:solidFill>
                <a:latin typeface="Arial" panose="020B0604020202020204" pitchFamily="34" charset="0"/>
              </a:rPr>
              <a:pPr eaLnBrk="1" hangingPunct="1"/>
              <a:t>10</a:t>
            </a:fld>
            <a:endParaRPr lang="en-US" altLang="en-US" sz="1200">
              <a:solidFill>
                <a:schemeClr val="tx1"/>
              </a:solidFill>
              <a:latin typeface="Arial" panose="020B0604020202020204" pitchFamily="34" charset="0"/>
            </a:endParaRPr>
          </a:p>
        </p:txBody>
      </p:sp>
      <p:sp>
        <p:nvSpPr>
          <p:cNvPr id="33797" name="Rectangle 2">
            <a:extLst>
              <a:ext uri="{FF2B5EF4-FFF2-40B4-BE49-F238E27FC236}">
                <a16:creationId xmlns:a16="http://schemas.microsoft.com/office/drawing/2014/main" id="{E04AD1C6-928D-415C-5911-7535815F147D}"/>
              </a:ext>
            </a:extLst>
          </p:cNvPr>
          <p:cNvSpPr>
            <a:spLocks noGrp="1" noRot="1" noChangeAspect="1" noChangeArrowheads="1" noTextEdit="1"/>
          </p:cNvSpPr>
          <p:nvPr>
            <p:ph type="sldImg"/>
          </p:nvPr>
        </p:nvSpPr>
        <p:spPr>
          <a:xfrm>
            <a:off x="381000" y="381000"/>
            <a:ext cx="6019800" cy="3733800"/>
          </a:xfrm>
          <a:ln/>
        </p:spPr>
      </p:sp>
      <p:sp>
        <p:nvSpPr>
          <p:cNvPr id="33798" name="Rectangle 3">
            <a:extLst>
              <a:ext uri="{FF2B5EF4-FFF2-40B4-BE49-F238E27FC236}">
                <a16:creationId xmlns:a16="http://schemas.microsoft.com/office/drawing/2014/main" id="{940EE2C3-D4B0-D47A-BF27-C8A8A64E5E6B}"/>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latin typeface="Arial Rounded MT Bold" panose="020F0704030504030204" pitchFamily="34" charset="0"/>
                <a:cs typeface="Arial" panose="020B0604020202020204" pitchFamily="34" charset="0"/>
              </a:rPr>
              <a:t>מַטְבֵּעַ</a:t>
            </a:r>
            <a:r>
              <a:rPr lang="en-US" altLang="en-US">
                <a:latin typeface="Arial Rounded MT Bold" panose="020F0704030504030204" pitchFamily="34" charset="0"/>
                <a:cs typeface="Arial" panose="020B0604020202020204" pitchFamily="34" charset="0"/>
              </a:rPr>
              <a:t> </a:t>
            </a:r>
            <a:r>
              <a:rPr lang="he-IL" altLang="en-US" sz="1200">
                <a:latin typeface="Arial Rounded MT Bold" panose="020F0704030504030204" pitchFamily="34" charset="0"/>
                <a:cs typeface="Arial" panose="020B0604020202020204" pitchFamily="34" charset="0"/>
              </a:rPr>
              <a:t>שֵם זו"נ</a:t>
            </a:r>
            <a:r>
              <a:rPr lang="en-US" altLang="en-US">
                <a:latin typeface="Arial Rounded MT Bold" panose="020F0704030504030204" pitchFamily="34" charset="0"/>
                <a:cs typeface="Arial" panose="020B0604020202020204" pitchFamily="34" charset="0"/>
              </a:rPr>
              <a:t> </a:t>
            </a:r>
          </a:p>
          <a:p>
            <a:r>
              <a:rPr lang="en-US" altLang="en-US">
                <a:latin typeface="Arial Rounded MT Bold" panose="020F0704030504030204" pitchFamily="34" charset="0"/>
                <a:cs typeface="Arial" panose="020B0604020202020204" pitchFamily="34" charset="0"/>
              </a:rPr>
              <a:t>coin ; currency</a:t>
            </a:r>
          </a:p>
        </p:txBody>
      </p:sp>
    </p:spTree>
    <p:extLst>
      <p:ext uri="{BB962C8B-B14F-4D97-AF65-F5344CB8AC3E}">
        <p14:creationId xmlns:p14="http://schemas.microsoft.com/office/powerpoint/2010/main" val="316083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2B4167B-DE18-00B3-E32B-EA152CE496F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34819" name="Rectangle 3">
            <a:extLst>
              <a:ext uri="{FF2B5EF4-FFF2-40B4-BE49-F238E27FC236}">
                <a16:creationId xmlns:a16="http://schemas.microsoft.com/office/drawing/2014/main" id="{6E9B27DD-4B6D-92D7-ABC8-3B4B63F8E9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34820" name="Rectangle 7">
            <a:extLst>
              <a:ext uri="{FF2B5EF4-FFF2-40B4-BE49-F238E27FC236}">
                <a16:creationId xmlns:a16="http://schemas.microsoft.com/office/drawing/2014/main" id="{5ADF15F7-9A75-BA36-16E5-109A6D5489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6CCAB15D-0CB7-458F-8F4E-9729783EF78B}" type="slidenum">
              <a:rPr lang="en-US" altLang="en-US" sz="1200">
                <a:solidFill>
                  <a:schemeClr val="tx1"/>
                </a:solidFill>
                <a:latin typeface="Arial" panose="020B0604020202020204" pitchFamily="34" charset="0"/>
              </a:rPr>
              <a:pPr eaLnBrk="1" hangingPunct="1"/>
              <a:t>11</a:t>
            </a:fld>
            <a:endParaRPr lang="en-US" altLang="en-US" sz="1200">
              <a:solidFill>
                <a:schemeClr val="tx1"/>
              </a:solidFill>
              <a:latin typeface="Arial" panose="020B0604020202020204" pitchFamily="34" charset="0"/>
            </a:endParaRPr>
          </a:p>
        </p:txBody>
      </p:sp>
      <p:sp>
        <p:nvSpPr>
          <p:cNvPr id="34821" name="Rectangle 2">
            <a:extLst>
              <a:ext uri="{FF2B5EF4-FFF2-40B4-BE49-F238E27FC236}">
                <a16:creationId xmlns:a16="http://schemas.microsoft.com/office/drawing/2014/main" id="{3C96AF8C-33C3-F554-05EF-43CFF9C0D61F}"/>
              </a:ext>
            </a:extLst>
          </p:cNvPr>
          <p:cNvSpPr>
            <a:spLocks noGrp="1" noRot="1" noChangeAspect="1" noChangeArrowheads="1" noTextEdit="1"/>
          </p:cNvSpPr>
          <p:nvPr>
            <p:ph type="sldImg"/>
          </p:nvPr>
        </p:nvSpPr>
        <p:spPr>
          <a:xfrm>
            <a:off x="225425" y="381000"/>
            <a:ext cx="6635750" cy="3733800"/>
          </a:xfrm>
          <a:ln/>
        </p:spPr>
      </p:sp>
      <p:sp>
        <p:nvSpPr>
          <p:cNvPr id="34822" name="Rectangle 3">
            <a:extLst>
              <a:ext uri="{FF2B5EF4-FFF2-40B4-BE49-F238E27FC236}">
                <a16:creationId xmlns:a16="http://schemas.microsoft.com/office/drawing/2014/main" id="{F4ED048B-15E4-2F63-3F72-259E9AB57B98}"/>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Rounded MT Bold" panose="020F0704030504030204" pitchFamily="34" charset="0"/>
              <a:cs typeface="Arial" panose="020B0604020202020204" pitchFamily="34" charset="0"/>
            </a:endParaRPr>
          </a:p>
          <a:p>
            <a:r>
              <a:rPr lang="en-US" altLang="en-US" dirty="0">
                <a:latin typeface="Arial Rounded MT Bold" panose="020F0704030504030204" pitchFamily="34" charset="0"/>
                <a:cs typeface="Arial" panose="020B0604020202020204" pitchFamily="34" charset="0"/>
              </a:rPr>
              <a:t>I’m a firstborn.  Mom had a jewelry draw with coins.  Asked and told that my redemption coins.  ???</a:t>
            </a:r>
          </a:p>
          <a:p>
            <a:r>
              <a:rPr lang="en-US" altLang="en-US" dirty="0">
                <a:latin typeface="Arial Rounded MT Bold" panose="020F0704030504030204" pitchFamily="34" charset="0"/>
                <a:cs typeface="Arial" panose="020B0604020202020204" pitchFamily="34" charset="0"/>
              </a:rPr>
              <a:t>When Mom died all jewelry </a:t>
            </a:r>
            <a:r>
              <a:rPr lang="en-US" altLang="en-US" dirty="0">
                <a:latin typeface="Arial Rounded MT Bold" panose="020F0704030504030204" pitchFamily="34" charset="0"/>
                <a:cs typeface="Arial" panose="020B0604020202020204" pitchFamily="34" charset="0"/>
                <a:sym typeface="Wingdings" panose="05000000000000000000" pitchFamily="2" charset="2"/>
              </a:rPr>
              <a:t> sister, but never found coins.</a:t>
            </a:r>
            <a:endParaRPr lang="en-US" altLang="en-US" dirty="0">
              <a:latin typeface="Arial Rounded MT Bold" panose="020F0704030504030204" pitchFamily="34" charset="0"/>
              <a:cs typeface="Arial" panose="020B0604020202020204" pitchFamily="34" charset="0"/>
            </a:endParaRPr>
          </a:p>
          <a:p>
            <a:endParaRPr lang="en-US" altLang="en-US" dirty="0">
              <a:latin typeface="Arial Rounded MT Bold" panose="020F0704030504030204" pitchFamily="34" charset="0"/>
              <a:cs typeface="Arial" panose="020B0604020202020204" pitchFamily="34" charset="0"/>
            </a:endParaRPr>
          </a:p>
          <a:p>
            <a:endParaRPr lang="en-US" altLang="en-US" dirty="0">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28048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4C0DE7D-7575-2304-D858-7FB2500AA2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43011" name="Rectangle 3">
            <a:extLst>
              <a:ext uri="{FF2B5EF4-FFF2-40B4-BE49-F238E27FC236}">
                <a16:creationId xmlns:a16="http://schemas.microsoft.com/office/drawing/2014/main" id="{E1BF72D7-6DC8-FAA8-DC85-495418F7376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43012" name="Rectangle 7">
            <a:extLst>
              <a:ext uri="{FF2B5EF4-FFF2-40B4-BE49-F238E27FC236}">
                <a16:creationId xmlns:a16="http://schemas.microsoft.com/office/drawing/2014/main" id="{768E8C44-9FB4-A4C3-FE80-5FCE3C4446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A723BDC2-0066-416C-99E2-90C23628DB2E}" type="slidenum">
              <a:rPr lang="en-US" altLang="en-US" sz="1200">
                <a:solidFill>
                  <a:schemeClr val="tx1"/>
                </a:solidFill>
                <a:latin typeface="Arial" panose="020B0604020202020204" pitchFamily="34" charset="0"/>
              </a:rPr>
              <a:pPr eaLnBrk="1" hangingPunct="1"/>
              <a:t>12</a:t>
            </a:fld>
            <a:endParaRPr lang="en-US" altLang="en-US" sz="1200">
              <a:solidFill>
                <a:schemeClr val="tx1"/>
              </a:solidFill>
              <a:latin typeface="Arial" panose="020B0604020202020204" pitchFamily="34" charset="0"/>
            </a:endParaRPr>
          </a:p>
        </p:txBody>
      </p:sp>
      <p:sp>
        <p:nvSpPr>
          <p:cNvPr id="43013" name="Rectangle 2">
            <a:extLst>
              <a:ext uri="{FF2B5EF4-FFF2-40B4-BE49-F238E27FC236}">
                <a16:creationId xmlns:a16="http://schemas.microsoft.com/office/drawing/2014/main" id="{02B78AC3-B274-DCCB-ADD2-896936988B3C}"/>
              </a:ext>
            </a:extLst>
          </p:cNvPr>
          <p:cNvSpPr>
            <a:spLocks noGrp="1" noRot="1" noChangeAspect="1" noChangeArrowheads="1" noTextEdit="1"/>
          </p:cNvSpPr>
          <p:nvPr>
            <p:ph type="sldImg"/>
          </p:nvPr>
        </p:nvSpPr>
        <p:spPr>
          <a:xfrm>
            <a:off x="533400" y="381000"/>
            <a:ext cx="6019800" cy="3733800"/>
          </a:xfrm>
          <a:ln/>
        </p:spPr>
      </p:sp>
      <p:sp>
        <p:nvSpPr>
          <p:cNvPr id="43014" name="Rectangle 3">
            <a:extLst>
              <a:ext uri="{FF2B5EF4-FFF2-40B4-BE49-F238E27FC236}">
                <a16:creationId xmlns:a16="http://schemas.microsoft.com/office/drawing/2014/main" id="{0C3AFE79-FE3E-DC3D-7682-8621E6EC0865}"/>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20917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2D989A4-E5E9-4458-DFCA-56BC155156D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35843" name="Rectangle 3">
            <a:extLst>
              <a:ext uri="{FF2B5EF4-FFF2-40B4-BE49-F238E27FC236}">
                <a16:creationId xmlns:a16="http://schemas.microsoft.com/office/drawing/2014/main" id="{C20C5588-E31A-BEA3-C7CF-71A4207CC31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35844" name="Rectangle 7">
            <a:extLst>
              <a:ext uri="{FF2B5EF4-FFF2-40B4-BE49-F238E27FC236}">
                <a16:creationId xmlns:a16="http://schemas.microsoft.com/office/drawing/2014/main" id="{0DFCA244-9100-3F9C-4659-37E8F628B0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4BD323C4-F9FC-4DC5-9A9C-19FB4492ADE9}" type="slidenum">
              <a:rPr lang="en-US" altLang="en-US" sz="1200">
                <a:solidFill>
                  <a:schemeClr val="tx1"/>
                </a:solidFill>
                <a:latin typeface="Arial" panose="020B0604020202020204" pitchFamily="34" charset="0"/>
              </a:rPr>
              <a:pPr eaLnBrk="1" hangingPunct="1"/>
              <a:t>13</a:t>
            </a:fld>
            <a:endParaRPr lang="en-US" altLang="en-US" sz="1200">
              <a:solidFill>
                <a:schemeClr val="tx1"/>
              </a:solidFill>
              <a:latin typeface="Arial" panose="020B0604020202020204" pitchFamily="34" charset="0"/>
            </a:endParaRPr>
          </a:p>
        </p:txBody>
      </p:sp>
      <p:sp>
        <p:nvSpPr>
          <p:cNvPr id="35845" name="Rectangle 2">
            <a:extLst>
              <a:ext uri="{FF2B5EF4-FFF2-40B4-BE49-F238E27FC236}">
                <a16:creationId xmlns:a16="http://schemas.microsoft.com/office/drawing/2014/main" id="{16CC8DDF-9AE3-CECB-3E57-8A0778556F0A}"/>
              </a:ext>
            </a:extLst>
          </p:cNvPr>
          <p:cNvSpPr>
            <a:spLocks noGrp="1" noRot="1" noChangeAspect="1" noChangeArrowheads="1" noTextEdit="1"/>
          </p:cNvSpPr>
          <p:nvPr>
            <p:ph type="sldImg"/>
          </p:nvPr>
        </p:nvSpPr>
        <p:spPr>
          <a:xfrm>
            <a:off x="304800" y="381000"/>
            <a:ext cx="6324600" cy="3733800"/>
          </a:xfrm>
          <a:ln/>
        </p:spPr>
      </p:sp>
      <p:sp>
        <p:nvSpPr>
          <p:cNvPr id="35846" name="Rectangle 3">
            <a:extLst>
              <a:ext uri="{FF2B5EF4-FFF2-40B4-BE49-F238E27FC236}">
                <a16:creationId xmlns:a16="http://schemas.microsoft.com/office/drawing/2014/main" id="{F25014E6-C89A-FFBA-0F9E-15B46BAA47AB}"/>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Rounded MT Bold" panose="020F0704030504030204" pitchFamily="34" charset="0"/>
                <a:cs typeface="Arial" panose="020B0604020202020204" pitchFamily="34" charset="0"/>
              </a:rPr>
              <a:t>Likely Shimon was the Cohen of the redemption, Pidyon </a:t>
            </a:r>
            <a:r>
              <a:rPr lang="en-US" altLang="en-US" dirty="0" err="1">
                <a:latin typeface="Arial Rounded MT Bold" panose="020F0704030504030204" pitchFamily="34" charset="0"/>
                <a:cs typeface="Arial" panose="020B0604020202020204" pitchFamily="34" charset="0"/>
              </a:rPr>
              <a:t>HaBen</a:t>
            </a:r>
            <a:endParaRPr lang="en-US" altLang="en-US" dirty="0">
              <a:latin typeface="Arial Rounded MT Bold" panose="020F0704030504030204" pitchFamily="34" charset="0"/>
              <a:cs typeface="Arial" panose="020B0604020202020204" pitchFamily="34" charset="0"/>
            </a:endParaRPr>
          </a:p>
          <a:p>
            <a:r>
              <a:rPr lang="en-US" altLang="en-US" dirty="0">
                <a:latin typeface="Arial Rounded MT Bold" panose="020F0704030504030204" pitchFamily="34" charset="0"/>
                <a:cs typeface="Arial" panose="020B0604020202020204" pitchFamily="34" charset="0"/>
              </a:rPr>
              <a:t>[Omitted 40 purification of Miriam @40 days  </a:t>
            </a:r>
          </a:p>
          <a:p>
            <a:r>
              <a:rPr lang="en-US" altLang="en-US" dirty="0">
                <a:latin typeface="Arial Rounded MT Bold" panose="020F0704030504030204" pitchFamily="34" charset="0"/>
                <a:cs typeface="Arial" panose="020B0604020202020204" pitchFamily="34" charset="0"/>
              </a:rPr>
              <a:t>30 day redemption, they stayed in </a:t>
            </a:r>
            <a:r>
              <a:rPr lang="en-US" altLang="en-US" dirty="0" err="1">
                <a:latin typeface="Arial Rounded MT Bold" panose="020F0704030504030204" pitchFamily="34" charset="0"/>
                <a:cs typeface="Arial" panose="020B0604020202020204" pitchFamily="34" charset="0"/>
              </a:rPr>
              <a:t>Yerushaliyam</a:t>
            </a:r>
            <a:r>
              <a:rPr lang="en-US" altLang="en-US" dirty="0">
                <a:latin typeface="Arial Rounded MT Bold" panose="020F0704030504030204" pitchFamily="34" charset="0"/>
                <a:cs typeface="Arial" panose="020B0604020202020204" pitchFamily="34" charset="0"/>
              </a:rPr>
              <a:t> 10 more days]</a:t>
            </a:r>
          </a:p>
          <a:p>
            <a:endParaRPr lang="en-US" altLang="en-US" dirty="0">
              <a:latin typeface="Arial Rounded MT Bold" panose="020F070403050403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AD3D5B4-4367-7F5B-722B-48952E4D10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36867" name="Rectangle 3">
            <a:extLst>
              <a:ext uri="{FF2B5EF4-FFF2-40B4-BE49-F238E27FC236}">
                <a16:creationId xmlns:a16="http://schemas.microsoft.com/office/drawing/2014/main" id="{34762377-02B7-13BB-86F1-527268D4D9D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36868" name="Rectangle 7">
            <a:extLst>
              <a:ext uri="{FF2B5EF4-FFF2-40B4-BE49-F238E27FC236}">
                <a16:creationId xmlns:a16="http://schemas.microsoft.com/office/drawing/2014/main" id="{C9CC458C-43E7-ADD4-EC41-723DCAE774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1403B4B2-4A8E-40E7-918C-F0438B76D6F7}" type="slidenum">
              <a:rPr lang="en-US" altLang="en-US" sz="1200">
                <a:solidFill>
                  <a:schemeClr val="tx1"/>
                </a:solidFill>
                <a:latin typeface="Arial" panose="020B0604020202020204" pitchFamily="34" charset="0"/>
              </a:rPr>
              <a:pPr eaLnBrk="1" hangingPunct="1"/>
              <a:t>14</a:t>
            </a:fld>
            <a:endParaRPr lang="en-US" altLang="en-US" sz="1200">
              <a:solidFill>
                <a:schemeClr val="tx1"/>
              </a:solidFill>
              <a:latin typeface="Arial" panose="020B0604020202020204" pitchFamily="34" charset="0"/>
            </a:endParaRPr>
          </a:p>
        </p:txBody>
      </p:sp>
      <p:sp>
        <p:nvSpPr>
          <p:cNvPr id="36869" name="Rectangle 2">
            <a:extLst>
              <a:ext uri="{FF2B5EF4-FFF2-40B4-BE49-F238E27FC236}">
                <a16:creationId xmlns:a16="http://schemas.microsoft.com/office/drawing/2014/main" id="{5723A347-94FA-4EA6-AA57-F5B7739C41FD}"/>
              </a:ext>
            </a:extLst>
          </p:cNvPr>
          <p:cNvSpPr>
            <a:spLocks noGrp="1" noRot="1" noChangeAspect="1" noChangeArrowheads="1" noTextEdit="1"/>
          </p:cNvSpPr>
          <p:nvPr>
            <p:ph type="sldImg"/>
          </p:nvPr>
        </p:nvSpPr>
        <p:spPr>
          <a:xfrm>
            <a:off x="381000" y="381000"/>
            <a:ext cx="6019800" cy="3733800"/>
          </a:xfrm>
          <a:ln/>
        </p:spPr>
      </p:sp>
      <p:sp>
        <p:nvSpPr>
          <p:cNvPr id="36870" name="Rectangle 3">
            <a:extLst>
              <a:ext uri="{FF2B5EF4-FFF2-40B4-BE49-F238E27FC236}">
                <a16:creationId xmlns:a16="http://schemas.microsoft.com/office/drawing/2014/main" id="{5AB1A354-A0BD-E30C-0388-B3BA5EF83B43}"/>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Rounded MT Bold" panose="020F0704030504030204" pitchFamily="34" charset="0"/>
                <a:cs typeface="Arial" panose="020B0604020202020204" pitchFamily="34" charset="0"/>
              </a:rPr>
              <a:t>And Ruakh HaKodesh upon.  Don’t think of it as big deal.  </a:t>
            </a:r>
            <a:r>
              <a:rPr lang="en-US" altLang="en-US">
                <a:solidFill>
                  <a:srgbClr val="FF0000"/>
                </a:solidFill>
                <a:latin typeface="Arial Rounded MT Bold" panose="020F0704030504030204" pitchFamily="34" charset="0"/>
                <a:cs typeface="Arial" panose="020B0604020202020204" pitchFamily="34" charset="0"/>
              </a:rPr>
              <a:t>Very Big Deal</a:t>
            </a:r>
          </a:p>
          <a:p>
            <a:r>
              <a:rPr lang="en-US" altLang="en-US">
                <a:latin typeface="Arial Rounded MT Bold" panose="020F0704030504030204" pitchFamily="34" charset="0"/>
                <a:cs typeface="Arial" panose="020B0604020202020204" pitchFamily="34" charset="0"/>
              </a:rPr>
              <a:t>400 years, RH been silent after 1500 years activity in Israel.   Israel meant to live in the Ruakh HaKodesh [pronunciation]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CE545A7-26BD-D1A1-050B-700CAA0C223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38915" name="Rectangle 3">
            <a:extLst>
              <a:ext uri="{FF2B5EF4-FFF2-40B4-BE49-F238E27FC236}">
                <a16:creationId xmlns:a16="http://schemas.microsoft.com/office/drawing/2014/main" id="{F92F5C23-F4D8-E710-7376-FBE70FD4D70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38916" name="Rectangle 7">
            <a:extLst>
              <a:ext uri="{FF2B5EF4-FFF2-40B4-BE49-F238E27FC236}">
                <a16:creationId xmlns:a16="http://schemas.microsoft.com/office/drawing/2014/main" id="{19AB7675-B333-A8E6-CC96-559AFD2001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A3EE743A-3F4E-4B49-B2B2-0AF0755DF869}" type="slidenum">
              <a:rPr lang="en-US" altLang="en-US" sz="1200">
                <a:solidFill>
                  <a:schemeClr val="tx1"/>
                </a:solidFill>
                <a:latin typeface="Arial" panose="020B0604020202020204" pitchFamily="34" charset="0"/>
              </a:rPr>
              <a:pPr eaLnBrk="1" hangingPunct="1"/>
              <a:t>15</a:t>
            </a:fld>
            <a:endParaRPr lang="en-US" altLang="en-US" sz="1200">
              <a:solidFill>
                <a:schemeClr val="tx1"/>
              </a:solidFill>
              <a:latin typeface="Arial" panose="020B0604020202020204" pitchFamily="34" charset="0"/>
            </a:endParaRPr>
          </a:p>
        </p:txBody>
      </p:sp>
      <p:sp>
        <p:nvSpPr>
          <p:cNvPr id="38917" name="Rectangle 2">
            <a:extLst>
              <a:ext uri="{FF2B5EF4-FFF2-40B4-BE49-F238E27FC236}">
                <a16:creationId xmlns:a16="http://schemas.microsoft.com/office/drawing/2014/main" id="{473FAF59-196B-5B60-4B1E-4D285E9BEDBD}"/>
              </a:ext>
            </a:extLst>
          </p:cNvPr>
          <p:cNvSpPr>
            <a:spLocks noGrp="1" noRot="1" noChangeAspect="1" noChangeArrowheads="1" noTextEdit="1"/>
          </p:cNvSpPr>
          <p:nvPr>
            <p:ph type="sldImg"/>
          </p:nvPr>
        </p:nvSpPr>
        <p:spPr>
          <a:xfrm>
            <a:off x="457200" y="381000"/>
            <a:ext cx="6019800" cy="3733800"/>
          </a:xfrm>
          <a:ln/>
        </p:spPr>
      </p:sp>
      <p:sp>
        <p:nvSpPr>
          <p:cNvPr id="38918" name="Rectangle 3">
            <a:extLst>
              <a:ext uri="{FF2B5EF4-FFF2-40B4-BE49-F238E27FC236}">
                <a16:creationId xmlns:a16="http://schemas.microsoft.com/office/drawing/2014/main" id="{14C6DD22-C369-4427-E08D-05E720738EDA}"/>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Rounded MT Bold" panose="020F0704030504030204" pitchFamily="34" charset="0"/>
                <a:cs typeface="Arial" panose="020B0604020202020204" pitchFamily="34" charset="0"/>
              </a:rPr>
              <a:t>Glory is back, Ruakh is back, Revelation is back</a:t>
            </a:r>
          </a:p>
          <a:p>
            <a:r>
              <a:rPr lang="en-US" altLang="en-US">
                <a:latin typeface="Arial Rounded MT Bold" panose="020F0704030504030204" pitchFamily="34" charset="0"/>
                <a:cs typeface="Arial" panose="020B0604020202020204" pitchFamily="34" charset="0"/>
              </a:rPr>
              <a:t>Firstborn is HERE</a:t>
            </a:r>
          </a:p>
          <a:p>
            <a:r>
              <a:rPr lang="en-US" altLang="en-US">
                <a:latin typeface="Arial Rounded MT Bold" panose="020F0704030504030204" pitchFamily="34" charset="0"/>
                <a:cs typeface="Arial" panose="020B0604020202020204" pitchFamily="34" charset="0"/>
              </a:rPr>
              <a:t>Association glory of Israel with revelation to Nations.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DC6472F-31D4-7A5B-5C93-6E8C249AED0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39939" name="Rectangle 3">
            <a:extLst>
              <a:ext uri="{FF2B5EF4-FFF2-40B4-BE49-F238E27FC236}">
                <a16:creationId xmlns:a16="http://schemas.microsoft.com/office/drawing/2014/main" id="{6EAF964D-4C06-1187-C4F4-FB3FC8D56E6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39940" name="Rectangle 7">
            <a:extLst>
              <a:ext uri="{FF2B5EF4-FFF2-40B4-BE49-F238E27FC236}">
                <a16:creationId xmlns:a16="http://schemas.microsoft.com/office/drawing/2014/main" id="{ECB5537E-26CD-4AB2-B4F8-4D54D9DFF5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EFE8B790-15E3-4587-8289-54A88590974A}" type="slidenum">
              <a:rPr lang="en-US" altLang="en-US" sz="1200">
                <a:solidFill>
                  <a:schemeClr val="tx1"/>
                </a:solidFill>
                <a:latin typeface="Arial" panose="020B0604020202020204" pitchFamily="34" charset="0"/>
              </a:rPr>
              <a:pPr eaLnBrk="1" hangingPunct="1"/>
              <a:t>16</a:t>
            </a:fld>
            <a:endParaRPr lang="en-US" altLang="en-US" sz="1200">
              <a:solidFill>
                <a:schemeClr val="tx1"/>
              </a:solidFill>
              <a:latin typeface="Arial" panose="020B0604020202020204" pitchFamily="34" charset="0"/>
            </a:endParaRPr>
          </a:p>
        </p:txBody>
      </p:sp>
      <p:sp>
        <p:nvSpPr>
          <p:cNvPr id="39941" name="Rectangle 2">
            <a:extLst>
              <a:ext uri="{FF2B5EF4-FFF2-40B4-BE49-F238E27FC236}">
                <a16:creationId xmlns:a16="http://schemas.microsoft.com/office/drawing/2014/main" id="{E68F1DF5-88EE-D069-D5A0-1731E3F008F9}"/>
              </a:ext>
            </a:extLst>
          </p:cNvPr>
          <p:cNvSpPr>
            <a:spLocks noGrp="1" noRot="1" noChangeAspect="1" noChangeArrowheads="1" noTextEdit="1"/>
          </p:cNvSpPr>
          <p:nvPr>
            <p:ph type="sldImg"/>
          </p:nvPr>
        </p:nvSpPr>
        <p:spPr>
          <a:xfrm>
            <a:off x="304800" y="381000"/>
            <a:ext cx="6172200" cy="3733800"/>
          </a:xfrm>
          <a:ln/>
        </p:spPr>
      </p:sp>
      <p:sp>
        <p:nvSpPr>
          <p:cNvPr id="39942" name="Rectangle 3">
            <a:extLst>
              <a:ext uri="{FF2B5EF4-FFF2-40B4-BE49-F238E27FC236}">
                <a16:creationId xmlns:a16="http://schemas.microsoft.com/office/drawing/2014/main" id="{055EA3D3-EADC-BD6C-1A23-D794E0126FC1}"/>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Rounded MT Bold" panose="020F0704030504030204" pitchFamily="34" charset="0"/>
                <a:cs typeface="Arial" panose="020B0604020202020204" pitchFamily="34" charset="0"/>
              </a:rPr>
              <a:t>Y is the Firstborn.  </a:t>
            </a:r>
          </a:p>
          <a:p>
            <a:r>
              <a:rPr lang="en-US" altLang="en-US">
                <a:latin typeface="Arial Rounded MT Bold" panose="020F0704030504030204" pitchFamily="34" charset="0"/>
                <a:cs typeface="Arial" panose="020B0604020202020204" pitchFamily="34" charset="0"/>
              </a:rPr>
              <a:t>Firstborn of his mother Miriam.  </a:t>
            </a:r>
          </a:p>
          <a:p>
            <a:r>
              <a:rPr lang="en-US" altLang="en-US">
                <a:latin typeface="Arial Rounded MT Bold" panose="020F0704030504030204" pitchFamily="34" charset="0"/>
                <a:cs typeface="Arial" panose="020B0604020202020204" pitchFamily="34" charset="0"/>
              </a:rPr>
              <a:t>Firstborn as the Great Cohen HaGadol, High Priest</a:t>
            </a:r>
          </a:p>
          <a:p>
            <a:r>
              <a:rPr lang="en-US" altLang="en-US">
                <a:latin typeface="Arial Rounded MT Bold" panose="020F0704030504030204" pitchFamily="34" charset="0"/>
                <a:cs typeface="Arial" panose="020B0604020202020204" pitchFamily="34" charset="0"/>
              </a:rPr>
              <a:t>Firstborn by sacrifice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F3BAA44-AAB5-E6BF-1ACA-230388A679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40963" name="Rectangle 3">
            <a:extLst>
              <a:ext uri="{FF2B5EF4-FFF2-40B4-BE49-F238E27FC236}">
                <a16:creationId xmlns:a16="http://schemas.microsoft.com/office/drawing/2014/main" id="{421AA5C6-4DCD-5937-C64F-220072E78AC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40964" name="Rectangle 7">
            <a:extLst>
              <a:ext uri="{FF2B5EF4-FFF2-40B4-BE49-F238E27FC236}">
                <a16:creationId xmlns:a16="http://schemas.microsoft.com/office/drawing/2014/main" id="{C397E3DC-62A4-0090-B23A-E126694097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1C572139-AA0E-4C7F-B6CB-2DC058E993C7}" type="slidenum">
              <a:rPr lang="en-US" altLang="en-US" sz="1200">
                <a:solidFill>
                  <a:schemeClr val="tx1"/>
                </a:solidFill>
                <a:latin typeface="Arial" panose="020B0604020202020204" pitchFamily="34" charset="0"/>
              </a:rPr>
              <a:pPr eaLnBrk="1" hangingPunct="1"/>
              <a:t>17</a:t>
            </a:fld>
            <a:endParaRPr lang="en-US" altLang="en-US" sz="1200">
              <a:solidFill>
                <a:schemeClr val="tx1"/>
              </a:solidFill>
              <a:latin typeface="Arial" panose="020B0604020202020204" pitchFamily="34" charset="0"/>
            </a:endParaRPr>
          </a:p>
        </p:txBody>
      </p:sp>
      <p:sp>
        <p:nvSpPr>
          <p:cNvPr id="40965" name="Rectangle 2">
            <a:extLst>
              <a:ext uri="{FF2B5EF4-FFF2-40B4-BE49-F238E27FC236}">
                <a16:creationId xmlns:a16="http://schemas.microsoft.com/office/drawing/2014/main" id="{1033C6B3-21AC-7EB2-ECF3-A26ABB84A08D}"/>
              </a:ext>
            </a:extLst>
          </p:cNvPr>
          <p:cNvSpPr>
            <a:spLocks noGrp="1" noRot="1" noChangeAspect="1" noChangeArrowheads="1" noTextEdit="1"/>
          </p:cNvSpPr>
          <p:nvPr>
            <p:ph type="sldImg"/>
          </p:nvPr>
        </p:nvSpPr>
        <p:spPr>
          <a:xfrm>
            <a:off x="225425" y="381000"/>
            <a:ext cx="6635750" cy="3733800"/>
          </a:xfrm>
          <a:ln/>
        </p:spPr>
      </p:sp>
      <p:sp>
        <p:nvSpPr>
          <p:cNvPr id="40966" name="Rectangle 3">
            <a:extLst>
              <a:ext uri="{FF2B5EF4-FFF2-40B4-BE49-F238E27FC236}">
                <a16:creationId xmlns:a16="http://schemas.microsoft.com/office/drawing/2014/main" id="{37E3D024-2C8E-B035-C871-18E8EDD0ED33}"/>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Rounded MT Bold" panose="020F0704030504030204" pitchFamily="34" charset="0"/>
                <a:cs typeface="Arial" panose="020B0604020202020204" pitchFamily="34" charset="0"/>
              </a:rPr>
              <a:t>See globe in background, South America, etc.?</a:t>
            </a:r>
          </a:p>
          <a:p>
            <a:r>
              <a:rPr lang="en-US" altLang="en-US" dirty="0">
                <a:latin typeface="Arial Rounded MT Bold" panose="020F0704030504030204" pitchFamily="34" charset="0"/>
                <a:cs typeface="Arial" panose="020B0604020202020204" pitchFamily="34" charset="0"/>
              </a:rPr>
              <a:t>G-d chose </a:t>
            </a:r>
            <a:r>
              <a:rPr lang="he-IL" altLang="en-US" sz="2400" b="1" dirty="0">
                <a:latin typeface="David" panose="020E0502060401010101" pitchFamily="34" charset="-79"/>
                <a:cs typeface="David" panose="020E0502060401010101" pitchFamily="34" charset="-79"/>
              </a:rPr>
              <a:t>ישראל</a:t>
            </a:r>
            <a:r>
              <a:rPr lang="en-US" altLang="en-US" dirty="0">
                <a:latin typeface="Arial Rounded MT Bold" panose="020F0704030504030204" pitchFamily="34" charset="0"/>
                <a:cs typeface="Arial" panose="020B0604020202020204" pitchFamily="34" charset="0"/>
              </a:rPr>
              <a:t> because He loves the Nations.</a:t>
            </a:r>
          </a:p>
          <a:p>
            <a:r>
              <a:rPr lang="en-US" altLang="en-US" dirty="0">
                <a:latin typeface="Arial Rounded MT Bold" panose="020F0704030504030204" pitchFamily="34" charset="0"/>
                <a:cs typeface="Arial" panose="020B0604020202020204" pitchFamily="34" charset="0"/>
              </a:rPr>
              <a:t>Jewish ID and covenant is not about us, it’s about world redemption.  </a:t>
            </a:r>
            <a:r>
              <a:rPr lang="he-IL" altLang="en-US" sz="2400" b="1" dirty="0">
                <a:latin typeface="David" panose="020E0502060401010101" pitchFamily="34" charset="-79"/>
                <a:cs typeface="David" panose="020E0502060401010101" pitchFamily="34" charset="-79"/>
              </a:rPr>
              <a:t>ישוע</a:t>
            </a:r>
            <a:r>
              <a:rPr lang="en-US" altLang="en-US" dirty="0">
                <a:latin typeface="Arial Rounded MT Bold" panose="020F0704030504030204" pitchFamily="34" charset="0"/>
                <a:cs typeface="Arial" panose="020B0604020202020204" pitchFamily="34" charset="0"/>
              </a:rPr>
              <a:t> came only to Jews, </a:t>
            </a:r>
            <a:r>
              <a:rPr lang="he-IL" altLang="en-US" sz="2400" b="1" dirty="0">
                <a:latin typeface="David" panose="020E0502060401010101" pitchFamily="34" charset="-79"/>
                <a:cs typeface="David" panose="020E0502060401010101" pitchFamily="34" charset="-79"/>
              </a:rPr>
              <a:t>כי</a:t>
            </a:r>
            <a:r>
              <a:rPr lang="en-US" altLang="en-US" dirty="0">
                <a:latin typeface="Arial Rounded MT Bold" panose="020F0704030504030204" pitchFamily="34" charset="0"/>
                <a:cs typeface="Arial" panose="020B0604020202020204" pitchFamily="34" charset="0"/>
              </a:rPr>
              <a:t> we’re to be His instrument.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14F8A08-A627-9356-75C2-B41C8F1DFAE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41987" name="Rectangle 3">
            <a:extLst>
              <a:ext uri="{FF2B5EF4-FFF2-40B4-BE49-F238E27FC236}">
                <a16:creationId xmlns:a16="http://schemas.microsoft.com/office/drawing/2014/main" id="{E8F14340-3855-2AE4-D75A-74034DE932C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41988" name="Rectangle 7">
            <a:extLst>
              <a:ext uri="{FF2B5EF4-FFF2-40B4-BE49-F238E27FC236}">
                <a16:creationId xmlns:a16="http://schemas.microsoft.com/office/drawing/2014/main" id="{97308B2A-1DA9-E089-C61B-4B43D3DB91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00B46157-F5A2-4845-8E30-36E40DEBD376}" type="slidenum">
              <a:rPr lang="en-US" altLang="en-US" sz="1200">
                <a:solidFill>
                  <a:schemeClr val="tx1"/>
                </a:solidFill>
                <a:latin typeface="Arial" panose="020B0604020202020204" pitchFamily="34" charset="0"/>
              </a:rPr>
              <a:pPr eaLnBrk="1" hangingPunct="1"/>
              <a:t>18</a:t>
            </a:fld>
            <a:endParaRPr lang="en-US" altLang="en-US" sz="1200">
              <a:solidFill>
                <a:schemeClr val="tx1"/>
              </a:solidFill>
              <a:latin typeface="Arial" panose="020B0604020202020204" pitchFamily="34" charset="0"/>
            </a:endParaRPr>
          </a:p>
        </p:txBody>
      </p:sp>
      <p:sp>
        <p:nvSpPr>
          <p:cNvPr id="41989" name="Rectangle 2">
            <a:extLst>
              <a:ext uri="{FF2B5EF4-FFF2-40B4-BE49-F238E27FC236}">
                <a16:creationId xmlns:a16="http://schemas.microsoft.com/office/drawing/2014/main" id="{29261BDB-7AEC-1581-F680-9ACB428E2539}"/>
              </a:ext>
            </a:extLst>
          </p:cNvPr>
          <p:cNvSpPr>
            <a:spLocks noGrp="1" noRot="1" noChangeAspect="1" noChangeArrowheads="1" noTextEdit="1"/>
          </p:cNvSpPr>
          <p:nvPr>
            <p:ph type="sldImg"/>
          </p:nvPr>
        </p:nvSpPr>
        <p:spPr>
          <a:xfrm>
            <a:off x="1054100" y="381000"/>
            <a:ext cx="4978400" cy="3733800"/>
          </a:xfrm>
          <a:ln/>
        </p:spPr>
      </p:sp>
      <p:sp>
        <p:nvSpPr>
          <p:cNvPr id="41990" name="Rectangle 3">
            <a:extLst>
              <a:ext uri="{FF2B5EF4-FFF2-40B4-BE49-F238E27FC236}">
                <a16:creationId xmlns:a16="http://schemas.microsoft.com/office/drawing/2014/main" id="{F0A094CA-5484-9537-F043-C3E7D3EB06D2}"/>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Rounded MT Bold" panose="020F0704030504030204" pitchFamily="34" charset="0"/>
                <a:cs typeface="Arial" panose="020B0604020202020204" pitchFamily="34" charset="0"/>
              </a:rPr>
              <a:t>The irony is that those appointed to "redeem him" as His kohanim according to the terms of the Mosiac covenant were the very ones who made Him our Redeemer!  In other words, those who were appointed to represent Yeshua before God were the very ones who offered Him up as a sacrifice for our sins...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E97C4D7-08E9-F56E-FE61-0686FB3B54F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46083" name="Rectangle 3">
            <a:extLst>
              <a:ext uri="{FF2B5EF4-FFF2-40B4-BE49-F238E27FC236}">
                <a16:creationId xmlns:a16="http://schemas.microsoft.com/office/drawing/2014/main" id="{25381060-CED8-63CB-1C2A-AE47BE89D3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46084" name="Rectangle 7">
            <a:extLst>
              <a:ext uri="{FF2B5EF4-FFF2-40B4-BE49-F238E27FC236}">
                <a16:creationId xmlns:a16="http://schemas.microsoft.com/office/drawing/2014/main" id="{3D3C96D4-156F-704A-79CA-493761ECDF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49E5418B-AEE0-42C1-AD28-399F76226031}" type="slidenum">
              <a:rPr lang="en-US" altLang="en-US" sz="1200">
                <a:solidFill>
                  <a:schemeClr val="tx1"/>
                </a:solidFill>
                <a:latin typeface="Arial" panose="020B0604020202020204" pitchFamily="34" charset="0"/>
              </a:rPr>
              <a:pPr eaLnBrk="1" hangingPunct="1"/>
              <a:t>19</a:t>
            </a:fld>
            <a:endParaRPr lang="en-US" altLang="en-US" sz="1200">
              <a:solidFill>
                <a:schemeClr val="tx1"/>
              </a:solidFill>
              <a:latin typeface="Arial" panose="020B0604020202020204" pitchFamily="34" charset="0"/>
            </a:endParaRPr>
          </a:p>
        </p:txBody>
      </p:sp>
      <p:sp>
        <p:nvSpPr>
          <p:cNvPr id="46085" name="Rectangle 2">
            <a:extLst>
              <a:ext uri="{FF2B5EF4-FFF2-40B4-BE49-F238E27FC236}">
                <a16:creationId xmlns:a16="http://schemas.microsoft.com/office/drawing/2014/main" id="{B51D6DA3-BCAB-200D-CCE9-1AF96AEFEEBD}"/>
              </a:ext>
            </a:extLst>
          </p:cNvPr>
          <p:cNvSpPr>
            <a:spLocks noGrp="1" noRot="1" noChangeAspect="1" noChangeArrowheads="1" noTextEdit="1"/>
          </p:cNvSpPr>
          <p:nvPr>
            <p:ph type="sldImg"/>
          </p:nvPr>
        </p:nvSpPr>
        <p:spPr>
          <a:xfrm>
            <a:off x="304800" y="381000"/>
            <a:ext cx="6248400" cy="3733800"/>
          </a:xfrm>
          <a:ln/>
        </p:spPr>
      </p:sp>
      <p:sp>
        <p:nvSpPr>
          <p:cNvPr id="46086" name="Rectangle 3">
            <a:extLst>
              <a:ext uri="{FF2B5EF4-FFF2-40B4-BE49-F238E27FC236}">
                <a16:creationId xmlns:a16="http://schemas.microsoft.com/office/drawing/2014/main" id="{FB6C58AF-E580-E05E-271B-1DCFF58CDD35}"/>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Rounded MT Bold" panose="020F0704030504030204" pitchFamily="34" charset="0"/>
                <a:cs typeface="Arial" panose="020B0604020202020204" pitchFamily="34" charset="0"/>
              </a:rPr>
              <a:t>Not created, BEFORE all things, even before time</a:t>
            </a:r>
          </a:p>
          <a:p>
            <a:r>
              <a:rPr lang="en-US" altLang="en-US">
                <a:latin typeface="Arial Rounded MT Bold" panose="020F0704030504030204" pitchFamily="34" charset="0"/>
                <a:cs typeface="Arial" panose="020B0604020202020204" pitchFamily="34" charset="0"/>
              </a:rPr>
              <a:t>the Logos, or Word, by Philo the Jew of Alexandria Philo Judaeus of Alexandria, contemporay of </a:t>
            </a:r>
            <a:r>
              <a:rPr lang="he-IL" altLang="en-US">
                <a:latin typeface="Arial Rounded MT Bold" panose="020F0704030504030204" pitchFamily="34" charset="0"/>
                <a:cs typeface="Arial" panose="020B0604020202020204" pitchFamily="34" charset="0"/>
              </a:rPr>
              <a:t>ישוע</a:t>
            </a:r>
            <a:r>
              <a:rPr lang="en-US" altLang="en-US">
                <a:latin typeface="Arial Rounded MT Bold" panose="020F0704030504030204" pitchFamily="34" charset="0"/>
                <a:cs typeface="Arial" panose="020B0604020202020204" pitchFamily="34" charset="0"/>
              </a:rPr>
              <a:t>  (20 BCE – 50 CE)</a:t>
            </a:r>
          </a:p>
        </p:txBody>
      </p:sp>
    </p:spTree>
    <p:extLst>
      <p:ext uri="{BB962C8B-B14F-4D97-AF65-F5344CB8AC3E}">
        <p14:creationId xmlns:p14="http://schemas.microsoft.com/office/powerpoint/2010/main" val="381687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32DAE-C714-E236-80FE-078748D3D162}"/>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7A7EE910-8161-F555-4510-826A9D70F22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28675" name="Rectangle 3">
            <a:extLst>
              <a:ext uri="{FF2B5EF4-FFF2-40B4-BE49-F238E27FC236}">
                <a16:creationId xmlns:a16="http://schemas.microsoft.com/office/drawing/2014/main" id="{65724219-A163-A799-9708-F0987BC9DE7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28676" name="Rectangle 7">
            <a:extLst>
              <a:ext uri="{FF2B5EF4-FFF2-40B4-BE49-F238E27FC236}">
                <a16:creationId xmlns:a16="http://schemas.microsoft.com/office/drawing/2014/main" id="{2FAC7DB3-4192-8B9D-759F-E93C817352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7BFE4B2B-81B8-4E9C-B357-368FE82DAB21}" type="slidenum">
              <a:rPr lang="en-US" altLang="en-US" sz="1200">
                <a:solidFill>
                  <a:schemeClr val="tx1"/>
                </a:solidFill>
                <a:latin typeface="Arial" panose="020B0604020202020204" pitchFamily="34" charset="0"/>
              </a:rPr>
              <a:pPr eaLnBrk="1" hangingPunct="1"/>
              <a:t>2</a:t>
            </a:fld>
            <a:endParaRPr lang="en-US" altLang="en-US" sz="1200">
              <a:solidFill>
                <a:schemeClr val="tx1"/>
              </a:solidFill>
              <a:latin typeface="Arial" panose="020B0604020202020204" pitchFamily="34" charset="0"/>
            </a:endParaRPr>
          </a:p>
        </p:txBody>
      </p:sp>
      <p:sp>
        <p:nvSpPr>
          <p:cNvPr id="28677" name="Rectangle 2">
            <a:extLst>
              <a:ext uri="{FF2B5EF4-FFF2-40B4-BE49-F238E27FC236}">
                <a16:creationId xmlns:a16="http://schemas.microsoft.com/office/drawing/2014/main" id="{C503EAEC-0122-6BF4-E63F-155CA8CE705D}"/>
              </a:ext>
            </a:extLst>
          </p:cNvPr>
          <p:cNvSpPr>
            <a:spLocks noGrp="1" noRot="1" noChangeAspect="1" noChangeArrowheads="1" noTextEdit="1"/>
          </p:cNvSpPr>
          <p:nvPr>
            <p:ph type="sldImg"/>
          </p:nvPr>
        </p:nvSpPr>
        <p:spPr>
          <a:xfrm>
            <a:off x="225425" y="381000"/>
            <a:ext cx="6635750" cy="3733800"/>
          </a:xfrm>
          <a:ln/>
        </p:spPr>
      </p:sp>
      <p:sp>
        <p:nvSpPr>
          <p:cNvPr id="28678" name="Rectangle 3">
            <a:extLst>
              <a:ext uri="{FF2B5EF4-FFF2-40B4-BE49-F238E27FC236}">
                <a16:creationId xmlns:a16="http://schemas.microsoft.com/office/drawing/2014/main" id="{38030385-D9FB-5711-6B85-4984BD16221A}"/>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0988" indent="-280988">
              <a:buFont typeface="+mj-lt"/>
              <a:buAutoNum type="arabicPeriod"/>
            </a:pPr>
            <a:r>
              <a:rPr lang="en-US" altLang="en-US" dirty="0">
                <a:latin typeface="Arial Rounded MT Bold" panose="020F0704030504030204" pitchFamily="34" charset="0"/>
                <a:cs typeface="Arial" panose="020B0604020202020204" pitchFamily="34" charset="0"/>
              </a:rPr>
              <a:t>Somewhat universal, Jews and Gentiles</a:t>
            </a:r>
          </a:p>
          <a:p>
            <a:pPr marL="280988" indent="-280988">
              <a:buFont typeface="+mj-lt"/>
              <a:buAutoNum type="arabicPeriod"/>
            </a:pPr>
            <a:r>
              <a:rPr lang="en-US" altLang="en-US" dirty="0">
                <a:latin typeface="Arial Rounded MT Bold" panose="020F0704030504030204" pitchFamily="34" charset="0"/>
                <a:cs typeface="Arial" panose="020B0604020202020204" pitchFamily="34" charset="0"/>
              </a:rPr>
              <a:t>Done in the Jewish community, I saw the coins for myself</a:t>
            </a:r>
          </a:p>
          <a:p>
            <a:pPr marL="280988" indent="-280988">
              <a:buFont typeface="+mj-lt"/>
              <a:buAutoNum type="arabicPeriod"/>
            </a:pPr>
            <a:r>
              <a:rPr lang="en-US" altLang="en-US" dirty="0">
                <a:latin typeface="Arial Rounded MT Bold" panose="020F0704030504030204" pitchFamily="34" charset="0"/>
                <a:cs typeface="Arial" panose="020B0604020202020204" pitchFamily="34" charset="0"/>
              </a:rPr>
              <a:t>No Temple sacrifices, not done</a:t>
            </a:r>
          </a:p>
        </p:txBody>
      </p:sp>
    </p:spTree>
    <p:extLst>
      <p:ext uri="{BB962C8B-B14F-4D97-AF65-F5344CB8AC3E}">
        <p14:creationId xmlns:p14="http://schemas.microsoft.com/office/powerpoint/2010/main" val="4207919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F5249E5-77A2-BAB3-FC39-21E24DBEAD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47107" name="Rectangle 3">
            <a:extLst>
              <a:ext uri="{FF2B5EF4-FFF2-40B4-BE49-F238E27FC236}">
                <a16:creationId xmlns:a16="http://schemas.microsoft.com/office/drawing/2014/main" id="{BA87C167-6251-2762-4D0A-696076B422F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47108" name="Rectangle 7">
            <a:extLst>
              <a:ext uri="{FF2B5EF4-FFF2-40B4-BE49-F238E27FC236}">
                <a16:creationId xmlns:a16="http://schemas.microsoft.com/office/drawing/2014/main" id="{9160C098-14A1-26C5-D0C5-255256398F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E820CBDA-B472-438B-B71B-481814B7799F}" type="slidenum">
              <a:rPr lang="en-US" altLang="en-US" sz="1200">
                <a:solidFill>
                  <a:schemeClr val="tx1"/>
                </a:solidFill>
                <a:latin typeface="Arial" panose="020B0604020202020204" pitchFamily="34" charset="0"/>
              </a:rPr>
              <a:pPr eaLnBrk="1" hangingPunct="1"/>
              <a:t>20</a:t>
            </a:fld>
            <a:endParaRPr lang="en-US" altLang="en-US" sz="1200">
              <a:solidFill>
                <a:schemeClr val="tx1"/>
              </a:solidFill>
              <a:latin typeface="Arial" panose="020B0604020202020204" pitchFamily="34" charset="0"/>
            </a:endParaRPr>
          </a:p>
        </p:txBody>
      </p:sp>
      <p:sp>
        <p:nvSpPr>
          <p:cNvPr id="47109" name="Rectangle 2">
            <a:extLst>
              <a:ext uri="{FF2B5EF4-FFF2-40B4-BE49-F238E27FC236}">
                <a16:creationId xmlns:a16="http://schemas.microsoft.com/office/drawing/2014/main" id="{7FEEA664-75BF-7DEC-E4F8-9526EB13262C}"/>
              </a:ext>
            </a:extLst>
          </p:cNvPr>
          <p:cNvSpPr>
            <a:spLocks noGrp="1" noRot="1" noChangeAspect="1" noChangeArrowheads="1" noTextEdit="1"/>
          </p:cNvSpPr>
          <p:nvPr>
            <p:ph type="sldImg"/>
          </p:nvPr>
        </p:nvSpPr>
        <p:spPr>
          <a:xfrm>
            <a:off x="460375" y="381000"/>
            <a:ext cx="6016625" cy="3733800"/>
          </a:xfrm>
          <a:ln/>
        </p:spPr>
      </p:sp>
      <p:sp>
        <p:nvSpPr>
          <p:cNvPr id="47110" name="Rectangle 3">
            <a:extLst>
              <a:ext uri="{FF2B5EF4-FFF2-40B4-BE49-F238E27FC236}">
                <a16:creationId xmlns:a16="http://schemas.microsoft.com/office/drawing/2014/main" id="{7B06C972-C21A-0BFD-D74F-1255738A5FAA}"/>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648131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3D970CD-4BE3-390D-0C3A-45BD52B0042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32771" name="Rectangle 3">
            <a:extLst>
              <a:ext uri="{FF2B5EF4-FFF2-40B4-BE49-F238E27FC236}">
                <a16:creationId xmlns:a16="http://schemas.microsoft.com/office/drawing/2014/main" id="{BC34341F-B465-BC05-D6F1-036761AD31E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32772" name="Rectangle 7">
            <a:extLst>
              <a:ext uri="{FF2B5EF4-FFF2-40B4-BE49-F238E27FC236}">
                <a16:creationId xmlns:a16="http://schemas.microsoft.com/office/drawing/2014/main" id="{E0610BFE-607F-FD3C-4F2A-B6943DC1EA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444C59B3-AD8E-42A3-A760-7401BA6E9908}" type="slidenum">
              <a:rPr lang="en-US" altLang="en-US" sz="1200">
                <a:solidFill>
                  <a:schemeClr val="tx1"/>
                </a:solidFill>
                <a:latin typeface="Arial" panose="020B0604020202020204" pitchFamily="34" charset="0"/>
              </a:rPr>
              <a:pPr eaLnBrk="1" hangingPunct="1"/>
              <a:t>21</a:t>
            </a:fld>
            <a:endParaRPr lang="en-US" altLang="en-US" sz="1200">
              <a:solidFill>
                <a:schemeClr val="tx1"/>
              </a:solidFill>
              <a:latin typeface="Arial" panose="020B0604020202020204" pitchFamily="34" charset="0"/>
            </a:endParaRPr>
          </a:p>
        </p:txBody>
      </p:sp>
      <p:sp>
        <p:nvSpPr>
          <p:cNvPr id="32773" name="Rectangle 2">
            <a:extLst>
              <a:ext uri="{FF2B5EF4-FFF2-40B4-BE49-F238E27FC236}">
                <a16:creationId xmlns:a16="http://schemas.microsoft.com/office/drawing/2014/main" id="{ED446D26-F0AB-272F-820B-583FF4CE6053}"/>
              </a:ext>
            </a:extLst>
          </p:cNvPr>
          <p:cNvSpPr>
            <a:spLocks noGrp="1" noRot="1" noChangeAspect="1" noChangeArrowheads="1" noTextEdit="1"/>
          </p:cNvSpPr>
          <p:nvPr>
            <p:ph type="sldImg"/>
          </p:nvPr>
        </p:nvSpPr>
        <p:spPr>
          <a:xfrm>
            <a:off x="225425" y="381000"/>
            <a:ext cx="6635750" cy="3733800"/>
          </a:xfrm>
          <a:ln/>
        </p:spPr>
      </p:sp>
      <p:sp>
        <p:nvSpPr>
          <p:cNvPr id="32774" name="Rectangle 3">
            <a:extLst>
              <a:ext uri="{FF2B5EF4-FFF2-40B4-BE49-F238E27FC236}">
                <a16:creationId xmlns:a16="http://schemas.microsoft.com/office/drawing/2014/main" id="{D85A9DFE-1147-B89D-74D7-709AAA24FEA5}"/>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Rounded MT Bold" panose="020F0704030504030204" pitchFamily="34" charset="0"/>
                <a:cs typeface="Arial" panose="020B0604020202020204" pitchFamily="34" charset="0"/>
              </a:rPr>
              <a:t>So, Aharon belongs to the cohen, but you, </a:t>
            </a:r>
            <a:r>
              <a:rPr lang="en-US" altLang="en-US" dirty="0" err="1">
                <a:latin typeface="Arial Rounded MT Bold" panose="020F0704030504030204" pitchFamily="34" charset="0"/>
                <a:cs typeface="Arial" panose="020B0604020202020204" pitchFamily="34" charset="0"/>
              </a:rPr>
              <a:t>Y’hoshua</a:t>
            </a:r>
            <a:r>
              <a:rPr lang="en-US" altLang="en-US" dirty="0">
                <a:latin typeface="Arial Rounded MT Bold" panose="020F0704030504030204" pitchFamily="34" charset="0"/>
                <a:cs typeface="Arial" panose="020B0604020202020204" pitchFamily="34" charset="0"/>
              </a:rPr>
              <a:t>, can buy him back.  </a:t>
            </a:r>
          </a:p>
          <a:p>
            <a:endParaRPr lang="en-US" altLang="en-US" dirty="0">
              <a:latin typeface="Arial Rounded MT Bold" panose="020F0704030504030204" pitchFamily="34" charset="0"/>
              <a:cs typeface="Arial" panose="020B0604020202020204" pitchFamily="34" charset="0"/>
            </a:endParaRPr>
          </a:p>
          <a:p>
            <a:r>
              <a:rPr lang="en-US" altLang="en-US" dirty="0">
                <a:latin typeface="Arial Rounded MT Bold" panose="020F0704030504030204" pitchFamily="34" charset="0"/>
                <a:cs typeface="Arial" panose="020B0604020202020204" pitchFamily="34" charset="0"/>
              </a:rPr>
              <a:t>Give the cohen, descendent of Aharon, Aaron, the five shekels.</a:t>
            </a:r>
          </a:p>
          <a:p>
            <a:endParaRPr lang="en-US" altLang="en-US" dirty="0">
              <a:latin typeface="Arial Rounded MT Bold" panose="020F0704030504030204" pitchFamily="34" charset="0"/>
              <a:cs typeface="Arial" panose="020B0604020202020204" pitchFamily="34" charset="0"/>
            </a:endParaRPr>
          </a:p>
          <a:p>
            <a:r>
              <a:rPr lang="en-US" altLang="en-US" dirty="0">
                <a:latin typeface="Arial Rounded MT Bold" panose="020F0704030504030204" pitchFamily="34" charset="0"/>
                <a:cs typeface="Arial" panose="020B0604020202020204" pitchFamily="34" charset="0"/>
              </a:rPr>
              <a:t>[Then get them back as memento.]</a:t>
            </a:r>
          </a:p>
        </p:txBody>
      </p:sp>
    </p:spTree>
    <p:extLst>
      <p:ext uri="{BB962C8B-B14F-4D97-AF65-F5344CB8AC3E}">
        <p14:creationId xmlns:p14="http://schemas.microsoft.com/office/powerpoint/2010/main" val="2687759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6E85118-E1FB-52B6-4B3F-93E76616CA4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30723" name="Rectangle 3">
            <a:extLst>
              <a:ext uri="{FF2B5EF4-FFF2-40B4-BE49-F238E27FC236}">
                <a16:creationId xmlns:a16="http://schemas.microsoft.com/office/drawing/2014/main" id="{BD0082F7-ECDE-2D4D-2EDB-BFDAD69A792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30724" name="Rectangle 7">
            <a:extLst>
              <a:ext uri="{FF2B5EF4-FFF2-40B4-BE49-F238E27FC236}">
                <a16:creationId xmlns:a16="http://schemas.microsoft.com/office/drawing/2014/main" id="{91D1B975-ECB4-26E5-2F17-040B8B0F4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345E0985-A5A0-41D9-94E2-C46CC9AD6C37}" type="slidenum">
              <a:rPr lang="en-US" altLang="en-US" sz="1200">
                <a:solidFill>
                  <a:schemeClr val="tx1"/>
                </a:solidFill>
                <a:latin typeface="Arial" panose="020B0604020202020204" pitchFamily="34" charset="0"/>
              </a:rPr>
              <a:pPr eaLnBrk="1" hangingPunct="1"/>
              <a:t>22</a:t>
            </a:fld>
            <a:endParaRPr lang="en-US" altLang="en-US" sz="1200">
              <a:solidFill>
                <a:schemeClr val="tx1"/>
              </a:solidFill>
              <a:latin typeface="Arial" panose="020B0604020202020204" pitchFamily="34" charset="0"/>
            </a:endParaRPr>
          </a:p>
        </p:txBody>
      </p:sp>
      <p:sp>
        <p:nvSpPr>
          <p:cNvPr id="30725" name="Rectangle 2">
            <a:extLst>
              <a:ext uri="{FF2B5EF4-FFF2-40B4-BE49-F238E27FC236}">
                <a16:creationId xmlns:a16="http://schemas.microsoft.com/office/drawing/2014/main" id="{1CE8B130-A16D-1913-7C57-5FD9167C4AD7}"/>
              </a:ext>
            </a:extLst>
          </p:cNvPr>
          <p:cNvSpPr>
            <a:spLocks noGrp="1" noRot="1" noChangeAspect="1" noChangeArrowheads="1" noTextEdit="1"/>
          </p:cNvSpPr>
          <p:nvPr>
            <p:ph type="sldImg"/>
          </p:nvPr>
        </p:nvSpPr>
        <p:spPr>
          <a:xfrm>
            <a:off x="457200" y="381000"/>
            <a:ext cx="6019800" cy="3733800"/>
          </a:xfrm>
          <a:ln/>
        </p:spPr>
      </p:sp>
      <p:sp>
        <p:nvSpPr>
          <p:cNvPr id="30726" name="Rectangle 3">
            <a:extLst>
              <a:ext uri="{FF2B5EF4-FFF2-40B4-BE49-F238E27FC236}">
                <a16:creationId xmlns:a16="http://schemas.microsoft.com/office/drawing/2014/main" id="{8D6F0352-2E87-B913-5541-8814EB9151E7}"/>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28100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A716F-B4B2-BAE2-30B3-BBF50B1E0756}"/>
            </a:ext>
          </a:extLst>
        </p:cNvPr>
        <p:cNvGrpSpPr/>
        <p:nvPr/>
      </p:nvGrpSpPr>
      <p:grpSpPr>
        <a:xfrm>
          <a:off x="0" y="0"/>
          <a:ext cx="0" cy="0"/>
          <a:chOff x="0" y="0"/>
          <a:chExt cx="0" cy="0"/>
        </a:xfrm>
      </p:grpSpPr>
      <p:sp>
        <p:nvSpPr>
          <p:cNvPr id="43010" name="Rectangle 2">
            <a:extLst>
              <a:ext uri="{FF2B5EF4-FFF2-40B4-BE49-F238E27FC236}">
                <a16:creationId xmlns:a16="http://schemas.microsoft.com/office/drawing/2014/main" id="{86B7BF45-308C-9DF5-D7E5-9C1B181C0E3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43011" name="Rectangle 3">
            <a:extLst>
              <a:ext uri="{FF2B5EF4-FFF2-40B4-BE49-F238E27FC236}">
                <a16:creationId xmlns:a16="http://schemas.microsoft.com/office/drawing/2014/main" id="{DB78D48A-EB50-2F68-810F-846478A3E4E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43012" name="Rectangle 7">
            <a:extLst>
              <a:ext uri="{FF2B5EF4-FFF2-40B4-BE49-F238E27FC236}">
                <a16:creationId xmlns:a16="http://schemas.microsoft.com/office/drawing/2014/main" id="{73087D88-335A-1FFF-0935-BB1382E85C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A723BDC2-0066-416C-99E2-90C23628DB2E}" type="slidenum">
              <a:rPr lang="en-US" altLang="en-US" sz="1200">
                <a:solidFill>
                  <a:schemeClr val="tx1"/>
                </a:solidFill>
                <a:latin typeface="Arial" panose="020B0604020202020204" pitchFamily="34" charset="0"/>
              </a:rPr>
              <a:pPr eaLnBrk="1" hangingPunct="1"/>
              <a:t>23</a:t>
            </a:fld>
            <a:endParaRPr lang="en-US" altLang="en-US" sz="1200">
              <a:solidFill>
                <a:schemeClr val="tx1"/>
              </a:solidFill>
              <a:latin typeface="Arial" panose="020B0604020202020204" pitchFamily="34" charset="0"/>
            </a:endParaRPr>
          </a:p>
        </p:txBody>
      </p:sp>
      <p:sp>
        <p:nvSpPr>
          <p:cNvPr id="43013" name="Rectangle 2">
            <a:extLst>
              <a:ext uri="{FF2B5EF4-FFF2-40B4-BE49-F238E27FC236}">
                <a16:creationId xmlns:a16="http://schemas.microsoft.com/office/drawing/2014/main" id="{BDCC1C4D-2CA1-47E4-9E86-077E7F6A61F0}"/>
              </a:ext>
            </a:extLst>
          </p:cNvPr>
          <p:cNvSpPr>
            <a:spLocks noGrp="1" noRot="1" noChangeAspect="1" noChangeArrowheads="1" noTextEdit="1"/>
          </p:cNvSpPr>
          <p:nvPr>
            <p:ph type="sldImg"/>
          </p:nvPr>
        </p:nvSpPr>
        <p:spPr>
          <a:xfrm>
            <a:off x="225425" y="381000"/>
            <a:ext cx="6635750" cy="3733800"/>
          </a:xfrm>
          <a:ln/>
        </p:spPr>
      </p:sp>
      <p:sp>
        <p:nvSpPr>
          <p:cNvPr id="43014" name="Rectangle 3">
            <a:extLst>
              <a:ext uri="{FF2B5EF4-FFF2-40B4-BE49-F238E27FC236}">
                <a16:creationId xmlns:a16="http://schemas.microsoft.com/office/drawing/2014/main" id="{CECFDBB0-A643-D762-D2B9-D6114FFF80DF}"/>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4034974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C992E-0F40-B57D-1923-D3D3CE2E1C34}"/>
            </a:ext>
          </a:extLst>
        </p:cNvPr>
        <p:cNvGrpSpPr/>
        <p:nvPr/>
      </p:nvGrpSpPr>
      <p:grpSpPr>
        <a:xfrm>
          <a:off x="0" y="0"/>
          <a:ext cx="0" cy="0"/>
          <a:chOff x="0" y="0"/>
          <a:chExt cx="0" cy="0"/>
        </a:xfrm>
      </p:grpSpPr>
      <p:sp>
        <p:nvSpPr>
          <p:cNvPr id="43010" name="Rectangle 2">
            <a:extLst>
              <a:ext uri="{FF2B5EF4-FFF2-40B4-BE49-F238E27FC236}">
                <a16:creationId xmlns:a16="http://schemas.microsoft.com/office/drawing/2014/main" id="{B44C2E33-062B-FCE1-C87B-997C98D7F88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43011" name="Rectangle 3">
            <a:extLst>
              <a:ext uri="{FF2B5EF4-FFF2-40B4-BE49-F238E27FC236}">
                <a16:creationId xmlns:a16="http://schemas.microsoft.com/office/drawing/2014/main" id="{93EC8D1D-BD43-C344-D6C2-ABEB7703D5A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43012" name="Rectangle 7">
            <a:extLst>
              <a:ext uri="{FF2B5EF4-FFF2-40B4-BE49-F238E27FC236}">
                <a16:creationId xmlns:a16="http://schemas.microsoft.com/office/drawing/2014/main" id="{48174E9D-A05F-D016-F62D-54D94156DB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A723BDC2-0066-416C-99E2-90C23628DB2E}" type="slidenum">
              <a:rPr lang="en-US" altLang="en-US" sz="1200">
                <a:solidFill>
                  <a:schemeClr val="tx1"/>
                </a:solidFill>
                <a:latin typeface="Arial" panose="020B0604020202020204" pitchFamily="34" charset="0"/>
              </a:rPr>
              <a:pPr eaLnBrk="1" hangingPunct="1"/>
              <a:t>24</a:t>
            </a:fld>
            <a:endParaRPr lang="en-US" altLang="en-US" sz="1200">
              <a:solidFill>
                <a:schemeClr val="tx1"/>
              </a:solidFill>
              <a:latin typeface="Arial" panose="020B0604020202020204" pitchFamily="34" charset="0"/>
            </a:endParaRPr>
          </a:p>
        </p:txBody>
      </p:sp>
      <p:sp>
        <p:nvSpPr>
          <p:cNvPr id="43013" name="Rectangle 2">
            <a:extLst>
              <a:ext uri="{FF2B5EF4-FFF2-40B4-BE49-F238E27FC236}">
                <a16:creationId xmlns:a16="http://schemas.microsoft.com/office/drawing/2014/main" id="{A99CEA77-7C54-0F09-78A9-BCB882D25235}"/>
              </a:ext>
            </a:extLst>
          </p:cNvPr>
          <p:cNvSpPr>
            <a:spLocks noGrp="1" noRot="1" noChangeAspect="1" noChangeArrowheads="1" noTextEdit="1"/>
          </p:cNvSpPr>
          <p:nvPr>
            <p:ph type="sldImg"/>
          </p:nvPr>
        </p:nvSpPr>
        <p:spPr>
          <a:xfrm>
            <a:off x="225425" y="381000"/>
            <a:ext cx="6635750" cy="3733800"/>
          </a:xfrm>
          <a:ln/>
        </p:spPr>
      </p:sp>
      <p:sp>
        <p:nvSpPr>
          <p:cNvPr id="43014" name="Rectangle 3">
            <a:extLst>
              <a:ext uri="{FF2B5EF4-FFF2-40B4-BE49-F238E27FC236}">
                <a16:creationId xmlns:a16="http://schemas.microsoft.com/office/drawing/2014/main" id="{66A0E38C-8DA1-55F6-1676-C150D36BE845}"/>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804132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FE41F23-4D12-E30E-2A49-0EBF7F9D2AC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31747" name="Rectangle 3">
            <a:extLst>
              <a:ext uri="{FF2B5EF4-FFF2-40B4-BE49-F238E27FC236}">
                <a16:creationId xmlns:a16="http://schemas.microsoft.com/office/drawing/2014/main" id="{EFF1D7A0-9DBA-0A04-EFA7-74D3F0561F8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31748" name="Rectangle 7">
            <a:extLst>
              <a:ext uri="{FF2B5EF4-FFF2-40B4-BE49-F238E27FC236}">
                <a16:creationId xmlns:a16="http://schemas.microsoft.com/office/drawing/2014/main" id="{2938F989-4182-C918-AC32-34F5608FE2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44942466-135A-4AB3-9075-C25DC1596F6C}" type="slidenum">
              <a:rPr lang="en-US" altLang="en-US" sz="1200">
                <a:solidFill>
                  <a:schemeClr val="tx1"/>
                </a:solidFill>
                <a:latin typeface="Arial" panose="020B0604020202020204" pitchFamily="34" charset="0"/>
              </a:rPr>
              <a:pPr eaLnBrk="1" hangingPunct="1"/>
              <a:t>25</a:t>
            </a:fld>
            <a:endParaRPr lang="en-US" altLang="en-US" sz="1200">
              <a:solidFill>
                <a:schemeClr val="tx1"/>
              </a:solidFill>
              <a:latin typeface="Arial" panose="020B0604020202020204" pitchFamily="34" charset="0"/>
            </a:endParaRPr>
          </a:p>
        </p:txBody>
      </p:sp>
      <p:sp>
        <p:nvSpPr>
          <p:cNvPr id="31749" name="Rectangle 2">
            <a:extLst>
              <a:ext uri="{FF2B5EF4-FFF2-40B4-BE49-F238E27FC236}">
                <a16:creationId xmlns:a16="http://schemas.microsoft.com/office/drawing/2014/main" id="{E1117726-37F1-E3CD-49BD-E0409545BEC3}"/>
              </a:ext>
            </a:extLst>
          </p:cNvPr>
          <p:cNvSpPr>
            <a:spLocks noGrp="1" noRot="1" noChangeAspect="1" noChangeArrowheads="1" noTextEdit="1"/>
          </p:cNvSpPr>
          <p:nvPr>
            <p:ph type="sldImg"/>
          </p:nvPr>
        </p:nvSpPr>
        <p:spPr>
          <a:xfrm>
            <a:off x="190500" y="381000"/>
            <a:ext cx="6635750" cy="3733800"/>
          </a:xfrm>
          <a:ln/>
        </p:spPr>
      </p:sp>
      <p:sp>
        <p:nvSpPr>
          <p:cNvPr id="31750" name="Rectangle 3">
            <a:extLst>
              <a:ext uri="{FF2B5EF4-FFF2-40B4-BE49-F238E27FC236}">
                <a16:creationId xmlns:a16="http://schemas.microsoft.com/office/drawing/2014/main" id="{FDE6B076-5093-6EE0-7F5F-EACD1B15165A}"/>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Rounded MT Bold" panose="020F0704030504030204" pitchFamily="34" charset="0"/>
                <a:cs typeface="Arial" panose="020B0604020202020204" pitchFamily="34" charset="0"/>
              </a:rPr>
              <a:t>Baruch </a:t>
            </a:r>
            <a:r>
              <a:rPr lang="en-US" altLang="en-US" i="1" dirty="0" err="1">
                <a:latin typeface="Arial Rounded MT Bold" panose="020F0704030504030204" pitchFamily="34" charset="0"/>
                <a:cs typeface="Arial" panose="020B0604020202020204" pitchFamily="34" charset="0"/>
              </a:rPr>
              <a:t>atah</a:t>
            </a:r>
            <a:r>
              <a:rPr lang="en-US" altLang="en-US" i="1" dirty="0">
                <a:latin typeface="Arial Rounded MT Bold" panose="020F0704030504030204" pitchFamily="34" charset="0"/>
                <a:cs typeface="Arial" panose="020B0604020202020204" pitchFamily="34" charset="0"/>
              </a:rPr>
              <a:t> Adoni, Eloheinu Melech </a:t>
            </a:r>
            <a:r>
              <a:rPr lang="en-US" altLang="en-US" i="1" dirty="0" err="1">
                <a:latin typeface="Arial Rounded MT Bold" panose="020F0704030504030204" pitchFamily="34" charset="0"/>
                <a:cs typeface="Arial" panose="020B0604020202020204" pitchFamily="34" charset="0"/>
              </a:rPr>
              <a:t>ha'olam</a:t>
            </a:r>
            <a:r>
              <a:rPr lang="en-US" altLang="en-US" i="1" dirty="0">
                <a:latin typeface="Arial Rounded MT Bold" panose="020F0704030504030204" pitchFamily="34" charset="0"/>
                <a:cs typeface="Arial" panose="020B0604020202020204" pitchFamily="34" charset="0"/>
              </a:rPr>
              <a:t>, </a:t>
            </a:r>
            <a:r>
              <a:rPr lang="en-US" altLang="en-US" i="1" dirty="0" err="1">
                <a:latin typeface="Arial Rounded MT Bold" panose="020F0704030504030204" pitchFamily="34" charset="0"/>
                <a:cs typeface="Arial" panose="020B0604020202020204" pitchFamily="34" charset="0"/>
              </a:rPr>
              <a:t>asher</a:t>
            </a:r>
            <a:r>
              <a:rPr lang="en-US" altLang="en-US" i="1" dirty="0">
                <a:latin typeface="Arial Rounded MT Bold" panose="020F0704030504030204" pitchFamily="34" charset="0"/>
                <a:cs typeface="Arial" panose="020B0604020202020204" pitchFamily="34" charset="0"/>
              </a:rPr>
              <a:t> </a:t>
            </a:r>
            <a:r>
              <a:rPr lang="en-US" altLang="en-US" i="1" dirty="0" err="1">
                <a:latin typeface="Arial Rounded MT Bold" panose="020F0704030504030204" pitchFamily="34" charset="0"/>
                <a:cs typeface="Arial" panose="020B0604020202020204" pitchFamily="34" charset="0"/>
              </a:rPr>
              <a:t>kidshanu</a:t>
            </a:r>
            <a:r>
              <a:rPr lang="en-US" altLang="en-US" i="1" dirty="0">
                <a:latin typeface="Arial Rounded MT Bold" panose="020F0704030504030204" pitchFamily="34" charset="0"/>
                <a:cs typeface="Arial" panose="020B0604020202020204" pitchFamily="34" charset="0"/>
              </a:rPr>
              <a:t> </a:t>
            </a:r>
            <a:r>
              <a:rPr lang="en-US" altLang="en-US" i="1" dirty="0" err="1">
                <a:latin typeface="Arial Rounded MT Bold" panose="020F0704030504030204" pitchFamily="34" charset="0"/>
                <a:cs typeface="Arial" panose="020B0604020202020204" pitchFamily="34" charset="0"/>
              </a:rPr>
              <a:t>b'mitzvotav</a:t>
            </a:r>
            <a:r>
              <a:rPr lang="en-US" altLang="en-US" i="1" dirty="0">
                <a:latin typeface="Arial Rounded MT Bold" panose="020F0704030504030204" pitchFamily="34" charset="0"/>
                <a:cs typeface="Arial" panose="020B0604020202020204" pitchFamily="34" charset="0"/>
              </a:rPr>
              <a:t>, </a:t>
            </a:r>
            <a:r>
              <a:rPr lang="en-US" altLang="en-US" i="1" dirty="0" err="1">
                <a:latin typeface="Arial Rounded MT Bold" panose="020F0704030504030204" pitchFamily="34" charset="0"/>
                <a:cs typeface="Arial" panose="020B0604020202020204" pitchFamily="34" charset="0"/>
              </a:rPr>
              <a:t>ve'tzivanu</a:t>
            </a:r>
            <a:r>
              <a:rPr lang="en-US" altLang="en-US" i="1" dirty="0">
                <a:latin typeface="Arial Rounded MT Bold" panose="020F0704030504030204" pitchFamily="34" charset="0"/>
                <a:cs typeface="Arial" panose="020B0604020202020204" pitchFamily="34" charset="0"/>
              </a:rPr>
              <a:t> al Pidyon </a:t>
            </a:r>
            <a:r>
              <a:rPr lang="en-US" altLang="en-US" i="1" dirty="0" err="1">
                <a:latin typeface="Arial Rounded MT Bold" panose="020F0704030504030204" pitchFamily="34" charset="0"/>
                <a:cs typeface="Arial" panose="020B0604020202020204" pitchFamily="34" charset="0"/>
              </a:rPr>
              <a:t>haben</a:t>
            </a:r>
            <a:r>
              <a:rPr lang="en-US" altLang="en-US" dirty="0">
                <a:latin typeface="Arial Rounded MT Bold" panose="020F0704030504030204" pitchFamily="34" charset="0"/>
                <a:cs typeface="Arial" panose="020B0604020202020204" pitchFamily="34" charset="0"/>
              </a:rPr>
              <a:t> ("Blessed are You, Lord our God, King of the Universe, Who sanctified us with His mitzvot, and instructed us regarding the redemption of a son"). </a:t>
            </a:r>
          </a:p>
          <a:p>
            <a:endParaRPr lang="en-US" altLang="en-US" dirty="0">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623257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DD7FD8D-5F80-5437-5715-ACC520FAEA2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48131" name="Rectangle 3">
            <a:extLst>
              <a:ext uri="{FF2B5EF4-FFF2-40B4-BE49-F238E27FC236}">
                <a16:creationId xmlns:a16="http://schemas.microsoft.com/office/drawing/2014/main" id="{CD6887B8-7EC7-C301-7B52-E73867A1E52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48132" name="Rectangle 7">
            <a:extLst>
              <a:ext uri="{FF2B5EF4-FFF2-40B4-BE49-F238E27FC236}">
                <a16:creationId xmlns:a16="http://schemas.microsoft.com/office/drawing/2014/main" id="{C30370A5-CBD1-3630-7805-162F8033EB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3B60648E-A693-49B9-90F2-AA22EE8F427E}" type="slidenum">
              <a:rPr lang="en-US" altLang="en-US" sz="1200">
                <a:solidFill>
                  <a:schemeClr val="tx1"/>
                </a:solidFill>
                <a:latin typeface="Arial" panose="020B0604020202020204" pitchFamily="34" charset="0"/>
              </a:rPr>
              <a:pPr eaLnBrk="1" hangingPunct="1"/>
              <a:t>26</a:t>
            </a:fld>
            <a:endParaRPr lang="en-US" altLang="en-US" sz="1200">
              <a:solidFill>
                <a:schemeClr val="tx1"/>
              </a:solidFill>
              <a:latin typeface="Arial" panose="020B0604020202020204" pitchFamily="34" charset="0"/>
            </a:endParaRPr>
          </a:p>
        </p:txBody>
      </p:sp>
      <p:sp>
        <p:nvSpPr>
          <p:cNvPr id="48133" name="Rectangle 2">
            <a:extLst>
              <a:ext uri="{FF2B5EF4-FFF2-40B4-BE49-F238E27FC236}">
                <a16:creationId xmlns:a16="http://schemas.microsoft.com/office/drawing/2014/main" id="{06C8FFAD-EB38-8F71-27F5-5A20FC0E26D8}"/>
              </a:ext>
            </a:extLst>
          </p:cNvPr>
          <p:cNvSpPr>
            <a:spLocks noGrp="1" noRot="1" noChangeAspect="1" noChangeArrowheads="1" noTextEdit="1"/>
          </p:cNvSpPr>
          <p:nvPr>
            <p:ph type="sldImg"/>
          </p:nvPr>
        </p:nvSpPr>
        <p:spPr>
          <a:xfrm>
            <a:off x="384175" y="381000"/>
            <a:ext cx="6092825" cy="3733800"/>
          </a:xfrm>
          <a:ln/>
        </p:spPr>
      </p:sp>
      <p:sp>
        <p:nvSpPr>
          <p:cNvPr id="48134" name="Rectangle 3">
            <a:extLst>
              <a:ext uri="{FF2B5EF4-FFF2-40B4-BE49-F238E27FC236}">
                <a16:creationId xmlns:a16="http://schemas.microsoft.com/office/drawing/2014/main" id="{9CF15A6D-0A7F-3DAB-258F-EA7599A5C35E}"/>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Rounded MT Bold" panose="020F070403050403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2710406-A15D-8313-99B8-C4E38122393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26627" name="Rectangle 3">
            <a:extLst>
              <a:ext uri="{FF2B5EF4-FFF2-40B4-BE49-F238E27FC236}">
                <a16:creationId xmlns:a16="http://schemas.microsoft.com/office/drawing/2014/main" id="{FE20D32D-9E54-4742-620C-8F7B32F42C8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26628" name="Rectangle 7">
            <a:extLst>
              <a:ext uri="{FF2B5EF4-FFF2-40B4-BE49-F238E27FC236}">
                <a16:creationId xmlns:a16="http://schemas.microsoft.com/office/drawing/2014/main" id="{AF4DD2B5-3AC2-4665-CB6A-EB4F969729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3F7B809B-27F0-4187-9E13-006503967CE4}" type="slidenum">
              <a:rPr lang="en-US" altLang="en-US" sz="1200">
                <a:solidFill>
                  <a:schemeClr val="tx1"/>
                </a:solidFill>
                <a:latin typeface="Arial" panose="020B0604020202020204" pitchFamily="34" charset="0"/>
              </a:rPr>
              <a:pPr eaLnBrk="1" hangingPunct="1"/>
              <a:t>3</a:t>
            </a:fld>
            <a:endParaRPr lang="en-US" altLang="en-US" sz="1200">
              <a:solidFill>
                <a:schemeClr val="tx1"/>
              </a:solidFill>
              <a:latin typeface="Arial" panose="020B0604020202020204" pitchFamily="34" charset="0"/>
            </a:endParaRPr>
          </a:p>
        </p:txBody>
      </p:sp>
      <p:sp>
        <p:nvSpPr>
          <p:cNvPr id="26629" name="Rectangle 2">
            <a:extLst>
              <a:ext uri="{FF2B5EF4-FFF2-40B4-BE49-F238E27FC236}">
                <a16:creationId xmlns:a16="http://schemas.microsoft.com/office/drawing/2014/main" id="{57CAAF5F-048F-6441-E154-AD3F92DB6136}"/>
              </a:ext>
            </a:extLst>
          </p:cNvPr>
          <p:cNvSpPr>
            <a:spLocks noGrp="1" noRot="1" noChangeAspect="1" noChangeArrowheads="1" noTextEdit="1"/>
          </p:cNvSpPr>
          <p:nvPr>
            <p:ph type="sldImg"/>
          </p:nvPr>
        </p:nvSpPr>
        <p:spPr>
          <a:xfrm>
            <a:off x="187325" y="381000"/>
            <a:ext cx="6635750" cy="3733800"/>
          </a:xfrm>
          <a:ln/>
        </p:spPr>
      </p:sp>
      <p:sp>
        <p:nvSpPr>
          <p:cNvPr id="26630" name="Rectangle 3">
            <a:extLst>
              <a:ext uri="{FF2B5EF4-FFF2-40B4-BE49-F238E27FC236}">
                <a16:creationId xmlns:a16="http://schemas.microsoft.com/office/drawing/2014/main" id="{9E6CD163-4BBF-ADA3-6945-34623B19E9DF}"/>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Rounded MT Bold" panose="020F070403050403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FB5D6-12B5-AD37-3E42-A98D9D6B6BD7}"/>
            </a:ext>
          </a:extLst>
        </p:cNvPr>
        <p:cNvGrpSpPr/>
        <p:nvPr/>
      </p:nvGrpSpPr>
      <p:grpSpPr>
        <a:xfrm>
          <a:off x="0" y="0"/>
          <a:ext cx="0" cy="0"/>
          <a:chOff x="0" y="0"/>
          <a:chExt cx="0" cy="0"/>
        </a:xfrm>
      </p:grpSpPr>
      <p:sp>
        <p:nvSpPr>
          <p:cNvPr id="43010" name="Rectangle 2">
            <a:extLst>
              <a:ext uri="{FF2B5EF4-FFF2-40B4-BE49-F238E27FC236}">
                <a16:creationId xmlns:a16="http://schemas.microsoft.com/office/drawing/2014/main" id="{F93673B7-BD49-8CF1-F9C8-9049B37981F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43011" name="Rectangle 3">
            <a:extLst>
              <a:ext uri="{FF2B5EF4-FFF2-40B4-BE49-F238E27FC236}">
                <a16:creationId xmlns:a16="http://schemas.microsoft.com/office/drawing/2014/main" id="{0146835F-A041-A820-4B79-6411846AD6A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43012" name="Rectangle 7">
            <a:extLst>
              <a:ext uri="{FF2B5EF4-FFF2-40B4-BE49-F238E27FC236}">
                <a16:creationId xmlns:a16="http://schemas.microsoft.com/office/drawing/2014/main" id="{9953C2F0-ADE4-2BCB-679A-B6DD41B334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A723BDC2-0066-416C-99E2-90C23628DB2E}" type="slidenum">
              <a:rPr lang="en-US" altLang="en-US" sz="1200">
                <a:solidFill>
                  <a:schemeClr val="tx1"/>
                </a:solidFill>
                <a:latin typeface="Arial" panose="020B0604020202020204" pitchFamily="34" charset="0"/>
              </a:rPr>
              <a:pPr eaLnBrk="1" hangingPunct="1"/>
              <a:t>4</a:t>
            </a:fld>
            <a:endParaRPr lang="en-US" altLang="en-US" sz="1200">
              <a:solidFill>
                <a:schemeClr val="tx1"/>
              </a:solidFill>
              <a:latin typeface="Arial" panose="020B0604020202020204" pitchFamily="34" charset="0"/>
            </a:endParaRPr>
          </a:p>
        </p:txBody>
      </p:sp>
      <p:sp>
        <p:nvSpPr>
          <p:cNvPr id="43013" name="Rectangle 2">
            <a:extLst>
              <a:ext uri="{FF2B5EF4-FFF2-40B4-BE49-F238E27FC236}">
                <a16:creationId xmlns:a16="http://schemas.microsoft.com/office/drawing/2014/main" id="{BC1D8BF8-E376-BC56-118E-F170CE29A5E9}"/>
              </a:ext>
            </a:extLst>
          </p:cNvPr>
          <p:cNvSpPr>
            <a:spLocks noGrp="1" noRot="1" noChangeAspect="1" noChangeArrowheads="1" noTextEdit="1"/>
          </p:cNvSpPr>
          <p:nvPr>
            <p:ph type="sldImg"/>
          </p:nvPr>
        </p:nvSpPr>
        <p:spPr>
          <a:xfrm>
            <a:off x="225425" y="381000"/>
            <a:ext cx="6635750" cy="3733800"/>
          </a:xfrm>
          <a:ln/>
        </p:spPr>
      </p:sp>
      <p:sp>
        <p:nvSpPr>
          <p:cNvPr id="43014" name="Rectangle 3">
            <a:extLst>
              <a:ext uri="{FF2B5EF4-FFF2-40B4-BE49-F238E27FC236}">
                <a16:creationId xmlns:a16="http://schemas.microsoft.com/office/drawing/2014/main" id="{981BFB87-63AC-0A70-15B7-34652FAB05DB}"/>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05597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31EA5-A3C5-435B-3ABE-208EEDB71052}"/>
            </a:ext>
          </a:extLst>
        </p:cNvPr>
        <p:cNvGrpSpPr/>
        <p:nvPr/>
      </p:nvGrpSpPr>
      <p:grpSpPr>
        <a:xfrm>
          <a:off x="0" y="0"/>
          <a:ext cx="0" cy="0"/>
          <a:chOff x="0" y="0"/>
          <a:chExt cx="0" cy="0"/>
        </a:xfrm>
      </p:grpSpPr>
      <p:sp>
        <p:nvSpPr>
          <p:cNvPr id="43010" name="Rectangle 2">
            <a:extLst>
              <a:ext uri="{FF2B5EF4-FFF2-40B4-BE49-F238E27FC236}">
                <a16:creationId xmlns:a16="http://schemas.microsoft.com/office/drawing/2014/main" id="{863888A8-D587-BEAC-2AEF-948844D4881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43011" name="Rectangle 3">
            <a:extLst>
              <a:ext uri="{FF2B5EF4-FFF2-40B4-BE49-F238E27FC236}">
                <a16:creationId xmlns:a16="http://schemas.microsoft.com/office/drawing/2014/main" id="{44CCE773-4C25-A9AE-4411-701CA23491A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43012" name="Rectangle 7">
            <a:extLst>
              <a:ext uri="{FF2B5EF4-FFF2-40B4-BE49-F238E27FC236}">
                <a16:creationId xmlns:a16="http://schemas.microsoft.com/office/drawing/2014/main" id="{3AFA4974-8FA9-41ED-BF60-8BF7A92022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A723BDC2-0066-416C-99E2-90C23628DB2E}" type="slidenum">
              <a:rPr lang="en-US" altLang="en-US" sz="1200">
                <a:solidFill>
                  <a:schemeClr val="tx1"/>
                </a:solidFill>
                <a:latin typeface="Arial" panose="020B0604020202020204" pitchFamily="34" charset="0"/>
              </a:rPr>
              <a:pPr eaLnBrk="1" hangingPunct="1"/>
              <a:t>5</a:t>
            </a:fld>
            <a:endParaRPr lang="en-US" altLang="en-US" sz="1200">
              <a:solidFill>
                <a:schemeClr val="tx1"/>
              </a:solidFill>
              <a:latin typeface="Arial" panose="020B0604020202020204" pitchFamily="34" charset="0"/>
            </a:endParaRPr>
          </a:p>
        </p:txBody>
      </p:sp>
      <p:sp>
        <p:nvSpPr>
          <p:cNvPr id="43013" name="Rectangle 2">
            <a:extLst>
              <a:ext uri="{FF2B5EF4-FFF2-40B4-BE49-F238E27FC236}">
                <a16:creationId xmlns:a16="http://schemas.microsoft.com/office/drawing/2014/main" id="{0E6E3727-C566-8A46-18EB-341E528DCDED}"/>
              </a:ext>
            </a:extLst>
          </p:cNvPr>
          <p:cNvSpPr>
            <a:spLocks noGrp="1" noRot="1" noChangeAspect="1" noChangeArrowheads="1" noTextEdit="1"/>
          </p:cNvSpPr>
          <p:nvPr>
            <p:ph type="sldImg"/>
          </p:nvPr>
        </p:nvSpPr>
        <p:spPr>
          <a:xfrm>
            <a:off x="225425" y="381000"/>
            <a:ext cx="6635750" cy="3733800"/>
          </a:xfrm>
          <a:ln/>
        </p:spPr>
      </p:sp>
      <p:sp>
        <p:nvSpPr>
          <p:cNvPr id="43014" name="Rectangle 3">
            <a:extLst>
              <a:ext uri="{FF2B5EF4-FFF2-40B4-BE49-F238E27FC236}">
                <a16:creationId xmlns:a16="http://schemas.microsoft.com/office/drawing/2014/main" id="{C47C418E-DA86-D99B-1142-C1914DF084E4}"/>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48123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43C211E-55A3-4EB4-293F-16C79FE7416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27651" name="Rectangle 3">
            <a:extLst>
              <a:ext uri="{FF2B5EF4-FFF2-40B4-BE49-F238E27FC236}">
                <a16:creationId xmlns:a16="http://schemas.microsoft.com/office/drawing/2014/main" id="{96EEE3B5-33D3-7B8C-A9D8-50D734D2431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27652" name="Rectangle 7">
            <a:extLst>
              <a:ext uri="{FF2B5EF4-FFF2-40B4-BE49-F238E27FC236}">
                <a16:creationId xmlns:a16="http://schemas.microsoft.com/office/drawing/2014/main" id="{67C39BDF-60B0-7BE5-986F-1E711714CD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19B8F1E9-C970-42C4-BC90-DAD38F003833}" type="slidenum">
              <a:rPr lang="en-US" altLang="en-US" sz="1200">
                <a:solidFill>
                  <a:schemeClr val="tx1"/>
                </a:solidFill>
                <a:latin typeface="Arial" panose="020B0604020202020204" pitchFamily="34" charset="0"/>
              </a:rPr>
              <a:pPr eaLnBrk="1" hangingPunct="1"/>
              <a:t>6</a:t>
            </a:fld>
            <a:endParaRPr lang="en-US" altLang="en-US" sz="1200">
              <a:solidFill>
                <a:schemeClr val="tx1"/>
              </a:solidFill>
              <a:latin typeface="Arial" panose="020B0604020202020204" pitchFamily="34" charset="0"/>
            </a:endParaRPr>
          </a:p>
        </p:txBody>
      </p:sp>
      <p:sp>
        <p:nvSpPr>
          <p:cNvPr id="27653" name="Rectangle 2">
            <a:extLst>
              <a:ext uri="{FF2B5EF4-FFF2-40B4-BE49-F238E27FC236}">
                <a16:creationId xmlns:a16="http://schemas.microsoft.com/office/drawing/2014/main" id="{30D5C07B-1BE6-0854-7FD7-9D17AD379A9F}"/>
              </a:ext>
            </a:extLst>
          </p:cNvPr>
          <p:cNvSpPr>
            <a:spLocks noGrp="1" noRot="1" noChangeAspect="1" noChangeArrowheads="1" noTextEdit="1"/>
          </p:cNvSpPr>
          <p:nvPr>
            <p:ph type="sldImg"/>
          </p:nvPr>
        </p:nvSpPr>
        <p:spPr>
          <a:xfrm>
            <a:off x="457200" y="381000"/>
            <a:ext cx="5867400" cy="3733800"/>
          </a:xfrm>
          <a:ln/>
        </p:spPr>
      </p:sp>
      <p:sp>
        <p:nvSpPr>
          <p:cNvPr id="27654" name="Rectangle 3">
            <a:extLst>
              <a:ext uri="{FF2B5EF4-FFF2-40B4-BE49-F238E27FC236}">
                <a16:creationId xmlns:a16="http://schemas.microsoft.com/office/drawing/2014/main" id="{A3243BEC-3273-3F7D-B2C4-AE7C694DC5EA}"/>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anose="020F070403050403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8FB9D4D-6386-8F36-2C71-2C9AE6D2D59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28675" name="Rectangle 3">
            <a:extLst>
              <a:ext uri="{FF2B5EF4-FFF2-40B4-BE49-F238E27FC236}">
                <a16:creationId xmlns:a16="http://schemas.microsoft.com/office/drawing/2014/main" id="{2E1110F9-BA35-71B6-1559-0709A3820E2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28676" name="Rectangle 7">
            <a:extLst>
              <a:ext uri="{FF2B5EF4-FFF2-40B4-BE49-F238E27FC236}">
                <a16:creationId xmlns:a16="http://schemas.microsoft.com/office/drawing/2014/main" id="{16327122-1FD9-0E61-9D84-FF419BCAC6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7BFE4B2B-81B8-4E9C-B357-368FE82DAB21}" type="slidenum">
              <a:rPr lang="en-US" altLang="en-US" sz="1200">
                <a:solidFill>
                  <a:schemeClr val="tx1"/>
                </a:solidFill>
                <a:latin typeface="Arial" panose="020B0604020202020204" pitchFamily="34" charset="0"/>
              </a:rPr>
              <a:pPr eaLnBrk="1" hangingPunct="1"/>
              <a:t>7</a:t>
            </a:fld>
            <a:endParaRPr lang="en-US" altLang="en-US" sz="1200">
              <a:solidFill>
                <a:schemeClr val="tx1"/>
              </a:solidFill>
              <a:latin typeface="Arial" panose="020B0604020202020204" pitchFamily="34" charset="0"/>
            </a:endParaRPr>
          </a:p>
        </p:txBody>
      </p:sp>
      <p:sp>
        <p:nvSpPr>
          <p:cNvPr id="28677" name="Rectangle 2">
            <a:extLst>
              <a:ext uri="{FF2B5EF4-FFF2-40B4-BE49-F238E27FC236}">
                <a16:creationId xmlns:a16="http://schemas.microsoft.com/office/drawing/2014/main" id="{2E077437-5A1D-BF33-116E-C22B7AA76ACC}"/>
              </a:ext>
            </a:extLst>
          </p:cNvPr>
          <p:cNvSpPr>
            <a:spLocks noGrp="1" noRot="1" noChangeAspect="1" noChangeArrowheads="1" noTextEdit="1"/>
          </p:cNvSpPr>
          <p:nvPr>
            <p:ph type="sldImg"/>
          </p:nvPr>
        </p:nvSpPr>
        <p:spPr>
          <a:xfrm>
            <a:off x="609600" y="381000"/>
            <a:ext cx="5867400" cy="3733800"/>
          </a:xfrm>
          <a:ln/>
        </p:spPr>
      </p:sp>
      <p:sp>
        <p:nvSpPr>
          <p:cNvPr id="28678" name="Rectangle 3">
            <a:extLst>
              <a:ext uri="{FF2B5EF4-FFF2-40B4-BE49-F238E27FC236}">
                <a16:creationId xmlns:a16="http://schemas.microsoft.com/office/drawing/2014/main" id="{961442DD-7680-BF2C-713C-B7B8B1055B54}"/>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anose="020F070403050403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0FFD3-E8E0-DD9C-948D-3A9CE4DD7BE9}"/>
            </a:ext>
          </a:extLst>
        </p:cNvPr>
        <p:cNvGrpSpPr/>
        <p:nvPr/>
      </p:nvGrpSpPr>
      <p:grpSpPr>
        <a:xfrm>
          <a:off x="0" y="0"/>
          <a:ext cx="0" cy="0"/>
          <a:chOff x="0" y="0"/>
          <a:chExt cx="0" cy="0"/>
        </a:xfrm>
      </p:grpSpPr>
      <p:sp>
        <p:nvSpPr>
          <p:cNvPr id="43010" name="Rectangle 2">
            <a:extLst>
              <a:ext uri="{FF2B5EF4-FFF2-40B4-BE49-F238E27FC236}">
                <a16:creationId xmlns:a16="http://schemas.microsoft.com/office/drawing/2014/main" id="{AF286AAE-4321-4719-BF06-549C86631DA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43011" name="Rectangle 3">
            <a:extLst>
              <a:ext uri="{FF2B5EF4-FFF2-40B4-BE49-F238E27FC236}">
                <a16:creationId xmlns:a16="http://schemas.microsoft.com/office/drawing/2014/main" id="{34095957-CDB2-C0C4-5EEA-FA8258F44DB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43012" name="Rectangle 7">
            <a:extLst>
              <a:ext uri="{FF2B5EF4-FFF2-40B4-BE49-F238E27FC236}">
                <a16:creationId xmlns:a16="http://schemas.microsoft.com/office/drawing/2014/main" id="{40F0E03C-5DEC-CF0E-EA66-F30B22D59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A723BDC2-0066-416C-99E2-90C23628DB2E}" type="slidenum">
              <a:rPr lang="en-US" altLang="en-US" sz="1200">
                <a:solidFill>
                  <a:schemeClr val="tx1"/>
                </a:solidFill>
                <a:latin typeface="Arial" panose="020B0604020202020204" pitchFamily="34" charset="0"/>
              </a:rPr>
              <a:pPr eaLnBrk="1" hangingPunct="1"/>
              <a:t>8</a:t>
            </a:fld>
            <a:endParaRPr lang="en-US" altLang="en-US" sz="1200">
              <a:solidFill>
                <a:schemeClr val="tx1"/>
              </a:solidFill>
              <a:latin typeface="Arial" panose="020B0604020202020204" pitchFamily="34" charset="0"/>
            </a:endParaRPr>
          </a:p>
        </p:txBody>
      </p:sp>
      <p:sp>
        <p:nvSpPr>
          <p:cNvPr id="43013" name="Rectangle 2">
            <a:extLst>
              <a:ext uri="{FF2B5EF4-FFF2-40B4-BE49-F238E27FC236}">
                <a16:creationId xmlns:a16="http://schemas.microsoft.com/office/drawing/2014/main" id="{3B323B27-3885-6C7D-E77C-9C22CB046767}"/>
              </a:ext>
            </a:extLst>
          </p:cNvPr>
          <p:cNvSpPr>
            <a:spLocks noGrp="1" noRot="1" noChangeAspect="1" noChangeArrowheads="1" noTextEdit="1"/>
          </p:cNvSpPr>
          <p:nvPr>
            <p:ph type="sldImg"/>
          </p:nvPr>
        </p:nvSpPr>
        <p:spPr>
          <a:xfrm>
            <a:off x="225425" y="381000"/>
            <a:ext cx="6635750" cy="3733800"/>
          </a:xfrm>
          <a:ln/>
        </p:spPr>
      </p:sp>
      <p:sp>
        <p:nvSpPr>
          <p:cNvPr id="43014" name="Rectangle 3">
            <a:extLst>
              <a:ext uri="{FF2B5EF4-FFF2-40B4-BE49-F238E27FC236}">
                <a16:creationId xmlns:a16="http://schemas.microsoft.com/office/drawing/2014/main" id="{56776274-BB17-4841-BD82-B0F72E116EA3}"/>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134677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63D97A1-1E80-76EA-33FF-E722AC111C9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Firstborn Aharon Thompson </a:t>
            </a:r>
          </a:p>
        </p:txBody>
      </p:sp>
      <p:sp>
        <p:nvSpPr>
          <p:cNvPr id="29699" name="Rectangle 3">
            <a:extLst>
              <a:ext uri="{FF2B5EF4-FFF2-40B4-BE49-F238E27FC236}">
                <a16:creationId xmlns:a16="http://schemas.microsoft.com/office/drawing/2014/main" id="{079BC2FE-9F41-7EEA-7734-A1997A4EDCB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r>
              <a:rPr lang="en-US" altLang="en-US" sz="1200">
                <a:solidFill>
                  <a:schemeClr val="tx1"/>
                </a:solidFill>
                <a:latin typeface="Arial" panose="020B0604020202020204" pitchFamily="34" charset="0"/>
              </a:rPr>
              <a:t>May 31 2025 5785</a:t>
            </a:r>
          </a:p>
        </p:txBody>
      </p:sp>
      <p:sp>
        <p:nvSpPr>
          <p:cNvPr id="29700" name="Rectangle 7">
            <a:extLst>
              <a:ext uri="{FF2B5EF4-FFF2-40B4-BE49-F238E27FC236}">
                <a16:creationId xmlns:a16="http://schemas.microsoft.com/office/drawing/2014/main" id="{368DBB89-B293-7AAE-0BF4-F328C4D330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Arial Rounded MT Bold" panose="020F0704030504030204" pitchFamily="34" charset="0"/>
                <a:cs typeface="Arial" panose="020B0604020202020204" pitchFamily="34" charset="0"/>
              </a:defRPr>
            </a:lvl1pPr>
            <a:lvl2pPr marL="742950" indent="-285750" eaLnBrk="0" hangingPunct="0">
              <a:defRPr sz="4000">
                <a:solidFill>
                  <a:schemeClr val="bg1"/>
                </a:solidFill>
                <a:latin typeface="Arial Rounded MT Bold" panose="020F0704030504030204" pitchFamily="34" charset="0"/>
                <a:cs typeface="Arial" panose="020B0604020202020204" pitchFamily="34" charset="0"/>
              </a:defRPr>
            </a:lvl2pPr>
            <a:lvl3pPr marL="1143000" indent="-228600" eaLnBrk="0" hangingPunct="0">
              <a:defRPr sz="4000">
                <a:solidFill>
                  <a:schemeClr val="bg1"/>
                </a:solidFill>
                <a:latin typeface="Arial Rounded MT Bold" panose="020F0704030504030204" pitchFamily="34" charset="0"/>
                <a:cs typeface="Arial" panose="020B0604020202020204" pitchFamily="34" charset="0"/>
              </a:defRPr>
            </a:lvl3pPr>
            <a:lvl4pPr marL="1600200" indent="-228600" eaLnBrk="0" hangingPunct="0">
              <a:defRPr sz="4000">
                <a:solidFill>
                  <a:schemeClr val="bg1"/>
                </a:solidFill>
                <a:latin typeface="Arial Rounded MT Bold" panose="020F0704030504030204" pitchFamily="34" charset="0"/>
                <a:cs typeface="Arial" panose="020B0604020202020204" pitchFamily="34" charset="0"/>
              </a:defRPr>
            </a:lvl4pPr>
            <a:lvl5pPr marL="2057400" indent="-228600" eaLnBrk="0" hangingPunct="0">
              <a:defRPr sz="4000">
                <a:solidFill>
                  <a:schemeClr val="bg1"/>
                </a:solidFill>
                <a:latin typeface="Arial Rounded MT Bold" panose="020F070403050403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bg1"/>
                </a:solidFill>
                <a:latin typeface="Arial Rounded MT Bold" panose="020F0704030504030204" pitchFamily="34" charset="0"/>
                <a:cs typeface="Arial" panose="020B0604020202020204" pitchFamily="34" charset="0"/>
              </a:defRPr>
            </a:lvl9pPr>
          </a:lstStyle>
          <a:p>
            <a:pPr eaLnBrk="1" hangingPunct="1"/>
            <a:fld id="{F66F0345-2ED0-4289-A623-E22BB560FF6D}" type="slidenum">
              <a:rPr lang="en-US" altLang="en-US" sz="1200">
                <a:solidFill>
                  <a:schemeClr val="tx1"/>
                </a:solidFill>
                <a:latin typeface="Arial" panose="020B0604020202020204" pitchFamily="34" charset="0"/>
              </a:rPr>
              <a:pPr eaLnBrk="1" hangingPunct="1"/>
              <a:t>9</a:t>
            </a:fld>
            <a:endParaRPr lang="en-US" altLang="en-US" sz="1200">
              <a:solidFill>
                <a:schemeClr val="tx1"/>
              </a:solidFill>
              <a:latin typeface="Arial" panose="020B0604020202020204" pitchFamily="34" charset="0"/>
            </a:endParaRPr>
          </a:p>
        </p:txBody>
      </p:sp>
      <p:sp>
        <p:nvSpPr>
          <p:cNvPr id="29701" name="Rectangle 2">
            <a:extLst>
              <a:ext uri="{FF2B5EF4-FFF2-40B4-BE49-F238E27FC236}">
                <a16:creationId xmlns:a16="http://schemas.microsoft.com/office/drawing/2014/main" id="{26896C96-198A-DF0D-6C25-8D9B0D5F5114}"/>
              </a:ext>
            </a:extLst>
          </p:cNvPr>
          <p:cNvSpPr>
            <a:spLocks noGrp="1" noRot="1" noChangeAspect="1" noChangeArrowheads="1" noTextEdit="1"/>
          </p:cNvSpPr>
          <p:nvPr>
            <p:ph type="sldImg"/>
          </p:nvPr>
        </p:nvSpPr>
        <p:spPr>
          <a:xfrm>
            <a:off x="533400" y="381000"/>
            <a:ext cx="6019800" cy="3733800"/>
          </a:xfrm>
          <a:ln/>
        </p:spPr>
      </p:sp>
      <p:sp>
        <p:nvSpPr>
          <p:cNvPr id="29702" name="Rectangle 3">
            <a:extLst>
              <a:ext uri="{FF2B5EF4-FFF2-40B4-BE49-F238E27FC236}">
                <a16:creationId xmlns:a16="http://schemas.microsoft.com/office/drawing/2014/main" id="{120FE364-FDE9-B238-C1A0-B6C3598D2718}"/>
              </a:ext>
            </a:extLst>
          </p:cNvPr>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Rounded MT Bold" panose="020F0704030504030204" pitchFamily="34" charset="0"/>
                <a:cs typeface="Arial" panose="020B0604020202020204" pitchFamily="34" charset="0"/>
              </a:rPr>
              <a:t>Ceremony for all except descendants of Aaron/Aharon to this day.  I am a firstborn, done for me.  Coins in my mother’s jewelry drawer.</a:t>
            </a:r>
          </a:p>
          <a:p>
            <a:r>
              <a:rPr lang="en-US" altLang="en-US" dirty="0">
                <a:latin typeface="Arial Rounded MT Bold" panose="020F0704030504030204" pitchFamily="34" charset="0"/>
                <a:cs typeface="Arial" panose="020B0604020202020204" pitchFamily="34" charset="0"/>
              </a:rPr>
              <a:t>Five Shekels.  Govt of </a:t>
            </a:r>
            <a:r>
              <a:rPr lang="he-IL" altLang="en-US" sz="2400" b="1" dirty="0">
                <a:latin typeface="David" panose="020E0502060401010101" pitchFamily="34" charset="-79"/>
                <a:cs typeface="David" panose="020E0502060401010101" pitchFamily="34" charset="-79"/>
              </a:rPr>
              <a:t>ישראל</a:t>
            </a:r>
            <a:r>
              <a:rPr lang="en-US" altLang="en-US" dirty="0">
                <a:latin typeface="Arial Rounded MT Bold" panose="020F0704030504030204" pitchFamily="34" charset="0"/>
                <a:cs typeface="Arial" panose="020B0604020202020204" pitchFamily="34" charset="0"/>
              </a:rPr>
              <a:t> special coin.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6A055D4-9873-46C9-5E6C-8937A12C04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317A6E-115E-5C8D-2323-16D52978C4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EE198C-E8CC-C1A8-C89A-B631415A775D}"/>
              </a:ext>
            </a:extLst>
          </p:cNvPr>
          <p:cNvSpPr>
            <a:spLocks noGrp="1" noChangeArrowheads="1"/>
          </p:cNvSpPr>
          <p:nvPr>
            <p:ph type="sldNum" sz="quarter" idx="12"/>
          </p:nvPr>
        </p:nvSpPr>
        <p:spPr>
          <a:ln/>
        </p:spPr>
        <p:txBody>
          <a:bodyPr/>
          <a:lstStyle>
            <a:lvl1pPr>
              <a:defRPr/>
            </a:lvl1pPr>
          </a:lstStyle>
          <a:p>
            <a:fld id="{659834EC-8A0A-4D04-9B60-2EB9103E6498}" type="slidenum">
              <a:rPr lang="en-US" altLang="en-US"/>
              <a:pPr/>
              <a:t>‹#›</a:t>
            </a:fld>
            <a:endParaRPr lang="en-US" altLang="en-US"/>
          </a:p>
        </p:txBody>
      </p:sp>
    </p:spTree>
    <p:extLst>
      <p:ext uri="{BB962C8B-B14F-4D97-AF65-F5344CB8AC3E}">
        <p14:creationId xmlns:p14="http://schemas.microsoft.com/office/powerpoint/2010/main" val="196268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06D63F-8B46-4B8C-6618-2B63BBFAD3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15FEC7C-7F6B-3D12-1990-91081D7E6C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110C06-B116-B25B-9C8A-73634455B40B}"/>
              </a:ext>
            </a:extLst>
          </p:cNvPr>
          <p:cNvSpPr>
            <a:spLocks noGrp="1" noChangeArrowheads="1"/>
          </p:cNvSpPr>
          <p:nvPr>
            <p:ph type="sldNum" sz="quarter" idx="12"/>
          </p:nvPr>
        </p:nvSpPr>
        <p:spPr>
          <a:ln/>
        </p:spPr>
        <p:txBody>
          <a:bodyPr/>
          <a:lstStyle>
            <a:lvl1pPr>
              <a:defRPr/>
            </a:lvl1pPr>
          </a:lstStyle>
          <a:p>
            <a:fld id="{444CA760-9F0D-488F-B860-A6336208E5B7}" type="slidenum">
              <a:rPr lang="en-US" altLang="en-US"/>
              <a:pPr/>
              <a:t>‹#›</a:t>
            </a:fld>
            <a:endParaRPr lang="en-US" altLang="en-US"/>
          </a:p>
        </p:txBody>
      </p:sp>
    </p:spTree>
    <p:extLst>
      <p:ext uri="{BB962C8B-B14F-4D97-AF65-F5344CB8AC3E}">
        <p14:creationId xmlns:p14="http://schemas.microsoft.com/office/powerpoint/2010/main" val="253508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E009D2-FC98-40DF-F8F3-695399E71F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69BD72-22E6-560C-D351-EAAE0B3A66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F42C776-52D7-0D39-0AFD-0772D4687854}"/>
              </a:ext>
            </a:extLst>
          </p:cNvPr>
          <p:cNvSpPr>
            <a:spLocks noGrp="1" noChangeArrowheads="1"/>
          </p:cNvSpPr>
          <p:nvPr>
            <p:ph type="sldNum" sz="quarter" idx="12"/>
          </p:nvPr>
        </p:nvSpPr>
        <p:spPr>
          <a:ln/>
        </p:spPr>
        <p:txBody>
          <a:bodyPr/>
          <a:lstStyle>
            <a:lvl1pPr>
              <a:defRPr/>
            </a:lvl1pPr>
          </a:lstStyle>
          <a:p>
            <a:fld id="{4B1DA07B-2080-4F97-B04B-8B6AEA03E441}" type="slidenum">
              <a:rPr lang="en-US" altLang="en-US"/>
              <a:pPr/>
              <a:t>‹#›</a:t>
            </a:fld>
            <a:endParaRPr lang="en-US" altLang="en-US"/>
          </a:p>
        </p:txBody>
      </p:sp>
    </p:spTree>
    <p:extLst>
      <p:ext uri="{BB962C8B-B14F-4D97-AF65-F5344CB8AC3E}">
        <p14:creationId xmlns:p14="http://schemas.microsoft.com/office/powerpoint/2010/main" val="26081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E392A3-7B78-8B15-148C-739DC24AD8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1C9481-AF92-F07A-2088-27AF131310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AB5520-6F41-31AF-FC84-EBB332A14574}"/>
              </a:ext>
            </a:extLst>
          </p:cNvPr>
          <p:cNvSpPr>
            <a:spLocks noGrp="1" noChangeArrowheads="1"/>
          </p:cNvSpPr>
          <p:nvPr>
            <p:ph type="sldNum" sz="quarter" idx="12"/>
          </p:nvPr>
        </p:nvSpPr>
        <p:spPr>
          <a:ln/>
        </p:spPr>
        <p:txBody>
          <a:bodyPr/>
          <a:lstStyle>
            <a:lvl1pPr>
              <a:defRPr/>
            </a:lvl1pPr>
          </a:lstStyle>
          <a:p>
            <a:fld id="{F77CFB9C-957E-4C22-AD29-A1F617D1F893}" type="slidenum">
              <a:rPr lang="en-US" altLang="en-US"/>
              <a:pPr/>
              <a:t>‹#›</a:t>
            </a:fld>
            <a:endParaRPr lang="en-US" altLang="en-US"/>
          </a:p>
        </p:txBody>
      </p:sp>
    </p:spTree>
    <p:extLst>
      <p:ext uri="{BB962C8B-B14F-4D97-AF65-F5344CB8AC3E}">
        <p14:creationId xmlns:p14="http://schemas.microsoft.com/office/powerpoint/2010/main" val="207089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12E1D48-828A-E9B2-0255-6DF1F0126E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00CE8F-2685-B6CB-09AB-53EAFD8475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EF10685-5526-A428-68DC-6828B11B02B0}"/>
              </a:ext>
            </a:extLst>
          </p:cNvPr>
          <p:cNvSpPr>
            <a:spLocks noGrp="1" noChangeArrowheads="1"/>
          </p:cNvSpPr>
          <p:nvPr>
            <p:ph type="sldNum" sz="quarter" idx="12"/>
          </p:nvPr>
        </p:nvSpPr>
        <p:spPr>
          <a:ln/>
        </p:spPr>
        <p:txBody>
          <a:bodyPr/>
          <a:lstStyle>
            <a:lvl1pPr>
              <a:defRPr/>
            </a:lvl1pPr>
          </a:lstStyle>
          <a:p>
            <a:fld id="{86412D70-35F3-46FA-A043-150E119C648E}" type="slidenum">
              <a:rPr lang="en-US" altLang="en-US"/>
              <a:pPr/>
              <a:t>‹#›</a:t>
            </a:fld>
            <a:endParaRPr lang="en-US" altLang="en-US"/>
          </a:p>
        </p:txBody>
      </p:sp>
    </p:spTree>
    <p:extLst>
      <p:ext uri="{BB962C8B-B14F-4D97-AF65-F5344CB8AC3E}">
        <p14:creationId xmlns:p14="http://schemas.microsoft.com/office/powerpoint/2010/main" val="123559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616211B-2E6F-E6A0-C8F5-AEF7E60743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13F03B-1574-6665-4268-12A9B1190D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A10C41-9A46-96D8-6557-6CCBDFCE6265}"/>
              </a:ext>
            </a:extLst>
          </p:cNvPr>
          <p:cNvSpPr>
            <a:spLocks noGrp="1" noChangeArrowheads="1"/>
          </p:cNvSpPr>
          <p:nvPr>
            <p:ph type="sldNum" sz="quarter" idx="12"/>
          </p:nvPr>
        </p:nvSpPr>
        <p:spPr>
          <a:ln/>
        </p:spPr>
        <p:txBody>
          <a:bodyPr/>
          <a:lstStyle>
            <a:lvl1pPr>
              <a:defRPr/>
            </a:lvl1pPr>
          </a:lstStyle>
          <a:p>
            <a:fld id="{D2E252FF-2E12-4EC8-A411-A303186AEB12}" type="slidenum">
              <a:rPr lang="en-US" altLang="en-US"/>
              <a:pPr/>
              <a:t>‹#›</a:t>
            </a:fld>
            <a:endParaRPr lang="en-US" altLang="en-US"/>
          </a:p>
        </p:txBody>
      </p:sp>
    </p:spTree>
    <p:extLst>
      <p:ext uri="{BB962C8B-B14F-4D97-AF65-F5344CB8AC3E}">
        <p14:creationId xmlns:p14="http://schemas.microsoft.com/office/powerpoint/2010/main" val="357433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06D1CB4-E0AB-7527-A077-92DBBBFD3DC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5FD4154-8BD4-24E6-71FC-609C8952F9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71FC166-68C6-A25B-E7B6-85D416C9A068}"/>
              </a:ext>
            </a:extLst>
          </p:cNvPr>
          <p:cNvSpPr>
            <a:spLocks noGrp="1" noChangeArrowheads="1"/>
          </p:cNvSpPr>
          <p:nvPr>
            <p:ph type="sldNum" sz="quarter" idx="12"/>
          </p:nvPr>
        </p:nvSpPr>
        <p:spPr>
          <a:ln/>
        </p:spPr>
        <p:txBody>
          <a:bodyPr/>
          <a:lstStyle>
            <a:lvl1pPr>
              <a:defRPr/>
            </a:lvl1pPr>
          </a:lstStyle>
          <a:p>
            <a:fld id="{07EABB86-69A5-4AB2-A951-FC4325356492}" type="slidenum">
              <a:rPr lang="en-US" altLang="en-US"/>
              <a:pPr/>
              <a:t>‹#›</a:t>
            </a:fld>
            <a:endParaRPr lang="en-US" altLang="en-US"/>
          </a:p>
        </p:txBody>
      </p:sp>
    </p:spTree>
    <p:extLst>
      <p:ext uri="{BB962C8B-B14F-4D97-AF65-F5344CB8AC3E}">
        <p14:creationId xmlns:p14="http://schemas.microsoft.com/office/powerpoint/2010/main" val="83846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2BEA4F36-C0E3-AB15-48D7-F99F5EAD902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E0365D1-879C-6073-895E-55409F9C1A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28E0481-ACF0-B038-1C8A-B667D79EC5BA}"/>
              </a:ext>
            </a:extLst>
          </p:cNvPr>
          <p:cNvSpPr>
            <a:spLocks noGrp="1" noChangeArrowheads="1"/>
          </p:cNvSpPr>
          <p:nvPr>
            <p:ph type="sldNum" sz="quarter" idx="12"/>
          </p:nvPr>
        </p:nvSpPr>
        <p:spPr>
          <a:ln/>
        </p:spPr>
        <p:txBody>
          <a:bodyPr/>
          <a:lstStyle>
            <a:lvl1pPr>
              <a:defRPr/>
            </a:lvl1pPr>
          </a:lstStyle>
          <a:p>
            <a:fld id="{0A025105-E28C-4079-8756-CB5795434FEA}" type="slidenum">
              <a:rPr lang="en-US" altLang="en-US"/>
              <a:pPr/>
              <a:t>‹#›</a:t>
            </a:fld>
            <a:endParaRPr lang="en-US" altLang="en-US"/>
          </a:p>
        </p:txBody>
      </p:sp>
    </p:spTree>
    <p:extLst>
      <p:ext uri="{BB962C8B-B14F-4D97-AF65-F5344CB8AC3E}">
        <p14:creationId xmlns:p14="http://schemas.microsoft.com/office/powerpoint/2010/main" val="229993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B591A83-07BC-CB84-8625-006970021F3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A354FE8-DBD4-B317-DCA1-686732425B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86E381E-A8CF-2BEE-5442-6E0E5107D050}"/>
              </a:ext>
            </a:extLst>
          </p:cNvPr>
          <p:cNvSpPr>
            <a:spLocks noGrp="1" noChangeArrowheads="1"/>
          </p:cNvSpPr>
          <p:nvPr>
            <p:ph type="sldNum" sz="quarter" idx="12"/>
          </p:nvPr>
        </p:nvSpPr>
        <p:spPr>
          <a:ln/>
        </p:spPr>
        <p:txBody>
          <a:bodyPr/>
          <a:lstStyle>
            <a:lvl1pPr>
              <a:defRPr/>
            </a:lvl1pPr>
          </a:lstStyle>
          <a:p>
            <a:fld id="{62A1D42A-4FE3-4E98-BC46-C70736C59D95}" type="slidenum">
              <a:rPr lang="en-US" altLang="en-US"/>
              <a:pPr/>
              <a:t>‹#›</a:t>
            </a:fld>
            <a:endParaRPr lang="en-US" altLang="en-US"/>
          </a:p>
        </p:txBody>
      </p:sp>
    </p:spTree>
    <p:extLst>
      <p:ext uri="{BB962C8B-B14F-4D97-AF65-F5344CB8AC3E}">
        <p14:creationId xmlns:p14="http://schemas.microsoft.com/office/powerpoint/2010/main" val="126284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021F9F6-11EB-BE62-7F55-758691A714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8586ADA-475A-6B6D-80F3-CEF2DE224B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0895BA3-8775-C55F-90FB-4E309E4D92DF}"/>
              </a:ext>
            </a:extLst>
          </p:cNvPr>
          <p:cNvSpPr>
            <a:spLocks noGrp="1" noChangeArrowheads="1"/>
          </p:cNvSpPr>
          <p:nvPr>
            <p:ph type="sldNum" sz="quarter" idx="12"/>
          </p:nvPr>
        </p:nvSpPr>
        <p:spPr>
          <a:ln/>
        </p:spPr>
        <p:txBody>
          <a:bodyPr/>
          <a:lstStyle>
            <a:lvl1pPr>
              <a:defRPr/>
            </a:lvl1pPr>
          </a:lstStyle>
          <a:p>
            <a:fld id="{E0BB50C7-CA48-4EEA-A1E6-5D95A0922BF0}" type="slidenum">
              <a:rPr lang="en-US" altLang="en-US"/>
              <a:pPr/>
              <a:t>‹#›</a:t>
            </a:fld>
            <a:endParaRPr lang="en-US" altLang="en-US"/>
          </a:p>
        </p:txBody>
      </p:sp>
    </p:spTree>
    <p:extLst>
      <p:ext uri="{BB962C8B-B14F-4D97-AF65-F5344CB8AC3E}">
        <p14:creationId xmlns:p14="http://schemas.microsoft.com/office/powerpoint/2010/main" val="103651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18605F-4816-7119-5137-C9375831F1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75CCF0-14EC-70B8-0E08-E119ABD33B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00F940-C72E-4FD4-28EB-8FDA3BEE4E64}"/>
              </a:ext>
            </a:extLst>
          </p:cNvPr>
          <p:cNvSpPr>
            <a:spLocks noGrp="1" noChangeArrowheads="1"/>
          </p:cNvSpPr>
          <p:nvPr>
            <p:ph type="sldNum" sz="quarter" idx="12"/>
          </p:nvPr>
        </p:nvSpPr>
        <p:spPr>
          <a:ln/>
        </p:spPr>
        <p:txBody>
          <a:bodyPr/>
          <a:lstStyle>
            <a:lvl1pPr>
              <a:defRPr/>
            </a:lvl1pPr>
          </a:lstStyle>
          <a:p>
            <a:fld id="{E4B8E6C3-2197-4CB0-AED1-F85878C3BD99}" type="slidenum">
              <a:rPr lang="en-US" altLang="en-US"/>
              <a:pPr/>
              <a:t>‹#›</a:t>
            </a:fld>
            <a:endParaRPr lang="en-US" altLang="en-US"/>
          </a:p>
        </p:txBody>
      </p:sp>
    </p:spTree>
    <p:extLst>
      <p:ext uri="{BB962C8B-B14F-4D97-AF65-F5344CB8AC3E}">
        <p14:creationId xmlns:p14="http://schemas.microsoft.com/office/powerpoint/2010/main" val="291587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55EB7A44-F564-756D-C26F-805B797C3E41}"/>
              </a:ext>
            </a:extLst>
          </p:cNvPr>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a:t>
            </a:r>
          </a:p>
          <a:p>
            <a:pPr lvl="1"/>
            <a:r>
              <a:rPr lang="en-US" altLang="en-US"/>
              <a:t>`</a:t>
            </a:r>
          </a:p>
          <a:p>
            <a:pPr lvl="2"/>
            <a:r>
              <a:rPr lang="en-US" altLang="en-US"/>
              <a:t>`</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CB41E94-D254-E97C-63E7-1642A76CC22A}"/>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78F7D019-1808-DA73-8152-16E4FB5E221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ea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64D03786-2056-8578-9810-6B7774B533EE}"/>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7894DA5E-9AF3-4263-8419-1857CAD7AC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2000"/>
                                        <p:tgtEl>
                                          <p:spTgt spid="10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fade">
                                      <p:cBhvr>
                                        <p:cTn id="10" dur="2000"/>
                                        <p:tgtEl>
                                          <p:spTgt spid="102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fade">
                                      <p:cBhvr>
                                        <p:cTn id="13" dur="2000"/>
                                        <p:tgtEl>
                                          <p:spTgt spid="102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7">
                                            <p:txEl>
                                              <p:pRg st="3" end="3"/>
                                            </p:txEl>
                                          </p:spTgt>
                                        </p:tgtEl>
                                        <p:attrNameLst>
                                          <p:attrName>style.visibility</p:attrName>
                                        </p:attrNameLst>
                                      </p:cBhvr>
                                      <p:to>
                                        <p:strVal val="visible"/>
                                      </p:to>
                                    </p:set>
                                    <p:animEffect transition="in" filter="fade">
                                      <p:cBhvr>
                                        <p:cTn id="16" dur="2000"/>
                                        <p:tgtEl>
                                          <p:spTgt spid="102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7">
                                            <p:txEl>
                                              <p:pRg st="4" end="4"/>
                                            </p:txEl>
                                          </p:spTgt>
                                        </p:tgtEl>
                                        <p:attrNameLst>
                                          <p:attrName>style.visibility</p:attrName>
                                        </p:attrNameLst>
                                      </p:cBhvr>
                                      <p:to>
                                        <p:strVal val="visible"/>
                                      </p:to>
                                    </p:set>
                                    <p:animEffect transition="in" filter="fade">
                                      <p:cBhvr>
                                        <p:cTn id="19"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cs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cs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cs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4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4000">
          <a:solidFill>
            <a:schemeClr val="bg1"/>
          </a:solidFill>
          <a:latin typeface="+mn-lt"/>
          <a:cs typeface="+mn-cs"/>
        </a:defRPr>
      </a:lvl2pPr>
      <a:lvl3pPr marL="1143000" indent="-228600" algn="l" rtl="0" eaLnBrk="0" fontAlgn="base" hangingPunct="0">
        <a:spcBef>
          <a:spcPct val="20000"/>
        </a:spcBef>
        <a:spcAft>
          <a:spcPct val="0"/>
        </a:spcAft>
        <a:buChar char="•"/>
        <a:defRPr sz="3200">
          <a:solidFill>
            <a:schemeClr val="bg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j-lt"/>
          <a:cs typeface="+mn-cs"/>
        </a:defRPr>
      </a:lvl4pPr>
      <a:lvl5pPr marL="2057400" indent="-228600" algn="l" rtl="0" eaLnBrk="0" fontAlgn="base" hangingPunct="0">
        <a:spcBef>
          <a:spcPct val="20000"/>
        </a:spcBef>
        <a:spcAft>
          <a:spcPct val="0"/>
        </a:spcAft>
        <a:buChar char="»"/>
        <a:defRPr sz="1600">
          <a:solidFill>
            <a:schemeClr val="tx1"/>
          </a:solidFill>
          <a:latin typeface="+mj-lt"/>
          <a:cs typeface="+mn-cs"/>
        </a:defRPr>
      </a:lvl5pPr>
      <a:lvl6pPr marL="2514600" indent="-228600" algn="l" rtl="0" eaLnBrk="0" fontAlgn="base" hangingPunct="0">
        <a:spcBef>
          <a:spcPct val="20000"/>
        </a:spcBef>
        <a:spcAft>
          <a:spcPct val="0"/>
        </a:spcAft>
        <a:buChar char="»"/>
        <a:defRPr sz="1600">
          <a:solidFill>
            <a:schemeClr val="tx1"/>
          </a:solidFill>
          <a:latin typeface="+mj-lt"/>
          <a:cs typeface="+mn-cs"/>
        </a:defRPr>
      </a:lvl6pPr>
      <a:lvl7pPr marL="2971800" indent="-228600" algn="l" rtl="0" eaLnBrk="0" fontAlgn="base" hangingPunct="0">
        <a:spcBef>
          <a:spcPct val="20000"/>
        </a:spcBef>
        <a:spcAft>
          <a:spcPct val="0"/>
        </a:spcAft>
        <a:buChar char="»"/>
        <a:defRPr sz="1600">
          <a:solidFill>
            <a:schemeClr val="tx1"/>
          </a:solidFill>
          <a:latin typeface="+mj-lt"/>
          <a:cs typeface="+mn-cs"/>
        </a:defRPr>
      </a:lvl7pPr>
      <a:lvl8pPr marL="3429000" indent="-228600" algn="l" rtl="0" eaLnBrk="0" fontAlgn="base" hangingPunct="0">
        <a:spcBef>
          <a:spcPct val="20000"/>
        </a:spcBef>
        <a:spcAft>
          <a:spcPct val="0"/>
        </a:spcAft>
        <a:buChar char="»"/>
        <a:defRPr sz="1600">
          <a:solidFill>
            <a:schemeClr val="tx1"/>
          </a:solidFill>
          <a:latin typeface="+mj-lt"/>
          <a:cs typeface="+mn-cs"/>
        </a:defRPr>
      </a:lvl8pPr>
      <a:lvl9pPr marL="3886200" indent="-228600" algn="l" rtl="0" eaLnBrk="0" fontAlgn="base" hangingPunct="0">
        <a:spcBef>
          <a:spcPct val="20000"/>
        </a:spcBef>
        <a:spcAft>
          <a:spcPct val="0"/>
        </a:spcAft>
        <a:buChar char="»"/>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C97B6-3AA1-C2A5-58B0-E83505A3F736}"/>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D297A1FC-6FCA-6D8D-1B11-E3C31B45A37C}"/>
              </a:ext>
            </a:extLst>
          </p:cNvPr>
          <p:cNvSpPr>
            <a:spLocks noGrp="1" noChangeArrowheads="1"/>
          </p:cNvSpPr>
          <p:nvPr>
            <p:ph type="body" idx="1"/>
          </p:nvPr>
        </p:nvSpPr>
        <p:spPr>
          <a:xfrm>
            <a:off x="609600" y="304800"/>
            <a:ext cx="11125200" cy="6248400"/>
          </a:xfrm>
        </p:spPr>
        <p:txBody>
          <a:bodyPr/>
          <a:lstStyle/>
          <a:p>
            <a:pPr marL="0" indent="0" algn="ctr">
              <a:buNone/>
            </a:pPr>
            <a:endParaRPr lang="en-US" altLang="en-US" sz="7200" u="sng" dirty="0">
              <a:solidFill>
                <a:srgbClr val="FFFF00"/>
              </a:solidFill>
              <a:cs typeface="Vilna" pitchFamily="2" charset="-79"/>
            </a:endParaRPr>
          </a:p>
          <a:p>
            <a:pPr marL="0" indent="0" algn="ctr">
              <a:buNone/>
            </a:pPr>
            <a:r>
              <a:rPr lang="en-US" altLang="en-US" sz="7200" dirty="0">
                <a:solidFill>
                  <a:srgbClr val="FFFF00"/>
                </a:solidFill>
                <a:cs typeface="Vilna" pitchFamily="2" charset="-79"/>
              </a:rPr>
              <a:t>Bringing up Baby </a:t>
            </a:r>
          </a:p>
          <a:p>
            <a:pPr marL="0" indent="0" algn="ctr">
              <a:buNone/>
            </a:pPr>
            <a:r>
              <a:rPr lang="en-US" altLang="en-US" sz="7200" dirty="0">
                <a:solidFill>
                  <a:srgbClr val="FFFF00"/>
                </a:solidFill>
                <a:cs typeface="Vilna" pitchFamily="2" charset="-79"/>
              </a:rPr>
              <a:t>Boys Biblically</a:t>
            </a:r>
          </a:p>
        </p:txBody>
      </p:sp>
    </p:spTree>
    <p:extLst>
      <p:ext uri="{BB962C8B-B14F-4D97-AF65-F5344CB8AC3E}">
        <p14:creationId xmlns:p14="http://schemas.microsoft.com/office/powerpoint/2010/main" val="1650872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9554E014-7068-5ABC-8B6D-9C663333E6A0}"/>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895600" y="0"/>
            <a:ext cx="7010400" cy="6858000"/>
          </a:xfrm>
        </p:spPr>
      </p:pic>
    </p:spTree>
    <p:extLst>
      <p:ext uri="{BB962C8B-B14F-4D97-AF65-F5344CB8AC3E}">
        <p14:creationId xmlns:p14="http://schemas.microsoft.com/office/powerpoint/2010/main" val="276035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FBA66CEB-81F5-949D-A3B9-8A7E2ACE9AB7}"/>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0" y="838200"/>
            <a:ext cx="9144000" cy="4572000"/>
          </a:xfrm>
        </p:spPr>
      </p:pic>
    </p:spTree>
    <p:extLst>
      <p:ext uri="{BB962C8B-B14F-4D97-AF65-F5344CB8AC3E}">
        <p14:creationId xmlns:p14="http://schemas.microsoft.com/office/powerpoint/2010/main" val="302463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16EA6CA-A360-FC8B-CCE6-69295174DEB5}"/>
              </a:ext>
            </a:extLst>
          </p:cNvPr>
          <p:cNvSpPr>
            <a:spLocks noGrp="1" noChangeArrowheads="1"/>
          </p:cNvSpPr>
          <p:nvPr>
            <p:ph type="body" idx="1"/>
          </p:nvPr>
        </p:nvSpPr>
        <p:spPr>
          <a:xfrm>
            <a:off x="-76200" y="152400"/>
            <a:ext cx="12268200" cy="6705600"/>
          </a:xfrm>
        </p:spPr>
        <p:txBody>
          <a:bodyPr/>
          <a:lstStyle/>
          <a:p>
            <a:pPr>
              <a:lnSpc>
                <a:spcPct val="90000"/>
              </a:lnSpc>
              <a:buFontTx/>
              <a:buNone/>
            </a:pPr>
            <a:r>
              <a:rPr lang="en-US" altLang="en-US" baseline="30000" dirty="0"/>
              <a:t>	1 </a:t>
            </a:r>
            <a:r>
              <a:rPr lang="en-US" altLang="en-US" baseline="30000" dirty="0" err="1"/>
              <a:t>Kefa</a:t>
            </a:r>
            <a:r>
              <a:rPr lang="en-US" altLang="en-US" baseline="30000" dirty="0"/>
              <a:t>/Peter1.18-21</a:t>
            </a:r>
            <a:r>
              <a:rPr lang="en-US" altLang="en-US" dirty="0"/>
              <a:t> You should be aware that the </a:t>
            </a:r>
            <a:r>
              <a:rPr lang="en-US" altLang="en-US" dirty="0">
                <a:solidFill>
                  <a:srgbClr val="FFFF66"/>
                </a:solidFill>
              </a:rPr>
              <a:t>ransom</a:t>
            </a:r>
            <a:r>
              <a:rPr lang="en-US" altLang="en-US" dirty="0"/>
              <a:t> paid to free you…did not consist of anything perishable like </a:t>
            </a:r>
            <a:r>
              <a:rPr lang="en-US" altLang="en-US" dirty="0">
                <a:solidFill>
                  <a:srgbClr val="FFFF66"/>
                </a:solidFill>
              </a:rPr>
              <a:t>silver or gold</a:t>
            </a:r>
            <a:r>
              <a:rPr lang="en-US" altLang="en-US" dirty="0"/>
              <a:t>; on the contrary, it was the costly bloody sacrificial death of the Messiah, as of a lamb without defect or spot…Through him you trust in God, who raised him from the dead and gave him glory; so that your trust and hope are in God. </a:t>
            </a:r>
          </a:p>
        </p:txBody>
      </p:sp>
    </p:spTree>
    <p:extLst>
      <p:ext uri="{BB962C8B-B14F-4D97-AF65-F5344CB8AC3E}">
        <p14:creationId xmlns:p14="http://schemas.microsoft.com/office/powerpoint/2010/main" val="148943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8614F12-72CC-C50A-5FA2-866E080B322A}"/>
              </a:ext>
            </a:extLst>
          </p:cNvPr>
          <p:cNvSpPr>
            <a:spLocks noGrp="1" noChangeArrowheads="1"/>
          </p:cNvSpPr>
          <p:nvPr>
            <p:ph type="body" idx="1"/>
          </p:nvPr>
        </p:nvSpPr>
        <p:spPr>
          <a:xfrm>
            <a:off x="0" y="304800"/>
            <a:ext cx="12115800" cy="6248400"/>
          </a:xfrm>
        </p:spPr>
        <p:txBody>
          <a:bodyPr/>
          <a:lstStyle/>
          <a:p>
            <a:pPr>
              <a:buFontTx/>
              <a:buNone/>
            </a:pPr>
            <a:r>
              <a:rPr lang="en-US" altLang="en-US" dirty="0"/>
              <a:t>	</a:t>
            </a:r>
            <a:r>
              <a:rPr lang="en-US" altLang="en-US" baseline="30000" dirty="0"/>
              <a:t>Luke 2.22-35</a:t>
            </a:r>
            <a:r>
              <a:rPr lang="en-US" altLang="en-US" dirty="0"/>
              <a:t> When the time came… according to the Torah of Moshe, they took him [Yeshua] up to Yerushalayim to present him [the baby Yeshua] to A</a:t>
            </a:r>
            <a:r>
              <a:rPr lang="en-US" altLang="en-US" sz="3200" dirty="0"/>
              <a:t>DONI</a:t>
            </a:r>
            <a:r>
              <a:rPr lang="en-US" altLang="en-US" dirty="0"/>
              <a:t> (as it is written in the Torah of A</a:t>
            </a:r>
            <a:r>
              <a:rPr lang="en-US" altLang="en-US" sz="3200" dirty="0"/>
              <a:t>DONI</a:t>
            </a:r>
            <a:r>
              <a:rPr lang="en-US" altLang="en-US" dirty="0"/>
              <a:t>, "Every firstborn male is to be consecrated to A</a:t>
            </a:r>
            <a:r>
              <a:rPr lang="en-US" altLang="en-US" sz="3200" dirty="0"/>
              <a:t>DONI</a:t>
            </a:r>
            <a:r>
              <a:rPr lang="en-US" altLang="en-US" dirty="0"/>
              <a:t>")…There was in Yerushalayim a man named </a:t>
            </a:r>
            <a:r>
              <a:rPr lang="en-US" altLang="en-US" dirty="0" err="1"/>
              <a:t>Shim`on</a:t>
            </a:r>
            <a:r>
              <a:rPr lang="en-US" altLang="en-US" dirty="0"/>
              <a:t>.  This man was a tzaddik, he was devout, he waited eagerly for God to comfort Isra'el,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90304ED-FACB-2780-8AAD-5B66E1C8C813}"/>
              </a:ext>
            </a:extLst>
          </p:cNvPr>
          <p:cNvSpPr>
            <a:spLocks noGrp="1" noChangeArrowheads="1"/>
          </p:cNvSpPr>
          <p:nvPr>
            <p:ph type="body" idx="1"/>
          </p:nvPr>
        </p:nvSpPr>
        <p:spPr>
          <a:xfrm>
            <a:off x="0" y="304800"/>
            <a:ext cx="12192000" cy="6553200"/>
          </a:xfrm>
        </p:spPr>
        <p:txBody>
          <a:bodyPr/>
          <a:lstStyle/>
          <a:p>
            <a:pPr>
              <a:buFontTx/>
              <a:buNone/>
            </a:pPr>
            <a:r>
              <a:rPr lang="en-US" altLang="en-US" baseline="30000" dirty="0"/>
              <a:t>	Luke 2.22-35 </a:t>
            </a:r>
            <a:r>
              <a:rPr lang="en-US" altLang="en-US" dirty="0"/>
              <a:t>and the Ruakh HaKodesh was upon him. It had been revealed to him by the Ruakh HaKodesh that he would not die before he had seen the Messiah of A</a:t>
            </a:r>
            <a:r>
              <a:rPr lang="en-US" altLang="en-US" sz="3200" dirty="0"/>
              <a:t>DONI</a:t>
            </a:r>
            <a:r>
              <a:rPr lang="en-US" altLang="en-US" dirty="0"/>
              <a:t>. Prompted by the Spirit, he went into the Temple courts; and when the parents brought in the child Yeshua to do for him what the Torah required,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423A06D-E264-9597-8BC5-3A43168635C2}"/>
              </a:ext>
            </a:extLst>
          </p:cNvPr>
          <p:cNvSpPr>
            <a:spLocks noGrp="1" noChangeArrowheads="1"/>
          </p:cNvSpPr>
          <p:nvPr>
            <p:ph type="body" idx="1"/>
          </p:nvPr>
        </p:nvSpPr>
        <p:spPr>
          <a:xfrm>
            <a:off x="-76200" y="381000"/>
            <a:ext cx="12268200" cy="6477000"/>
          </a:xfrm>
        </p:spPr>
        <p:txBody>
          <a:bodyPr/>
          <a:lstStyle/>
          <a:p>
            <a:pPr>
              <a:buFontTx/>
              <a:buNone/>
            </a:pPr>
            <a:r>
              <a:rPr lang="en-US" altLang="en-US" dirty="0"/>
              <a:t>	</a:t>
            </a:r>
            <a:r>
              <a:rPr lang="en-US" altLang="en-US" baseline="30000" dirty="0"/>
              <a:t>Luke 2.22-35 </a:t>
            </a:r>
            <a:r>
              <a:rPr lang="en-US" altLang="en-US" dirty="0" err="1"/>
              <a:t>Shim`on</a:t>
            </a:r>
            <a:r>
              <a:rPr lang="en-US" altLang="en-US" dirty="0"/>
              <a:t> took him in his arms, made a </a:t>
            </a:r>
            <a:r>
              <a:rPr lang="en-US" altLang="en-US" dirty="0" err="1"/>
              <a:t>b'rakhah</a:t>
            </a:r>
            <a:r>
              <a:rPr lang="en-US" altLang="en-US" dirty="0"/>
              <a:t> to God, and said, "Now, A</a:t>
            </a:r>
            <a:r>
              <a:rPr lang="en-US" altLang="en-US" sz="3200" dirty="0"/>
              <a:t>DONI</a:t>
            </a:r>
            <a:r>
              <a:rPr lang="en-US" altLang="en-US" dirty="0"/>
              <a:t>, according to your word, your servant is at peace as you let him go; for I have seen with my own eyes your </a:t>
            </a:r>
            <a:r>
              <a:rPr lang="en-US" altLang="en-US" dirty="0" err="1"/>
              <a:t>yeshu`ah</a:t>
            </a:r>
            <a:r>
              <a:rPr lang="en-US" altLang="en-US" dirty="0"/>
              <a:t>, which you prepared in the presence of all peoples --</a:t>
            </a:r>
            <a:r>
              <a:rPr lang="en-US" altLang="en-US" dirty="0">
                <a:solidFill>
                  <a:srgbClr val="FFFF66"/>
                </a:solidFill>
              </a:rPr>
              <a:t>a light that will bring revelation to the Goyim and glory to your people Isra'el." …</a:t>
            </a:r>
            <a:endParaRPr lang="en-US" altLang="en-US" baseline="30000" dirty="0">
              <a:solidFill>
                <a:srgbClr val="FFFF6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0B99EA5-1532-CECC-1DC0-1A99EFF403A9}"/>
              </a:ext>
            </a:extLst>
          </p:cNvPr>
          <p:cNvSpPr>
            <a:spLocks noGrp="1" noChangeArrowheads="1"/>
          </p:cNvSpPr>
          <p:nvPr>
            <p:ph type="body" idx="1"/>
          </p:nvPr>
        </p:nvSpPr>
        <p:spPr>
          <a:xfrm>
            <a:off x="0" y="228600"/>
            <a:ext cx="12192000" cy="6629400"/>
          </a:xfrm>
        </p:spPr>
        <p:txBody>
          <a:bodyPr/>
          <a:lstStyle/>
          <a:p>
            <a:pPr>
              <a:buFontTx/>
              <a:buNone/>
            </a:pPr>
            <a:r>
              <a:rPr lang="en-US" altLang="en-US" dirty="0"/>
              <a:t>	</a:t>
            </a:r>
            <a:r>
              <a:rPr lang="en-US" altLang="en-US" baseline="30000" dirty="0"/>
              <a:t>Luke 2.22-35 </a:t>
            </a:r>
            <a:r>
              <a:rPr lang="en-US" altLang="en-US" dirty="0" err="1"/>
              <a:t>Shim`on</a:t>
            </a:r>
            <a:r>
              <a:rPr lang="en-US" altLang="en-US" dirty="0"/>
              <a:t> blessed them and said to the child's mother, Miryam, "This child will cause many in Isra'el to fall and to rise, he will become a sign whom people will speak against; moreover, </a:t>
            </a:r>
            <a:r>
              <a:rPr lang="en-US" altLang="en-US" dirty="0">
                <a:solidFill>
                  <a:srgbClr val="FFFF66"/>
                </a:solidFill>
              </a:rPr>
              <a:t>a sword will pierce</a:t>
            </a:r>
            <a:r>
              <a:rPr lang="en-US" altLang="en-US" dirty="0"/>
              <a:t> your own heart too. All this will happen in order to reveal many people's inmost thoughts."</a:t>
            </a:r>
          </a:p>
          <a:p>
            <a:pPr>
              <a:buFontTx/>
              <a:buNone/>
            </a:pPr>
            <a:endParaRPr lang="en-US" altLang="en-US" baseline="30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725C255-4527-E452-88B4-FD356DFDC994}"/>
              </a:ext>
            </a:extLst>
          </p:cNvPr>
          <p:cNvSpPr>
            <a:spLocks noGrp="1" noChangeArrowheads="1"/>
          </p:cNvSpPr>
          <p:nvPr>
            <p:ph type="body" idx="1"/>
          </p:nvPr>
        </p:nvSpPr>
        <p:spPr>
          <a:xfrm>
            <a:off x="1524000" y="0"/>
            <a:ext cx="9144000" cy="6858000"/>
          </a:xfrm>
        </p:spPr>
        <p:txBody>
          <a:bodyPr/>
          <a:lstStyle/>
          <a:p>
            <a:pPr>
              <a:buFontTx/>
              <a:buNone/>
            </a:pPr>
            <a:r>
              <a:rPr lang="en-US" altLang="en-US"/>
              <a:t>	</a:t>
            </a:r>
            <a:endParaRPr lang="en-US" altLang="en-US" baseline="30000"/>
          </a:p>
        </p:txBody>
      </p:sp>
      <p:pic>
        <p:nvPicPr>
          <p:cNvPr id="16387" name="Picture 3" descr="Mes">
            <a:extLst>
              <a:ext uri="{FF2B5EF4-FFF2-40B4-BE49-F238E27FC236}">
                <a16:creationId xmlns:a16="http://schemas.microsoft.com/office/drawing/2014/main" id="{92C0DA82-4187-1B24-966D-D37B753D5E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2" t="2161" r="6707" b="4425"/>
          <a:stretch/>
        </p:blipFill>
        <p:spPr bwMode="auto">
          <a:xfrm>
            <a:off x="3657600" y="5"/>
            <a:ext cx="5046669"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138732C-50AA-0377-17FB-D4B36D8C97BE}"/>
              </a:ext>
            </a:extLst>
          </p:cNvPr>
          <p:cNvSpPr>
            <a:spLocks noGrp="1" noChangeArrowheads="1"/>
          </p:cNvSpPr>
          <p:nvPr>
            <p:ph type="body" idx="1"/>
          </p:nvPr>
        </p:nvSpPr>
        <p:spPr>
          <a:xfrm>
            <a:off x="1524000" y="0"/>
            <a:ext cx="9144000" cy="6858000"/>
          </a:xfrm>
        </p:spPr>
        <p:txBody>
          <a:bodyPr/>
          <a:lstStyle/>
          <a:p>
            <a:pPr>
              <a:buFontTx/>
              <a:buNone/>
            </a:pPr>
            <a:r>
              <a:rPr lang="en-US" altLang="en-US">
                <a:cs typeface="Vilna" pitchFamily="2" charset="-79"/>
              </a:rPr>
              <a:t> </a:t>
            </a:r>
          </a:p>
        </p:txBody>
      </p:sp>
      <p:pic>
        <p:nvPicPr>
          <p:cNvPr id="17411" name="Picture 3" descr="Mes">
            <a:extLst>
              <a:ext uri="{FF2B5EF4-FFF2-40B4-BE49-F238E27FC236}">
                <a16:creationId xmlns:a16="http://schemas.microsoft.com/office/drawing/2014/main" id="{FB88C475-7104-CBFD-CB60-DECF3A905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1588"/>
            <a:ext cx="5573718"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D79BFBB-C14B-524A-F12C-7489A7BC3C45}"/>
              </a:ext>
            </a:extLst>
          </p:cNvPr>
          <p:cNvSpPr>
            <a:spLocks noGrp="1" noChangeArrowheads="1"/>
          </p:cNvSpPr>
          <p:nvPr>
            <p:ph type="body" idx="1"/>
          </p:nvPr>
        </p:nvSpPr>
        <p:spPr>
          <a:xfrm>
            <a:off x="0" y="152400"/>
            <a:ext cx="12192000" cy="6705600"/>
          </a:xfrm>
        </p:spPr>
        <p:txBody>
          <a:bodyPr/>
          <a:lstStyle/>
          <a:p>
            <a:pPr>
              <a:buFontTx/>
              <a:buNone/>
            </a:pPr>
            <a:r>
              <a:rPr lang="en-US" altLang="en-US" baseline="30000" dirty="0"/>
              <a:t>	Col 1.18-19 </a:t>
            </a:r>
            <a:r>
              <a:rPr lang="en-US" altLang="en-US" dirty="0"/>
              <a:t>He existed before all things, and he holds everything together. Also he is head of the Body, the Messianic Community - he is the beginning, </a:t>
            </a:r>
            <a:r>
              <a:rPr lang="en-US" altLang="en-US" dirty="0">
                <a:solidFill>
                  <a:srgbClr val="FFFF66"/>
                </a:solidFill>
              </a:rPr>
              <a:t>the firstborn from the dead, so that he might hold first place in everything</a:t>
            </a:r>
            <a:r>
              <a:rPr lang="en-US" altLang="en-US" dirty="0"/>
              <a:t>. For it pleased God to have his full being live in his Son </a:t>
            </a:r>
          </a:p>
        </p:txBody>
      </p:sp>
    </p:spTree>
    <p:extLst>
      <p:ext uri="{BB962C8B-B14F-4D97-AF65-F5344CB8AC3E}">
        <p14:creationId xmlns:p14="http://schemas.microsoft.com/office/powerpoint/2010/main" val="258566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281E4-900D-B837-9C5F-18F280FE6D25}"/>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6217C673-C916-3F8C-CE16-7BB794594817}"/>
              </a:ext>
            </a:extLst>
          </p:cNvPr>
          <p:cNvSpPr>
            <a:spLocks noGrp="1" noChangeArrowheads="1"/>
          </p:cNvSpPr>
          <p:nvPr>
            <p:ph type="body" idx="1"/>
          </p:nvPr>
        </p:nvSpPr>
        <p:spPr>
          <a:xfrm>
            <a:off x="609600" y="304800"/>
            <a:ext cx="11125200" cy="6248400"/>
          </a:xfrm>
        </p:spPr>
        <p:txBody>
          <a:bodyPr/>
          <a:lstStyle/>
          <a:p>
            <a:pPr marL="0" indent="0">
              <a:buNone/>
            </a:pPr>
            <a:r>
              <a:rPr lang="en-US" altLang="en-US" u="sng" dirty="0">
                <a:solidFill>
                  <a:srgbClr val="FFFF00"/>
                </a:solidFill>
                <a:cs typeface="Vilna" pitchFamily="2" charset="-79"/>
              </a:rPr>
              <a:t>Bringing up Baby Boys Biblically</a:t>
            </a:r>
          </a:p>
          <a:p>
            <a:pPr marL="463550" indent="-463550">
              <a:buFont typeface="+mj-lt"/>
              <a:buAutoNum type="arabicPeriod"/>
            </a:pPr>
            <a:r>
              <a:rPr lang="en-US" altLang="en-US" dirty="0">
                <a:cs typeface="Vilna" pitchFamily="2" charset="-79"/>
              </a:rPr>
              <a:t>Circumcision on the 8</a:t>
            </a:r>
            <a:r>
              <a:rPr lang="en-US" altLang="en-US" baseline="30000" dirty="0">
                <a:cs typeface="Vilna" pitchFamily="2" charset="-79"/>
              </a:rPr>
              <a:t>th</a:t>
            </a:r>
            <a:r>
              <a:rPr lang="en-US" altLang="en-US" dirty="0">
                <a:cs typeface="Vilna" pitchFamily="2" charset="-79"/>
              </a:rPr>
              <a:t> day</a:t>
            </a:r>
          </a:p>
          <a:p>
            <a:pPr marL="463550" indent="-463550">
              <a:buFont typeface="+mj-lt"/>
              <a:buAutoNum type="arabicPeriod"/>
            </a:pPr>
            <a:r>
              <a:rPr lang="en-US" altLang="en-US" dirty="0">
                <a:cs typeface="Vilna" pitchFamily="2" charset="-79"/>
              </a:rPr>
              <a:t>Redemption of the Firstborn on the 30</a:t>
            </a:r>
            <a:r>
              <a:rPr lang="en-US" altLang="en-US" baseline="30000" dirty="0">
                <a:cs typeface="Vilna" pitchFamily="2" charset="-79"/>
              </a:rPr>
              <a:t>th</a:t>
            </a:r>
            <a:r>
              <a:rPr lang="en-US" altLang="en-US" dirty="0">
                <a:cs typeface="Vilna" pitchFamily="2" charset="-79"/>
              </a:rPr>
              <a:t> day or later</a:t>
            </a:r>
          </a:p>
          <a:p>
            <a:pPr marL="463550" indent="-463550">
              <a:buFont typeface="+mj-lt"/>
              <a:buAutoNum type="arabicPeriod"/>
            </a:pPr>
            <a:r>
              <a:rPr lang="en-US" altLang="en-US" dirty="0">
                <a:cs typeface="Vilna" pitchFamily="2" charset="-79"/>
              </a:rPr>
              <a:t>Purification of the mother on the 40</a:t>
            </a:r>
            <a:r>
              <a:rPr lang="en-US" altLang="en-US" baseline="30000" dirty="0">
                <a:cs typeface="Vilna" pitchFamily="2" charset="-79"/>
              </a:rPr>
              <a:t>th</a:t>
            </a:r>
            <a:r>
              <a:rPr lang="en-US" altLang="en-US" dirty="0">
                <a:cs typeface="Vilna" pitchFamily="2" charset="-79"/>
              </a:rPr>
              <a:t> day</a:t>
            </a:r>
          </a:p>
        </p:txBody>
      </p:sp>
    </p:spTree>
    <p:extLst>
      <p:ext uri="{BB962C8B-B14F-4D97-AF65-F5344CB8AC3E}">
        <p14:creationId xmlns:p14="http://schemas.microsoft.com/office/powerpoint/2010/main" val="1735367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F533AC7-2A93-DF43-A659-7C6015E0C859}"/>
              </a:ext>
            </a:extLst>
          </p:cNvPr>
          <p:cNvSpPr>
            <a:spLocks noGrp="1" noChangeArrowheads="1"/>
          </p:cNvSpPr>
          <p:nvPr>
            <p:ph type="body" idx="1"/>
          </p:nvPr>
        </p:nvSpPr>
        <p:spPr>
          <a:xfrm>
            <a:off x="0" y="76200"/>
            <a:ext cx="12192000" cy="6781800"/>
          </a:xfrm>
        </p:spPr>
        <p:txBody>
          <a:bodyPr/>
          <a:lstStyle/>
          <a:p>
            <a:pPr>
              <a:lnSpc>
                <a:spcPct val="90000"/>
              </a:lnSpc>
              <a:buFontTx/>
              <a:buNone/>
            </a:pPr>
            <a:r>
              <a:rPr lang="en-US" altLang="en-US" dirty="0"/>
              <a:t>	</a:t>
            </a:r>
            <a:r>
              <a:rPr lang="en-US" altLang="en-US" baseline="30000" dirty="0"/>
              <a:t>Rev. 1.4-5</a:t>
            </a:r>
            <a:r>
              <a:rPr lang="en-US" altLang="en-US" dirty="0"/>
              <a:t> From: Yochanan To: The seven Messianic communities … Grace and shalom to you from the One who is, who was and who is coming; from the sevenfold Spirit before his throne; and from Yeshua the Messiah, the faithful witness, </a:t>
            </a:r>
            <a:r>
              <a:rPr lang="en-US" altLang="en-US" dirty="0">
                <a:solidFill>
                  <a:srgbClr val="FFFF66"/>
                </a:solidFill>
              </a:rPr>
              <a:t>the firstborn from the dead</a:t>
            </a:r>
            <a:r>
              <a:rPr lang="en-US" altLang="en-US" dirty="0"/>
              <a:t> and the ruler of the earth's kings. To him, the one who loves us, who has freed us from our sins at the cost of his blood </a:t>
            </a:r>
          </a:p>
        </p:txBody>
      </p:sp>
    </p:spTree>
    <p:extLst>
      <p:ext uri="{BB962C8B-B14F-4D97-AF65-F5344CB8AC3E}">
        <p14:creationId xmlns:p14="http://schemas.microsoft.com/office/powerpoint/2010/main" val="165179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29D30DCC-ECAA-5D2C-DAD4-F9785ACD384B}"/>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p:spPr>
      </p:pic>
    </p:spTree>
    <p:extLst>
      <p:ext uri="{BB962C8B-B14F-4D97-AF65-F5344CB8AC3E}">
        <p14:creationId xmlns:p14="http://schemas.microsoft.com/office/powerpoint/2010/main" val="2076288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F7EDF587-F1B8-C23F-03B9-3861B45EAE37}"/>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09800" y="0"/>
            <a:ext cx="7696200" cy="6858000"/>
          </a:xfrm>
        </p:spPr>
      </p:pic>
    </p:spTree>
    <p:extLst>
      <p:ext uri="{BB962C8B-B14F-4D97-AF65-F5344CB8AC3E}">
        <p14:creationId xmlns:p14="http://schemas.microsoft.com/office/powerpoint/2010/main" val="2353779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EB2C4-D275-F00D-BF32-943B4DF2A880}"/>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BD7FEE76-0A1A-9290-FA32-0D77072715FD}"/>
              </a:ext>
            </a:extLst>
          </p:cNvPr>
          <p:cNvSpPr>
            <a:spLocks noGrp="1" noChangeArrowheads="1"/>
          </p:cNvSpPr>
          <p:nvPr>
            <p:ph type="body" idx="1"/>
          </p:nvPr>
        </p:nvSpPr>
        <p:spPr>
          <a:xfrm>
            <a:off x="457200" y="381000"/>
            <a:ext cx="11353800" cy="6019800"/>
          </a:xfrm>
        </p:spPr>
        <p:txBody>
          <a:bodyPr/>
          <a:lstStyle/>
          <a:p>
            <a:r>
              <a:rPr lang="en-US" altLang="en-US" i="1" dirty="0">
                <a:latin typeface="Arial Rounded MT Bold" panose="020F0704030504030204" pitchFamily="34" charset="0"/>
                <a:cs typeface="Arial" panose="020B0604020202020204" pitchFamily="34" charset="0"/>
              </a:rPr>
              <a:t>Father: My wife [not a cohen] has borne me this firstborn son.</a:t>
            </a:r>
          </a:p>
          <a:p>
            <a:r>
              <a:rPr lang="en-US" altLang="en-US" dirty="0">
                <a:latin typeface="Arial Rounded MT Bold" panose="020F0704030504030204" pitchFamily="34" charset="0"/>
                <a:cs typeface="Arial" panose="020B0604020202020204" pitchFamily="34" charset="0"/>
              </a:rPr>
              <a:t>Kohen: Which would you rather have—your firstborn son, or the five coins which you are obligated to give me for the redemption of this your firstborn son?</a:t>
            </a:r>
          </a:p>
          <a:p>
            <a:r>
              <a:rPr lang="en-US" altLang="en-US" i="1" dirty="0">
                <a:latin typeface="Arial Rounded MT Bold" panose="020F0704030504030204" pitchFamily="34" charset="0"/>
                <a:cs typeface="Arial" panose="020B0604020202020204" pitchFamily="34" charset="0"/>
              </a:rPr>
              <a:t>Father: I want this, my firstborn son, and here you have five coins which are required of me for the redemption.</a:t>
            </a:r>
          </a:p>
          <a:p>
            <a:pPr>
              <a:lnSpc>
                <a:spcPct val="90000"/>
              </a:lnSpc>
              <a:buFontTx/>
              <a:buNone/>
            </a:pPr>
            <a:endParaRPr lang="en-US" altLang="en-US" dirty="0"/>
          </a:p>
        </p:txBody>
      </p:sp>
    </p:spTree>
    <p:extLst>
      <p:ext uri="{BB962C8B-B14F-4D97-AF65-F5344CB8AC3E}">
        <p14:creationId xmlns:p14="http://schemas.microsoft.com/office/powerpoint/2010/main" val="3908333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D9532-E778-AA04-3AE5-E4895C380DA0}"/>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FF2B8C49-650D-BF7A-747B-87042222866D}"/>
              </a:ext>
            </a:extLst>
          </p:cNvPr>
          <p:cNvSpPr>
            <a:spLocks noGrp="1" noChangeArrowheads="1"/>
          </p:cNvSpPr>
          <p:nvPr>
            <p:ph type="body" idx="1"/>
          </p:nvPr>
        </p:nvSpPr>
        <p:spPr>
          <a:xfrm>
            <a:off x="381000" y="228600"/>
            <a:ext cx="11430000" cy="6324600"/>
          </a:xfrm>
        </p:spPr>
        <p:txBody>
          <a:bodyPr/>
          <a:lstStyle/>
          <a:p>
            <a:pPr indent="0">
              <a:lnSpc>
                <a:spcPct val="90000"/>
              </a:lnSpc>
              <a:buFontTx/>
              <a:buNone/>
            </a:pPr>
            <a:r>
              <a:rPr lang="en-US" altLang="en-US" sz="4400" dirty="0"/>
              <a:t>Blessed are You, Adoni our G-d, King of the Universe, Who has sanctified us with His commandment, and has commanded us concerning the Redemption of the Firstborn.</a:t>
            </a:r>
          </a:p>
        </p:txBody>
      </p:sp>
    </p:spTree>
    <p:extLst>
      <p:ext uri="{BB962C8B-B14F-4D97-AF65-F5344CB8AC3E}">
        <p14:creationId xmlns:p14="http://schemas.microsoft.com/office/powerpoint/2010/main" val="286691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6FF9BAF-AB92-B467-E585-6E0A1AF7F3B9}"/>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81000" y="0"/>
            <a:ext cx="11582400" cy="6080760"/>
          </a:xfrm>
        </p:spPr>
      </p:pic>
    </p:spTree>
    <p:extLst>
      <p:ext uri="{BB962C8B-B14F-4D97-AF65-F5344CB8AC3E}">
        <p14:creationId xmlns:p14="http://schemas.microsoft.com/office/powerpoint/2010/main" val="238617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43AAEF0-1A52-CAB5-C538-1289D1EBA798}"/>
              </a:ext>
            </a:extLst>
          </p:cNvPr>
          <p:cNvSpPr>
            <a:spLocks noGrp="1" noChangeArrowheads="1"/>
          </p:cNvSpPr>
          <p:nvPr>
            <p:ph type="body" idx="1"/>
          </p:nvPr>
        </p:nvSpPr>
        <p:spPr>
          <a:xfrm>
            <a:off x="304800" y="228600"/>
            <a:ext cx="11887200" cy="6629400"/>
          </a:xfrm>
        </p:spPr>
        <p:txBody>
          <a:bodyPr/>
          <a:lstStyle/>
          <a:p>
            <a:pPr marL="762000" indent="-762000">
              <a:buNone/>
            </a:pPr>
            <a:r>
              <a:rPr lang="en-US" altLang="en-US" dirty="0">
                <a:cs typeface="Vilna" pitchFamily="2" charset="-79"/>
              </a:rPr>
              <a:t>Applications: </a:t>
            </a:r>
          </a:p>
          <a:p>
            <a:pPr marL="762000" indent="-762000">
              <a:buNone/>
            </a:pPr>
            <a:r>
              <a:rPr lang="en-US" altLang="en-US" dirty="0">
                <a:cs typeface="Vilna" pitchFamily="2" charset="-79"/>
              </a:rPr>
              <a:t>May Aharon ben </a:t>
            </a:r>
            <a:r>
              <a:rPr lang="en-US" altLang="en-US" dirty="0" err="1">
                <a:cs typeface="Vilna" pitchFamily="2" charset="-79"/>
              </a:rPr>
              <a:t>Y’hoshua</a:t>
            </a:r>
            <a:r>
              <a:rPr lang="en-US" altLang="en-US" dirty="0">
                <a:cs typeface="Vilna" pitchFamily="2" charset="-79"/>
              </a:rPr>
              <a:t> v Micah</a:t>
            </a:r>
            <a:endParaRPr lang="he-IL" altLang="en-US" dirty="0">
              <a:cs typeface="Vilna" pitchFamily="2" charset="-79"/>
            </a:endParaRPr>
          </a:p>
          <a:p>
            <a:pPr marL="762000" indent="-762000">
              <a:buNone/>
            </a:pPr>
            <a:r>
              <a:rPr lang="en-US" altLang="en-US" dirty="0">
                <a:cs typeface="Vilna" pitchFamily="2" charset="-79"/>
              </a:rPr>
              <a:t>  </a:t>
            </a:r>
            <a:r>
              <a:rPr lang="he-IL" altLang="en-US" sz="4400" b="1" dirty="0">
                <a:cs typeface="Vilna" pitchFamily="2" charset="-79"/>
              </a:rPr>
              <a:t>אהרון בן יהושוע ומיכה</a:t>
            </a:r>
            <a:r>
              <a:rPr lang="en-US" altLang="en-US" sz="4400" b="1" dirty="0">
                <a:cs typeface="Vilna" pitchFamily="2" charset="-79"/>
              </a:rPr>
              <a:t> </a:t>
            </a:r>
          </a:p>
          <a:p>
            <a:pPr marL="762000" indent="-762000">
              <a:buFont typeface="+mj-lt"/>
              <a:buAutoNum type="arabicPeriod"/>
            </a:pPr>
            <a:r>
              <a:rPr lang="en-US" altLang="en-US" sz="4400" dirty="0">
                <a:cs typeface="Vilna" pitchFamily="2" charset="-79"/>
              </a:rPr>
              <a:t>B</a:t>
            </a:r>
            <a:r>
              <a:rPr lang="en-US" altLang="en-US" dirty="0">
                <a:cs typeface="Vilna" pitchFamily="2" charset="-79"/>
              </a:rPr>
              <a:t>e firstborn of many brothers and sisters</a:t>
            </a:r>
          </a:p>
          <a:p>
            <a:pPr marL="762000" indent="-762000">
              <a:buFontTx/>
              <a:buAutoNum type="arabicPeriod"/>
            </a:pPr>
            <a:r>
              <a:rPr lang="en-US" altLang="en-US" dirty="0">
                <a:cs typeface="Vilna" pitchFamily="2" charset="-79"/>
              </a:rPr>
              <a:t>Walk in the power of Messiah’s redemption.</a:t>
            </a:r>
          </a:p>
          <a:p>
            <a:pPr marL="762000" indent="-762000">
              <a:buFontTx/>
              <a:buAutoNum type="arabicPeriod"/>
            </a:pPr>
            <a:r>
              <a:rPr lang="en-US" altLang="en-US" dirty="0">
                <a:cs typeface="Vilna" pitchFamily="2" charset="-79"/>
              </a:rPr>
              <a:t>Walk as a beloved Son: a Levite, worshipper</a:t>
            </a:r>
          </a:p>
          <a:p>
            <a:pPr marL="762000" indent="-762000">
              <a:buFontTx/>
              <a:buAutoNum type="arabicPeriod"/>
            </a:pPr>
            <a:r>
              <a:rPr lang="en-US" altLang="en-US" dirty="0">
                <a:cs typeface="Vilna" pitchFamily="2" charset="-79"/>
              </a:rPr>
              <a:t>Walk as an heir.</a:t>
            </a:r>
          </a:p>
          <a:p>
            <a:pPr marL="762000" indent="-762000"/>
            <a:endParaRPr lang="en-US" altLang="en-US" dirty="0">
              <a:cs typeface="Vilna"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4E92598-FD94-9182-9A52-EE766653DB9D}"/>
              </a:ext>
            </a:extLst>
          </p:cNvPr>
          <p:cNvSpPr>
            <a:spLocks noGrp="1" noChangeArrowheads="1"/>
          </p:cNvSpPr>
          <p:nvPr>
            <p:ph type="body" idx="1"/>
          </p:nvPr>
        </p:nvSpPr>
        <p:spPr>
          <a:xfrm>
            <a:off x="0" y="228600"/>
            <a:ext cx="12192000" cy="6400800"/>
          </a:xfrm>
        </p:spPr>
        <p:txBody>
          <a:bodyPr/>
          <a:lstStyle/>
          <a:p>
            <a:pPr>
              <a:buFontTx/>
              <a:buNone/>
            </a:pPr>
            <a:r>
              <a:rPr lang="en-US" altLang="en-US" dirty="0"/>
              <a:t>	</a:t>
            </a:r>
            <a:r>
              <a:rPr lang="en-US" altLang="en-US" baseline="30000" dirty="0" err="1"/>
              <a:t>Shmot</a:t>
            </a:r>
            <a:r>
              <a:rPr lang="en-US" altLang="en-US" baseline="30000" dirty="0"/>
              <a:t>/Ex 13.12-13</a:t>
            </a:r>
            <a:r>
              <a:rPr lang="en-US" altLang="en-US" dirty="0"/>
              <a:t> You are to set apart for A</a:t>
            </a:r>
            <a:r>
              <a:rPr lang="en-US" altLang="en-US" sz="3200" dirty="0"/>
              <a:t>DONI</a:t>
            </a:r>
            <a:r>
              <a:rPr lang="en-US" altLang="en-US" dirty="0"/>
              <a:t> everything that is </a:t>
            </a:r>
            <a:r>
              <a:rPr lang="en-US" altLang="en-US" u="sng" dirty="0">
                <a:solidFill>
                  <a:srgbClr val="FFFF00"/>
                </a:solidFill>
              </a:rPr>
              <a:t>first</a:t>
            </a:r>
            <a:r>
              <a:rPr lang="en-US" altLang="en-US" dirty="0"/>
              <a:t> from the womb. Every firstborn male animal will belong to A</a:t>
            </a:r>
            <a:r>
              <a:rPr lang="en-US" altLang="en-US" sz="3200" dirty="0"/>
              <a:t>DONI</a:t>
            </a:r>
            <a:r>
              <a:rPr lang="en-US" altLang="en-US" dirty="0"/>
              <a:t>. Every firstborn from a donkey, you are to redeem with a lamb; but if you choose not to redeem it, you must break its neck. But from people, you are to </a:t>
            </a:r>
            <a:r>
              <a:rPr lang="en-US" altLang="en-US" u="sng" dirty="0">
                <a:solidFill>
                  <a:srgbClr val="FFFF00"/>
                </a:solidFill>
              </a:rPr>
              <a:t>redeem every firstborn son</a:t>
            </a:r>
            <a:r>
              <a:rPr lang="en-US" altLang="en-US" dirty="0"/>
              <a:t>. </a:t>
            </a:r>
          </a:p>
          <a:p>
            <a:pPr>
              <a:buFontTx/>
              <a:buNone/>
            </a:pPr>
            <a:endParaRPr lang="en-US" altLang="en-US" sz="2000" dirty="0"/>
          </a:p>
          <a:p>
            <a:pPr indent="-57150">
              <a:buFontTx/>
              <a:buNone/>
            </a:pPr>
            <a:r>
              <a:rPr lang="en-US" altLang="en-US" dirty="0"/>
              <a:t>So, until redeemed, Aharon belongs to </a:t>
            </a:r>
            <a:r>
              <a:rPr lang="en-US" altLang="en-US" cap="small" dirty="0"/>
              <a:t>A</a:t>
            </a:r>
            <a:r>
              <a:rPr lang="en-US" altLang="en-US" sz="3600" cap="small" dirty="0"/>
              <a:t>DONI</a:t>
            </a:r>
            <a:r>
              <a:rPr lang="en-US" altLang="en-US" dirty="0"/>
              <a:t> through the Cohanim, the Levitical priests.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8F4B0-E501-0ECD-ACD8-5A47A1A90CF0}"/>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1A2506F0-E46F-4C4B-C1E8-D24B6FA9715B}"/>
              </a:ext>
            </a:extLst>
          </p:cNvPr>
          <p:cNvSpPr>
            <a:spLocks noGrp="1" noChangeArrowheads="1"/>
          </p:cNvSpPr>
          <p:nvPr>
            <p:ph type="body" idx="1"/>
          </p:nvPr>
        </p:nvSpPr>
        <p:spPr>
          <a:xfrm>
            <a:off x="381000" y="304800"/>
            <a:ext cx="11353800" cy="6096000"/>
          </a:xfrm>
        </p:spPr>
        <p:txBody>
          <a:bodyPr/>
          <a:lstStyle/>
          <a:p>
            <a:pPr indent="-61913">
              <a:lnSpc>
                <a:spcPct val="90000"/>
              </a:lnSpc>
              <a:buFontTx/>
              <a:buNone/>
              <a:tabLst>
                <a:tab pos="401638" algn="l"/>
              </a:tabLst>
            </a:pPr>
            <a:r>
              <a:rPr lang="en-US" altLang="en-US" baseline="30000" dirty="0" err="1"/>
              <a:t>Shmot</a:t>
            </a:r>
            <a:r>
              <a:rPr lang="en-US" altLang="en-US" baseline="30000" dirty="0"/>
              <a:t>/Ex 13.14-15</a:t>
            </a:r>
            <a:r>
              <a:rPr lang="en-US" altLang="en-US" dirty="0"/>
              <a:t> So when your son asks you in times to come, ‘What is this?’ say to him, ‘By a strong hand </a:t>
            </a:r>
            <a:r>
              <a:rPr lang="en-US" altLang="en-US" cap="small" dirty="0"/>
              <a:t>Adoni</a:t>
            </a:r>
            <a:r>
              <a:rPr lang="en-US" altLang="en-US" dirty="0"/>
              <a:t> brought us out from Egypt, the house of bondage, and when Pharaoh refused to let us go, </a:t>
            </a:r>
            <a:r>
              <a:rPr lang="en-US" altLang="en-US" cap="small" dirty="0"/>
              <a:t>Adoni</a:t>
            </a:r>
            <a:r>
              <a:rPr lang="en-US" altLang="en-US" dirty="0"/>
              <a:t> slew all the firstborn in the land of Egypt, both men and animals. So I sacrifice to </a:t>
            </a:r>
            <a:r>
              <a:rPr lang="en-US" altLang="en-US" cap="small" dirty="0"/>
              <a:t>Adoni</a:t>
            </a:r>
            <a:r>
              <a:rPr lang="en-US" altLang="en-US" dirty="0"/>
              <a:t> all firstborn males, but I redeem the firstborn of my sons.’</a:t>
            </a:r>
          </a:p>
        </p:txBody>
      </p:sp>
    </p:spTree>
    <p:extLst>
      <p:ext uri="{BB962C8B-B14F-4D97-AF65-F5344CB8AC3E}">
        <p14:creationId xmlns:p14="http://schemas.microsoft.com/office/powerpoint/2010/main" val="292272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1CAB3-55FE-9AAA-756C-FF49AADFD225}"/>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437266E2-15B8-FA53-6F2A-695A0E5804AA}"/>
              </a:ext>
            </a:extLst>
          </p:cNvPr>
          <p:cNvSpPr>
            <a:spLocks noGrp="1" noChangeArrowheads="1"/>
          </p:cNvSpPr>
          <p:nvPr>
            <p:ph type="body" idx="1"/>
          </p:nvPr>
        </p:nvSpPr>
        <p:spPr>
          <a:xfrm>
            <a:off x="304800" y="381000"/>
            <a:ext cx="11887200" cy="6477000"/>
          </a:xfrm>
        </p:spPr>
        <p:txBody>
          <a:bodyPr/>
          <a:lstStyle/>
          <a:p>
            <a:pPr marL="0" indent="0">
              <a:lnSpc>
                <a:spcPct val="90000"/>
              </a:lnSpc>
              <a:buFontTx/>
              <a:buNone/>
            </a:pPr>
            <a:endParaRPr lang="en-US" altLang="en-US" dirty="0"/>
          </a:p>
          <a:p>
            <a:pPr marL="742950" indent="-742950" algn="ctr">
              <a:lnSpc>
                <a:spcPct val="90000"/>
              </a:lnSpc>
              <a:buFontTx/>
              <a:buAutoNum type="arabicPeriod"/>
            </a:pPr>
            <a:r>
              <a:rPr lang="en-US" altLang="en-US" dirty="0"/>
              <a:t>So the redemption of the firstborn is a </a:t>
            </a:r>
          </a:p>
          <a:p>
            <a:pPr marL="0" indent="0" algn="ctr">
              <a:lnSpc>
                <a:spcPct val="90000"/>
              </a:lnSpc>
              <a:buNone/>
            </a:pPr>
            <a:r>
              <a:rPr lang="en-US" altLang="en-US" dirty="0"/>
              <a:t>praise memorial to the sparing of the </a:t>
            </a:r>
          </a:p>
          <a:p>
            <a:pPr marL="0" indent="0" algn="ctr">
              <a:lnSpc>
                <a:spcPct val="90000"/>
              </a:lnSpc>
              <a:buFontTx/>
              <a:buNone/>
            </a:pPr>
            <a:r>
              <a:rPr lang="en-US" altLang="en-US" dirty="0"/>
              <a:t>firstborn sons of Israel </a:t>
            </a:r>
          </a:p>
          <a:p>
            <a:pPr marL="0" indent="0" algn="ctr">
              <a:lnSpc>
                <a:spcPct val="90000"/>
              </a:lnSpc>
              <a:buFontTx/>
              <a:buNone/>
            </a:pPr>
            <a:r>
              <a:rPr lang="en-US" altLang="en-US" dirty="0"/>
              <a:t>in Egypt at the first Passover</a:t>
            </a:r>
          </a:p>
        </p:txBody>
      </p:sp>
    </p:spTree>
    <p:extLst>
      <p:ext uri="{BB962C8B-B14F-4D97-AF65-F5344CB8AC3E}">
        <p14:creationId xmlns:p14="http://schemas.microsoft.com/office/powerpoint/2010/main" val="258455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90DA9D1-F025-7A51-DD92-A2F6AEE91890}"/>
              </a:ext>
            </a:extLst>
          </p:cNvPr>
          <p:cNvSpPr>
            <a:spLocks noGrp="1" noChangeArrowheads="1"/>
          </p:cNvSpPr>
          <p:nvPr>
            <p:ph type="body" idx="1"/>
          </p:nvPr>
        </p:nvSpPr>
        <p:spPr>
          <a:xfrm>
            <a:off x="0" y="304800"/>
            <a:ext cx="12192000" cy="6477000"/>
          </a:xfrm>
        </p:spPr>
        <p:txBody>
          <a:bodyPr/>
          <a:lstStyle/>
          <a:p>
            <a:pPr>
              <a:buFontTx/>
              <a:buNone/>
            </a:pPr>
            <a:r>
              <a:rPr lang="en-US" altLang="en-US" dirty="0"/>
              <a:t>	</a:t>
            </a:r>
            <a:r>
              <a:rPr lang="en-US" altLang="en-US" baseline="30000" dirty="0"/>
              <a:t>Bamidbar/Nu 3.12-13 </a:t>
            </a:r>
            <a:r>
              <a:rPr lang="en-US" altLang="en-US" dirty="0"/>
              <a:t>A</a:t>
            </a:r>
            <a:r>
              <a:rPr lang="en-US" altLang="en-US" sz="3200" dirty="0"/>
              <a:t>DONI</a:t>
            </a:r>
            <a:r>
              <a:rPr lang="en-US" altLang="en-US" dirty="0"/>
              <a:t> said to Moshe,  "I have </a:t>
            </a:r>
            <a:r>
              <a:rPr lang="en-US" altLang="en-US" u="sng" dirty="0">
                <a:solidFill>
                  <a:srgbClr val="FFFF00"/>
                </a:solidFill>
              </a:rPr>
              <a:t>taken the </a:t>
            </a:r>
            <a:r>
              <a:rPr lang="en-US" altLang="en-US" u="sng" dirty="0" err="1">
                <a:solidFill>
                  <a:srgbClr val="FFFF00"/>
                </a:solidFill>
              </a:rPr>
              <a:t>L'vi'im</a:t>
            </a:r>
            <a:r>
              <a:rPr lang="en-US" altLang="en-US" u="sng" dirty="0">
                <a:solidFill>
                  <a:srgbClr val="FFFF00"/>
                </a:solidFill>
              </a:rPr>
              <a:t> from among the people of Isra'el in lieu of every firstborn male</a:t>
            </a:r>
            <a:r>
              <a:rPr lang="en-US" altLang="en-US" dirty="0">
                <a:solidFill>
                  <a:srgbClr val="FFFF00"/>
                </a:solidFill>
              </a:rPr>
              <a:t> </a:t>
            </a:r>
            <a:r>
              <a:rPr lang="en-US" altLang="en-US" dirty="0"/>
              <a:t>that is first from the womb among the people of Isra'el; the </a:t>
            </a:r>
            <a:r>
              <a:rPr lang="en-US" altLang="en-US" dirty="0" err="1"/>
              <a:t>L'vi'im</a:t>
            </a:r>
            <a:r>
              <a:rPr lang="en-US" altLang="en-US" dirty="0"/>
              <a:t> are to be mine. All the firstborn males belong to me, because on the day that I killed all the firstborn males in the land of Egypt,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B05F815-C57C-CA41-35C4-AFFE4A855973}"/>
              </a:ext>
            </a:extLst>
          </p:cNvPr>
          <p:cNvSpPr>
            <a:spLocks noGrp="1" noChangeArrowheads="1"/>
          </p:cNvSpPr>
          <p:nvPr>
            <p:ph type="body" idx="1"/>
          </p:nvPr>
        </p:nvSpPr>
        <p:spPr>
          <a:xfrm>
            <a:off x="0" y="152400"/>
            <a:ext cx="12192000" cy="6477000"/>
          </a:xfrm>
        </p:spPr>
        <p:txBody>
          <a:bodyPr/>
          <a:lstStyle/>
          <a:p>
            <a:pPr>
              <a:buFontTx/>
              <a:buNone/>
            </a:pPr>
            <a:r>
              <a:rPr lang="en-US" altLang="en-US" baseline="30000" dirty="0"/>
              <a:t>	Bamidbar/Nu 3.12-13   </a:t>
            </a:r>
            <a:r>
              <a:rPr lang="en-US" altLang="en-US" dirty="0"/>
              <a:t>I separated for myself all the firstborn males in Isra'el, both human and animal. They are mine; I am A</a:t>
            </a:r>
            <a:r>
              <a:rPr lang="en-US" altLang="en-US" sz="3200" dirty="0"/>
              <a:t>DONI</a:t>
            </a:r>
            <a:r>
              <a:rPr lang="en-US" altLang="en-US" dirty="0"/>
              <a:t>." </a:t>
            </a:r>
          </a:p>
          <a:p>
            <a:pPr>
              <a:buFontTx/>
              <a:buNone/>
            </a:pPr>
            <a:endParaRPr lang="en-US" altLang="en-US" dirty="0">
              <a:cs typeface="Vilna" pitchFamily="2" charset="-79"/>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3C5DC-0C0F-34F7-EE7A-DB1827B9379B}"/>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B7B3BC91-37C6-6C00-37F4-80A0BE0E3030}"/>
              </a:ext>
            </a:extLst>
          </p:cNvPr>
          <p:cNvSpPr>
            <a:spLocks noGrp="1" noChangeArrowheads="1"/>
          </p:cNvSpPr>
          <p:nvPr>
            <p:ph type="body" idx="1"/>
          </p:nvPr>
        </p:nvSpPr>
        <p:spPr>
          <a:xfrm>
            <a:off x="304800" y="381000"/>
            <a:ext cx="11887200" cy="6477000"/>
          </a:xfrm>
        </p:spPr>
        <p:txBody>
          <a:bodyPr/>
          <a:lstStyle/>
          <a:p>
            <a:pPr marL="0" indent="0">
              <a:lnSpc>
                <a:spcPct val="90000"/>
              </a:lnSpc>
              <a:buFontTx/>
              <a:buNone/>
            </a:pPr>
            <a:endParaRPr lang="en-US" altLang="en-US" dirty="0"/>
          </a:p>
          <a:p>
            <a:pPr marL="0" indent="0" algn="ctr">
              <a:lnSpc>
                <a:spcPct val="90000"/>
              </a:lnSpc>
              <a:buFontTx/>
              <a:buNone/>
            </a:pPr>
            <a:r>
              <a:rPr lang="en-US" altLang="en-US" dirty="0"/>
              <a:t>2. So the redemption of the </a:t>
            </a:r>
          </a:p>
          <a:p>
            <a:pPr marL="0" indent="0" algn="ctr">
              <a:lnSpc>
                <a:spcPct val="90000"/>
              </a:lnSpc>
              <a:buFontTx/>
              <a:buNone/>
            </a:pPr>
            <a:r>
              <a:rPr lang="en-US" altLang="en-US" dirty="0"/>
              <a:t>firstborn is a reminder of the </a:t>
            </a:r>
          </a:p>
          <a:p>
            <a:pPr marL="0" indent="0" algn="ctr">
              <a:lnSpc>
                <a:spcPct val="90000"/>
              </a:lnSpc>
              <a:buFontTx/>
              <a:buNone/>
            </a:pPr>
            <a:r>
              <a:rPr lang="en-US" altLang="en-US" dirty="0"/>
              <a:t>Levite / worship leader place of </a:t>
            </a:r>
          </a:p>
          <a:p>
            <a:pPr marL="0" indent="0" algn="ctr">
              <a:lnSpc>
                <a:spcPct val="90000"/>
              </a:lnSpc>
              <a:buFontTx/>
              <a:buNone/>
            </a:pPr>
            <a:r>
              <a:rPr lang="en-US" altLang="en-US" dirty="0"/>
              <a:t>Firstborn sons.</a:t>
            </a:r>
          </a:p>
          <a:p>
            <a:pPr>
              <a:lnSpc>
                <a:spcPct val="90000"/>
              </a:lnSpc>
              <a:buFontTx/>
              <a:buNone/>
            </a:pPr>
            <a:endParaRPr lang="en-US" altLang="en-US" dirty="0"/>
          </a:p>
        </p:txBody>
      </p:sp>
    </p:spTree>
    <p:extLst>
      <p:ext uri="{BB962C8B-B14F-4D97-AF65-F5344CB8AC3E}">
        <p14:creationId xmlns:p14="http://schemas.microsoft.com/office/powerpoint/2010/main" val="2735853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C36CFE9-D5FF-5D21-A812-A1F355E36D65}"/>
              </a:ext>
            </a:extLst>
          </p:cNvPr>
          <p:cNvSpPr>
            <a:spLocks noGrp="1" noChangeArrowheads="1"/>
          </p:cNvSpPr>
          <p:nvPr>
            <p:ph type="body" idx="1"/>
          </p:nvPr>
        </p:nvSpPr>
        <p:spPr>
          <a:xfrm>
            <a:off x="-152400" y="304800"/>
            <a:ext cx="12268200" cy="6172200"/>
          </a:xfrm>
        </p:spPr>
        <p:txBody>
          <a:bodyPr/>
          <a:lstStyle/>
          <a:p>
            <a:pPr>
              <a:lnSpc>
                <a:spcPct val="90000"/>
              </a:lnSpc>
              <a:buFontTx/>
              <a:buNone/>
            </a:pPr>
            <a:r>
              <a:rPr lang="en-US" altLang="en-US" baseline="30000" dirty="0"/>
              <a:t>	</a:t>
            </a:r>
            <a:r>
              <a:rPr lang="en-US" altLang="en-US" dirty="0"/>
              <a:t>When and how to do this:</a:t>
            </a:r>
          </a:p>
          <a:p>
            <a:pPr indent="58738">
              <a:lnSpc>
                <a:spcPct val="90000"/>
              </a:lnSpc>
              <a:buFontTx/>
              <a:buNone/>
            </a:pPr>
            <a:r>
              <a:rPr lang="en-US" altLang="en-US" baseline="30000" dirty="0"/>
              <a:t>Bamidbar/Nu 18.15-16</a:t>
            </a:r>
            <a:r>
              <a:rPr lang="en-US" altLang="en-US" dirty="0"/>
              <a:t> "Everything that comes first out of the womb, of all living things which they offer to A</a:t>
            </a:r>
            <a:r>
              <a:rPr lang="en-US" altLang="en-US" sz="3200" dirty="0"/>
              <a:t>DONI</a:t>
            </a:r>
            <a:r>
              <a:rPr lang="en-US" altLang="en-US" dirty="0"/>
              <a:t>, whether human or animal, will be yours. However, the firstborn of a human being you must redeem, and the firstborn of an unclean beast you are to redeem. The sum to be paid for redeeming anyone </a:t>
            </a:r>
            <a:r>
              <a:rPr lang="en-US" altLang="en-US" dirty="0">
                <a:solidFill>
                  <a:srgbClr val="FFFF66"/>
                </a:solidFill>
              </a:rPr>
              <a:t>a </a:t>
            </a:r>
            <a:r>
              <a:rPr lang="en-US" altLang="en-US" u="sng" dirty="0">
                <a:solidFill>
                  <a:srgbClr val="FFFF00"/>
                </a:solidFill>
              </a:rPr>
              <a:t>month old or over is to be five shekels of silver [two ounces]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18149</TotalTime>
  <Words>1774</Words>
  <Application>Microsoft Office PowerPoint</Application>
  <PresentationFormat>Widescreen</PresentationFormat>
  <Paragraphs>157</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Rounded MT Bold</vt:lpstr>
      <vt:lpstr>David</vt:lpstr>
      <vt:lpstr>Vilna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363</cp:revision>
  <dcterms:created xsi:type="dcterms:W3CDTF">2010-04-16T23:47:56Z</dcterms:created>
  <dcterms:modified xsi:type="dcterms:W3CDTF">2025-05-31T13:21:23Z</dcterms:modified>
</cp:coreProperties>
</file>